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2"/>
  </p:notesMasterIdLst>
  <p:handoutMasterIdLst>
    <p:handoutMasterId r:id="rId163"/>
  </p:handoutMasterIdLst>
  <p:sldIdLst>
    <p:sldId id="256" r:id="rId2"/>
    <p:sldId id="380" r:id="rId3"/>
    <p:sldId id="502" r:id="rId4"/>
    <p:sldId id="503" r:id="rId5"/>
    <p:sldId id="504" r:id="rId6"/>
    <p:sldId id="505" r:id="rId7"/>
    <p:sldId id="506" r:id="rId8"/>
    <p:sldId id="257" r:id="rId9"/>
    <p:sldId id="258" r:id="rId10"/>
    <p:sldId id="418" r:id="rId11"/>
    <p:sldId id="419" r:id="rId12"/>
    <p:sldId id="420" r:id="rId13"/>
    <p:sldId id="421" r:id="rId14"/>
    <p:sldId id="422" r:id="rId15"/>
    <p:sldId id="325" r:id="rId16"/>
    <p:sldId id="386" r:id="rId17"/>
    <p:sldId id="387" r:id="rId18"/>
    <p:sldId id="388" r:id="rId19"/>
    <p:sldId id="335" r:id="rId20"/>
    <p:sldId id="431" r:id="rId21"/>
    <p:sldId id="453" r:id="rId22"/>
    <p:sldId id="452" r:id="rId23"/>
    <p:sldId id="317" r:id="rId24"/>
    <p:sldId id="384" r:id="rId25"/>
    <p:sldId id="385" r:id="rId26"/>
    <p:sldId id="449" r:id="rId27"/>
    <p:sldId id="451" r:id="rId28"/>
    <p:sldId id="454" r:id="rId29"/>
    <p:sldId id="455" r:id="rId30"/>
    <p:sldId id="316" r:id="rId31"/>
    <p:sldId id="332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48" r:id="rId40"/>
    <p:sldId id="489" r:id="rId41"/>
    <p:sldId id="490" r:id="rId42"/>
    <p:sldId id="491" r:id="rId43"/>
    <p:sldId id="492" r:id="rId44"/>
    <p:sldId id="495" r:id="rId45"/>
    <p:sldId id="493" r:id="rId46"/>
    <p:sldId id="260" r:id="rId47"/>
    <p:sldId id="261" r:id="rId48"/>
    <p:sldId id="336" r:id="rId49"/>
    <p:sldId id="340" r:id="rId50"/>
    <p:sldId id="392" r:id="rId51"/>
    <p:sldId id="393" r:id="rId52"/>
    <p:sldId id="394" r:id="rId53"/>
    <p:sldId id="334" r:id="rId54"/>
    <p:sldId id="341" r:id="rId55"/>
    <p:sldId id="342" r:id="rId56"/>
    <p:sldId id="343" r:id="rId57"/>
    <p:sldId id="346" r:id="rId58"/>
    <p:sldId id="345" r:id="rId59"/>
    <p:sldId id="338" r:id="rId60"/>
    <p:sldId id="348" r:id="rId61"/>
    <p:sldId id="395" r:id="rId62"/>
    <p:sldId id="396" r:id="rId63"/>
    <p:sldId id="397" r:id="rId64"/>
    <p:sldId id="347" r:id="rId65"/>
    <p:sldId id="349" r:id="rId66"/>
    <p:sldId id="274" r:id="rId67"/>
    <p:sldId id="275" r:id="rId68"/>
    <p:sldId id="276" r:id="rId69"/>
    <p:sldId id="350" r:id="rId70"/>
    <p:sldId id="351" r:id="rId71"/>
    <p:sldId id="358" r:id="rId72"/>
    <p:sldId id="367" r:id="rId73"/>
    <p:sldId id="368" r:id="rId74"/>
    <p:sldId id="369" r:id="rId75"/>
    <p:sldId id="370" r:id="rId76"/>
    <p:sldId id="352" r:id="rId77"/>
    <p:sldId id="355" r:id="rId78"/>
    <p:sldId id="474" r:id="rId79"/>
    <p:sldId id="475" r:id="rId80"/>
    <p:sldId id="356" r:id="rId81"/>
    <p:sldId id="357" r:id="rId82"/>
    <p:sldId id="282" r:id="rId83"/>
    <p:sldId id="465" r:id="rId84"/>
    <p:sldId id="468" r:id="rId85"/>
    <p:sldId id="469" r:id="rId86"/>
    <p:sldId id="470" r:id="rId87"/>
    <p:sldId id="472" r:id="rId88"/>
    <p:sldId id="473" r:id="rId89"/>
    <p:sldId id="402" r:id="rId90"/>
    <p:sldId id="403" r:id="rId91"/>
    <p:sldId id="404" r:id="rId92"/>
    <p:sldId id="405" r:id="rId93"/>
    <p:sldId id="359" r:id="rId94"/>
    <p:sldId id="363" r:id="rId95"/>
    <p:sldId id="398" r:id="rId96"/>
    <p:sldId id="399" r:id="rId97"/>
    <p:sldId id="364" r:id="rId98"/>
    <p:sldId id="365" r:id="rId99"/>
    <p:sldId id="366" r:id="rId100"/>
    <p:sldId id="310" r:id="rId101"/>
    <p:sldId id="371" r:id="rId102"/>
    <p:sldId id="372" r:id="rId103"/>
    <p:sldId id="476" r:id="rId104"/>
    <p:sldId id="375" r:id="rId105"/>
    <p:sldId id="409" r:id="rId106"/>
    <p:sldId id="410" r:id="rId107"/>
    <p:sldId id="411" r:id="rId108"/>
    <p:sldId id="477" r:id="rId109"/>
    <p:sldId id="417" r:id="rId110"/>
    <p:sldId id="487" r:id="rId111"/>
    <p:sldId id="500" r:id="rId112"/>
    <p:sldId id="488" r:id="rId113"/>
    <p:sldId id="496" r:id="rId114"/>
    <p:sldId id="497" r:id="rId115"/>
    <p:sldId id="376" r:id="rId116"/>
    <p:sldId id="293" r:id="rId117"/>
    <p:sldId id="294" r:id="rId118"/>
    <p:sldId id="295" r:id="rId119"/>
    <p:sldId id="296" r:id="rId120"/>
    <p:sldId id="297" r:id="rId121"/>
    <p:sldId id="298" r:id="rId122"/>
    <p:sldId id="299" r:id="rId123"/>
    <p:sldId id="300" r:id="rId124"/>
    <p:sldId id="301" r:id="rId125"/>
    <p:sldId id="302" r:id="rId126"/>
    <p:sldId id="401" r:id="rId127"/>
    <p:sldId id="303" r:id="rId128"/>
    <p:sldId id="304" r:id="rId129"/>
    <p:sldId id="305" r:id="rId130"/>
    <p:sldId id="408" r:id="rId131"/>
    <p:sldId id="281" r:id="rId132"/>
    <p:sldId id="478" r:id="rId133"/>
    <p:sldId id="263" r:id="rId134"/>
    <p:sldId id="412" r:id="rId135"/>
    <p:sldId id="413" r:id="rId136"/>
    <p:sldId id="479" r:id="rId137"/>
    <p:sldId id="321" r:id="rId138"/>
    <p:sldId id="323" r:id="rId139"/>
    <p:sldId id="416" r:id="rId140"/>
    <p:sldId id="440" r:id="rId141"/>
    <p:sldId id="441" r:id="rId142"/>
    <p:sldId id="442" r:id="rId143"/>
    <p:sldId id="480" r:id="rId144"/>
    <p:sldId id="481" r:id="rId145"/>
    <p:sldId id="482" r:id="rId146"/>
    <p:sldId id="319" r:id="rId147"/>
    <p:sldId id="483" r:id="rId148"/>
    <p:sldId id="456" r:id="rId149"/>
    <p:sldId id="457" r:id="rId150"/>
    <p:sldId id="458" r:id="rId151"/>
    <p:sldId id="309" r:id="rId152"/>
    <p:sldId id="360" r:id="rId153"/>
    <p:sldId id="484" r:id="rId154"/>
    <p:sldId id="485" r:id="rId155"/>
    <p:sldId id="486" r:id="rId156"/>
    <p:sldId id="272" r:id="rId157"/>
    <p:sldId id="414" r:id="rId158"/>
    <p:sldId id="439" r:id="rId159"/>
    <p:sldId id="499" r:id="rId160"/>
    <p:sldId id="501" r:id="rId16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660"/>
  </p:normalViewPr>
  <p:slideViewPr>
    <p:cSldViewPr>
      <p:cViewPr varScale="1">
        <p:scale>
          <a:sx n="55" d="100"/>
          <a:sy n="55" d="100"/>
        </p:scale>
        <p:origin x="139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74" y="47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34569D-6516-3E2B-AE55-02F729230D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EA8B6-8495-E944-5DAC-AE027C85F6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D6DDD-B90F-44AD-A28B-4BE46023B4C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7679B-1A45-260F-A026-D497F1A0C2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8CB70-7F00-36C3-E57B-32DB9B3BBD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F2119-9378-4D76-8B01-E5E94B1A1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21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34641-D1F0-4EAA-B57C-BDCBA60EDEFC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77E08-C87C-4D5D-B13B-72D746B3A0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0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FA1A9-929C-4D92-FD76-9061BBA1F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F31225-5CFD-A23F-9A56-964EA4CC2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C55FD4-B4C4-34E7-E738-AA082D9DB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88E37-6948-D9AF-C21D-1C6F68920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28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5CA97-8636-E8C8-A3A1-AD03D86E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47AF4-0E59-AB25-854D-27DC9573F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983E6-E31A-8756-BCB0-D449EB5C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6F21C-12F8-1206-9C5E-8A00D81F1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40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3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111F-D6E3-5C73-8341-A86C4C3F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40CF8-663C-2E2F-497B-98EFD2D2D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4687B-E505-5FD8-A4BB-A35A2C5C1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79453-749F-2721-7A16-6107DEACF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71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0D646-832E-D054-EAA1-43523BAD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73638-FBDE-676E-8590-F16499A55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A064B-9278-1832-7933-8DC5AA12D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0D67C-1761-C8F3-30CC-4612A8C40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9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911E-C85D-E0AD-B6E2-3DD756FA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8F32F-2BD3-2A2B-DB42-A6E540769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A9C58-3F76-4A7D-D07D-C6F82CD0F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C9B-73E7-5812-E0C4-695CBB5D0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3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FE19-62E5-5092-AA0A-780ADA29B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6E03C-E086-C8B3-4E64-03F9D711E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05B18-5968-3069-33CA-F2F7EA3AD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B1D5-3575-B3C2-06A0-65CBDADEF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42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BFBAB-224A-085C-CE98-08FE74597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2AB45-BCBE-41F8-D5AC-CCB9B2555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47068-596C-7C67-BD88-3F2925204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D4E1-2E8E-44B6-C380-DC8F0C240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7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4607F-01C3-4F57-678D-F6855C42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B0904-613B-FEE2-C312-B96FD4C5A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BB329-C533-17A3-3E1F-62C7DA61E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8B558-C620-4784-469E-4495D828E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A4D26-BABC-E4F4-D039-C59B62D0B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EA66D-EDCA-7C6C-9709-11F52CC04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0B35B-0D2B-51FA-F939-3D699BC9B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69E4C-CB4A-CC87-AB1C-12E5610F1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0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78AE1-01C6-211B-C94A-91F760550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7689F-4D28-E2AE-C178-D9405C657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A1B3FD-2E5A-E277-CDBA-A94996E0E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D2501-3BAF-C942-2BA3-DB9E13535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77E08-C87C-4D5D-B13B-72D746B3A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6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81C9C-8FD0-44E5-3068-CE532698FB2D}"/>
              </a:ext>
            </a:extLst>
          </p:cNvPr>
          <p:cNvSpPr txBox="1"/>
          <p:nvPr userDrawn="1"/>
        </p:nvSpPr>
        <p:spPr>
          <a:xfrm>
            <a:off x="1365250" y="1236027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*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842431" y="3034796"/>
            <a:ext cx="4411980" cy="1953895"/>
          </a:xfrm>
          <a:custGeom>
            <a:avLst/>
            <a:gdLst/>
            <a:ahLst/>
            <a:cxnLst/>
            <a:rect l="l" t="t" r="r" b="b"/>
            <a:pathLst>
              <a:path w="4411980" h="1953895">
                <a:moveTo>
                  <a:pt x="0" y="0"/>
                </a:moveTo>
                <a:lnTo>
                  <a:pt x="47015" y="15381"/>
                </a:lnTo>
                <a:lnTo>
                  <a:pt x="94015" y="30872"/>
                </a:lnTo>
                <a:lnTo>
                  <a:pt x="141002" y="46472"/>
                </a:lnTo>
                <a:lnTo>
                  <a:pt x="187974" y="62181"/>
                </a:lnTo>
                <a:lnTo>
                  <a:pt x="234933" y="77999"/>
                </a:lnTo>
                <a:lnTo>
                  <a:pt x="281876" y="93927"/>
                </a:lnTo>
                <a:lnTo>
                  <a:pt x="328806" y="109963"/>
                </a:lnTo>
                <a:lnTo>
                  <a:pt x="375721" y="126109"/>
                </a:lnTo>
                <a:lnTo>
                  <a:pt x="422622" y="142363"/>
                </a:lnTo>
                <a:lnTo>
                  <a:pt x="469509" y="158727"/>
                </a:lnTo>
                <a:lnTo>
                  <a:pt x="516382" y="175200"/>
                </a:lnTo>
                <a:lnTo>
                  <a:pt x="563240" y="191782"/>
                </a:lnTo>
                <a:lnTo>
                  <a:pt x="610084" y="208473"/>
                </a:lnTo>
                <a:lnTo>
                  <a:pt x="656914" y="225273"/>
                </a:lnTo>
                <a:lnTo>
                  <a:pt x="703730" y="242182"/>
                </a:lnTo>
                <a:lnTo>
                  <a:pt x="750531" y="259200"/>
                </a:lnTo>
                <a:lnTo>
                  <a:pt x="797318" y="276328"/>
                </a:lnTo>
                <a:lnTo>
                  <a:pt x="844091" y="293564"/>
                </a:lnTo>
                <a:lnTo>
                  <a:pt x="890850" y="310910"/>
                </a:lnTo>
                <a:lnTo>
                  <a:pt x="937594" y="328365"/>
                </a:lnTo>
                <a:lnTo>
                  <a:pt x="984324" y="345929"/>
                </a:lnTo>
                <a:lnTo>
                  <a:pt x="1031040" y="363602"/>
                </a:lnTo>
                <a:lnTo>
                  <a:pt x="1077741" y="381384"/>
                </a:lnTo>
                <a:lnTo>
                  <a:pt x="1124429" y="399275"/>
                </a:lnTo>
                <a:lnTo>
                  <a:pt x="1171102" y="417275"/>
                </a:lnTo>
                <a:lnTo>
                  <a:pt x="1217761" y="435385"/>
                </a:lnTo>
                <a:lnTo>
                  <a:pt x="1264405" y="453603"/>
                </a:lnTo>
                <a:lnTo>
                  <a:pt x="1311036" y="471931"/>
                </a:lnTo>
                <a:lnTo>
                  <a:pt x="1357652" y="490368"/>
                </a:lnTo>
                <a:lnTo>
                  <a:pt x="1404253" y="508913"/>
                </a:lnTo>
                <a:lnTo>
                  <a:pt x="1450841" y="527568"/>
                </a:lnTo>
                <a:lnTo>
                  <a:pt x="1497414" y="546332"/>
                </a:lnTo>
                <a:lnTo>
                  <a:pt x="1543973" y="565206"/>
                </a:lnTo>
                <a:lnTo>
                  <a:pt x="1590518" y="584188"/>
                </a:lnTo>
                <a:lnTo>
                  <a:pt x="1637049" y="603279"/>
                </a:lnTo>
                <a:lnTo>
                  <a:pt x="1683565" y="622480"/>
                </a:lnTo>
                <a:lnTo>
                  <a:pt x="1730067" y="641789"/>
                </a:lnTo>
                <a:lnTo>
                  <a:pt x="1776555" y="661208"/>
                </a:lnTo>
                <a:lnTo>
                  <a:pt x="1823029" y="680736"/>
                </a:lnTo>
                <a:lnTo>
                  <a:pt x="1869488" y="700373"/>
                </a:lnTo>
                <a:lnTo>
                  <a:pt x="1915933" y="720119"/>
                </a:lnTo>
                <a:lnTo>
                  <a:pt x="1962364" y="739974"/>
                </a:lnTo>
                <a:lnTo>
                  <a:pt x="2008780" y="759938"/>
                </a:lnTo>
                <a:lnTo>
                  <a:pt x="2055183" y="780011"/>
                </a:lnTo>
                <a:lnTo>
                  <a:pt x="2101571" y="800194"/>
                </a:lnTo>
                <a:lnTo>
                  <a:pt x="2147944" y="820485"/>
                </a:lnTo>
                <a:lnTo>
                  <a:pt x="2194304" y="840886"/>
                </a:lnTo>
                <a:lnTo>
                  <a:pt x="2240649" y="861395"/>
                </a:lnTo>
                <a:lnTo>
                  <a:pt x="2286980" y="882014"/>
                </a:lnTo>
                <a:lnTo>
                  <a:pt x="2333297" y="902742"/>
                </a:lnTo>
                <a:lnTo>
                  <a:pt x="2379600" y="923579"/>
                </a:lnTo>
                <a:lnTo>
                  <a:pt x="2425888" y="944525"/>
                </a:lnTo>
                <a:lnTo>
                  <a:pt x="2472162" y="965581"/>
                </a:lnTo>
                <a:lnTo>
                  <a:pt x="2518422" y="986745"/>
                </a:lnTo>
                <a:lnTo>
                  <a:pt x="2564667" y="1008019"/>
                </a:lnTo>
                <a:lnTo>
                  <a:pt x="2610898" y="1029401"/>
                </a:lnTo>
                <a:lnTo>
                  <a:pt x="2657115" y="1050893"/>
                </a:lnTo>
                <a:lnTo>
                  <a:pt x="2703318" y="1072494"/>
                </a:lnTo>
                <a:lnTo>
                  <a:pt x="2749507" y="1094203"/>
                </a:lnTo>
                <a:lnTo>
                  <a:pt x="2795681" y="1116022"/>
                </a:lnTo>
                <a:lnTo>
                  <a:pt x="2841841" y="1137951"/>
                </a:lnTo>
                <a:lnTo>
                  <a:pt x="2887987" y="1159988"/>
                </a:lnTo>
                <a:lnTo>
                  <a:pt x="2934118" y="1182134"/>
                </a:lnTo>
                <a:lnTo>
                  <a:pt x="2980236" y="1204390"/>
                </a:lnTo>
                <a:lnTo>
                  <a:pt x="3026339" y="1226754"/>
                </a:lnTo>
                <a:lnTo>
                  <a:pt x="3072427" y="1249228"/>
                </a:lnTo>
                <a:lnTo>
                  <a:pt x="3118502" y="1271810"/>
                </a:lnTo>
                <a:lnTo>
                  <a:pt x="3164562" y="1294502"/>
                </a:lnTo>
                <a:lnTo>
                  <a:pt x="3210608" y="1317303"/>
                </a:lnTo>
                <a:lnTo>
                  <a:pt x="3256640" y="1340213"/>
                </a:lnTo>
                <a:lnTo>
                  <a:pt x="3302657" y="1363232"/>
                </a:lnTo>
                <a:lnTo>
                  <a:pt x="3348661" y="1386361"/>
                </a:lnTo>
                <a:lnTo>
                  <a:pt x="3394650" y="1409598"/>
                </a:lnTo>
                <a:lnTo>
                  <a:pt x="3440624" y="1432945"/>
                </a:lnTo>
                <a:lnTo>
                  <a:pt x="3486585" y="1456400"/>
                </a:lnTo>
                <a:lnTo>
                  <a:pt x="3532531" y="1479965"/>
                </a:lnTo>
                <a:lnTo>
                  <a:pt x="3578463" y="1503639"/>
                </a:lnTo>
                <a:lnTo>
                  <a:pt x="3624381" y="1527422"/>
                </a:lnTo>
                <a:lnTo>
                  <a:pt x="3670284" y="1551314"/>
                </a:lnTo>
                <a:lnTo>
                  <a:pt x="3716173" y="1575315"/>
                </a:lnTo>
                <a:lnTo>
                  <a:pt x="3762048" y="1599425"/>
                </a:lnTo>
                <a:lnTo>
                  <a:pt x="3807909" y="1623644"/>
                </a:lnTo>
                <a:lnTo>
                  <a:pt x="3853756" y="1647973"/>
                </a:lnTo>
                <a:lnTo>
                  <a:pt x="3899588" y="1672410"/>
                </a:lnTo>
                <a:lnTo>
                  <a:pt x="3945406" y="1696957"/>
                </a:lnTo>
                <a:lnTo>
                  <a:pt x="3991210" y="1721613"/>
                </a:lnTo>
                <a:lnTo>
                  <a:pt x="4036999" y="1746377"/>
                </a:lnTo>
                <a:lnTo>
                  <a:pt x="4082774" y="1771251"/>
                </a:lnTo>
                <a:lnTo>
                  <a:pt x="4128535" y="1796234"/>
                </a:lnTo>
                <a:lnTo>
                  <a:pt x="4174282" y="1821327"/>
                </a:lnTo>
                <a:lnTo>
                  <a:pt x="4220014" y="1846528"/>
                </a:lnTo>
                <a:lnTo>
                  <a:pt x="4265732" y="1871838"/>
                </a:lnTo>
                <a:lnTo>
                  <a:pt x="4311436" y="1897258"/>
                </a:lnTo>
                <a:lnTo>
                  <a:pt x="4357126" y="1922786"/>
                </a:lnTo>
                <a:lnTo>
                  <a:pt x="4402802" y="1948424"/>
                </a:lnTo>
                <a:lnTo>
                  <a:pt x="4411974" y="1953606"/>
                </a:lnTo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5D89C-468E-0199-14FA-B4D56CE35EA0}"/>
              </a:ext>
            </a:extLst>
          </p:cNvPr>
          <p:cNvSpPr txBox="1"/>
          <p:nvPr userDrawn="1"/>
        </p:nvSpPr>
        <p:spPr>
          <a:xfrm>
            <a:off x="0" y="1106855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 action="ppaction://hlinksldjump"/>
              </a:rPr>
              <a:t>*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10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32490" y="2359317"/>
            <a:ext cx="3048000" cy="1353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8553" y="5623308"/>
            <a:ext cx="10714355" cy="4802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98AA7-F1AF-24D3-F19C-5D35E9E16B52}"/>
              </a:ext>
            </a:extLst>
          </p:cNvPr>
          <p:cNvSpPr txBox="1"/>
          <p:nvPr userDrawn="1"/>
        </p:nvSpPr>
        <p:spPr>
          <a:xfrm>
            <a:off x="19543273" y="107144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 action="ppaction://hlinksldjump"/>
              </a:rPr>
              <a:t>*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mailto:gonzalezrostani@princeton.edu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slide" Target="slide114.xml"/><Relationship Id="rId18" Type="http://schemas.openxmlformats.org/officeDocument/2006/relationships/slide" Target="slide150.xml"/><Relationship Id="rId26" Type="http://schemas.openxmlformats.org/officeDocument/2006/relationships/slide" Target="slide19.xml"/><Relationship Id="rId39" Type="http://schemas.openxmlformats.org/officeDocument/2006/relationships/slide" Target="slide80.xml"/><Relationship Id="rId21" Type="http://schemas.openxmlformats.org/officeDocument/2006/relationships/slide" Target="slide153.xml"/><Relationship Id="rId34" Type="http://schemas.openxmlformats.org/officeDocument/2006/relationships/slide" Target="slide63.xml"/><Relationship Id="rId42" Type="http://schemas.openxmlformats.org/officeDocument/2006/relationships/slide" Target="slide97.xml"/><Relationship Id="rId7" Type="http://schemas.openxmlformats.org/officeDocument/2006/relationships/slide" Target="slide132.xml"/><Relationship Id="rId2" Type="http://schemas.openxmlformats.org/officeDocument/2006/relationships/slide" Target="slide105.xml"/><Relationship Id="rId16" Type="http://schemas.openxmlformats.org/officeDocument/2006/relationships/slide" Target="slide111.xml"/><Relationship Id="rId29" Type="http://schemas.openxmlformats.org/officeDocument/2006/relationships/slide" Target="slide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6.xml"/><Relationship Id="rId11" Type="http://schemas.openxmlformats.org/officeDocument/2006/relationships/slide" Target="slide143.xml"/><Relationship Id="rId24" Type="http://schemas.openxmlformats.org/officeDocument/2006/relationships/slide" Target="slide14.xml"/><Relationship Id="rId32" Type="http://schemas.openxmlformats.org/officeDocument/2006/relationships/slide" Target="slide52.xml"/><Relationship Id="rId37" Type="http://schemas.openxmlformats.org/officeDocument/2006/relationships/slide" Target="slide70.xml"/><Relationship Id="rId40" Type="http://schemas.openxmlformats.org/officeDocument/2006/relationships/slide" Target="slide88.xml"/><Relationship Id="rId45" Type="http://schemas.openxmlformats.org/officeDocument/2006/relationships/slide" Target="slide102.xml"/><Relationship Id="rId5" Type="http://schemas.openxmlformats.org/officeDocument/2006/relationships/slide" Target="slide115.xml"/><Relationship Id="rId15" Type="http://schemas.openxmlformats.org/officeDocument/2006/relationships/slide" Target="slide112.xml"/><Relationship Id="rId23" Type="http://schemas.openxmlformats.org/officeDocument/2006/relationships/slide" Target="slide2.xml"/><Relationship Id="rId28" Type="http://schemas.openxmlformats.org/officeDocument/2006/relationships/slide" Target="slide26.xml"/><Relationship Id="rId36" Type="http://schemas.openxmlformats.org/officeDocument/2006/relationships/slide" Target="slide67.xml"/><Relationship Id="rId10" Type="http://schemas.openxmlformats.org/officeDocument/2006/relationships/slide" Target="slide136.xml"/><Relationship Id="rId19" Type="http://schemas.openxmlformats.org/officeDocument/2006/relationships/slide" Target="slide151.xml"/><Relationship Id="rId31" Type="http://schemas.openxmlformats.org/officeDocument/2006/relationships/slide" Target="slide39.xml"/><Relationship Id="rId44" Type="http://schemas.openxmlformats.org/officeDocument/2006/relationships/slide" Target="slide99.xml"/><Relationship Id="rId4" Type="http://schemas.openxmlformats.org/officeDocument/2006/relationships/slide" Target="slide109.xml"/><Relationship Id="rId9" Type="http://schemas.openxmlformats.org/officeDocument/2006/relationships/slide" Target="slide130.xml"/><Relationship Id="rId14" Type="http://schemas.openxmlformats.org/officeDocument/2006/relationships/slide" Target="slide110.xml"/><Relationship Id="rId22" Type="http://schemas.openxmlformats.org/officeDocument/2006/relationships/slide" Target="slide1.xml"/><Relationship Id="rId27" Type="http://schemas.openxmlformats.org/officeDocument/2006/relationships/slide" Target="slide27.xml"/><Relationship Id="rId30" Type="http://schemas.openxmlformats.org/officeDocument/2006/relationships/slide" Target="slide38.xml"/><Relationship Id="rId35" Type="http://schemas.openxmlformats.org/officeDocument/2006/relationships/slide" Target="slide64.xml"/><Relationship Id="rId43" Type="http://schemas.openxmlformats.org/officeDocument/2006/relationships/slide" Target="slide98.xml"/><Relationship Id="rId8" Type="http://schemas.openxmlformats.org/officeDocument/2006/relationships/slide" Target="slide155.xml"/><Relationship Id="rId3" Type="http://schemas.openxmlformats.org/officeDocument/2006/relationships/slide" Target="slide108.xml"/><Relationship Id="rId12" Type="http://schemas.openxmlformats.org/officeDocument/2006/relationships/slide" Target="slide113.xml"/><Relationship Id="rId17" Type="http://schemas.openxmlformats.org/officeDocument/2006/relationships/slide" Target="slide159.xml"/><Relationship Id="rId25" Type="http://schemas.openxmlformats.org/officeDocument/2006/relationships/slide" Target="slide18.xml"/><Relationship Id="rId33" Type="http://schemas.openxmlformats.org/officeDocument/2006/relationships/slide" Target="slide58.xml"/><Relationship Id="rId38" Type="http://schemas.openxmlformats.org/officeDocument/2006/relationships/slide" Target="slide74.xml"/><Relationship Id="rId20" Type="http://schemas.openxmlformats.org/officeDocument/2006/relationships/slide" Target="slide154.xml"/><Relationship Id="rId41" Type="http://schemas.openxmlformats.org/officeDocument/2006/relationships/slide" Target="slide9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9727" y="7077626"/>
            <a:ext cx="16707919" cy="56874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600" spc="-25" dirty="0">
                <a:latin typeface="Arial MT"/>
                <a:cs typeface="Arial MT"/>
              </a:rPr>
              <a:t>Valentina</a:t>
            </a:r>
            <a:r>
              <a:rPr sz="3600" spc="2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Gonzalez-Rostani</a:t>
            </a:r>
            <a:r>
              <a:rPr lang="en-US" sz="3600" dirty="0">
                <a:latin typeface="Arial MT"/>
                <a:cs typeface="Arial MT"/>
              </a:rPr>
              <a:t>       </a:t>
            </a:r>
            <a:r>
              <a:rPr sz="3600" dirty="0">
                <a:latin typeface="Arial MT"/>
                <a:cs typeface="Arial MT"/>
              </a:rPr>
              <a:t>Bree</a:t>
            </a:r>
            <a:r>
              <a:rPr sz="3600" spc="2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Bang-Jensen</a:t>
            </a:r>
            <a:r>
              <a:rPr lang="en-US" sz="3600" dirty="0">
                <a:latin typeface="Arial MT"/>
                <a:cs typeface="Arial MT"/>
              </a:rPr>
              <a:t>       </a:t>
            </a:r>
            <a:r>
              <a:rPr sz="3600" dirty="0">
                <a:latin typeface="Arial MT"/>
                <a:cs typeface="Arial MT"/>
              </a:rPr>
              <a:t>Michael</a:t>
            </a:r>
            <a:r>
              <a:rPr sz="3600" spc="20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Colaresi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6" y="1459774"/>
            <a:ext cx="16692244" cy="3689472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2700" marR="15240">
              <a:lnSpc>
                <a:spcPts val="8890"/>
              </a:lnSpc>
              <a:spcBef>
                <a:spcPts val="2070"/>
              </a:spcBef>
            </a:pPr>
            <a:r>
              <a:rPr sz="9050" b="1" spc="-180" dirty="0">
                <a:latin typeface="Arial"/>
                <a:cs typeface="Arial"/>
              </a:rPr>
              <a:t>Using</a:t>
            </a:r>
            <a:r>
              <a:rPr sz="9050" b="1" spc="-450" dirty="0">
                <a:latin typeface="Arial"/>
                <a:cs typeface="Arial"/>
              </a:rPr>
              <a:t> </a:t>
            </a:r>
            <a:r>
              <a:rPr sz="9050" b="1" dirty="0">
                <a:latin typeface="Arial"/>
                <a:cs typeface="Arial"/>
              </a:rPr>
              <a:t>Network</a:t>
            </a:r>
            <a:r>
              <a:rPr sz="9050" b="1" spc="-455" dirty="0">
                <a:latin typeface="Arial"/>
                <a:cs typeface="Arial"/>
              </a:rPr>
              <a:t> </a:t>
            </a:r>
            <a:r>
              <a:rPr sz="9050" b="1" spc="-25" dirty="0">
                <a:latin typeface="Arial"/>
                <a:cs typeface="Arial"/>
              </a:rPr>
              <a:t>Motifs</a:t>
            </a:r>
            <a:r>
              <a:rPr sz="9050" b="1" spc="-450" dirty="0">
                <a:latin typeface="Arial"/>
                <a:cs typeface="Arial"/>
              </a:rPr>
              <a:t> </a:t>
            </a:r>
            <a:r>
              <a:rPr sz="9050" b="1" dirty="0">
                <a:latin typeface="Arial"/>
                <a:cs typeface="Arial"/>
              </a:rPr>
              <a:t>to</a:t>
            </a:r>
            <a:r>
              <a:rPr sz="9050" b="1" spc="-455" dirty="0">
                <a:latin typeface="Arial"/>
                <a:cs typeface="Arial"/>
              </a:rPr>
              <a:t> </a:t>
            </a:r>
            <a:r>
              <a:rPr sz="9050" b="1" spc="-10" dirty="0">
                <a:latin typeface="Arial"/>
                <a:cs typeface="Arial"/>
              </a:rPr>
              <a:t>Detect </a:t>
            </a:r>
            <a:r>
              <a:rPr sz="9050" b="1" spc="-254" dirty="0">
                <a:latin typeface="Arial"/>
                <a:cs typeface="Arial"/>
              </a:rPr>
              <a:t>Populist</a:t>
            </a:r>
            <a:r>
              <a:rPr sz="9050" b="1" spc="-375" dirty="0">
                <a:latin typeface="Arial"/>
                <a:cs typeface="Arial"/>
              </a:rPr>
              <a:t> </a:t>
            </a:r>
            <a:r>
              <a:rPr sz="9050" b="1" spc="-160" dirty="0">
                <a:latin typeface="Arial"/>
                <a:cs typeface="Arial"/>
              </a:rPr>
              <a:t>Narratives</a:t>
            </a:r>
            <a:r>
              <a:rPr sz="9050" b="1" spc="-470" dirty="0">
                <a:latin typeface="Arial"/>
                <a:cs typeface="Arial"/>
              </a:rPr>
              <a:t> </a:t>
            </a:r>
            <a:r>
              <a:rPr sz="9050" b="1" spc="65" dirty="0">
                <a:latin typeface="Arial"/>
                <a:cs typeface="Arial"/>
              </a:rPr>
              <a:t>at</a:t>
            </a:r>
            <a:r>
              <a:rPr sz="9050" b="1" spc="-420" dirty="0">
                <a:latin typeface="Arial"/>
                <a:cs typeface="Arial"/>
              </a:rPr>
              <a:t> </a:t>
            </a:r>
            <a:r>
              <a:rPr sz="9050" b="1" dirty="0">
                <a:latin typeface="Arial"/>
                <a:cs typeface="Arial"/>
              </a:rPr>
              <a:t>the</a:t>
            </a:r>
            <a:r>
              <a:rPr sz="9050" b="1" spc="-420" dirty="0">
                <a:latin typeface="Arial"/>
                <a:cs typeface="Arial"/>
              </a:rPr>
              <a:t> </a:t>
            </a:r>
            <a:r>
              <a:rPr sz="9050" b="1" spc="-20" dirty="0">
                <a:latin typeface="Arial"/>
                <a:cs typeface="Arial"/>
              </a:rPr>
              <a:t>Sub- </a:t>
            </a:r>
            <a:r>
              <a:rPr sz="9050" b="1" spc="-95" dirty="0">
                <a:latin typeface="Arial"/>
                <a:cs typeface="Arial"/>
              </a:rPr>
              <a:t>sentence</a:t>
            </a:r>
            <a:r>
              <a:rPr sz="9050" b="1" spc="-500" dirty="0">
                <a:latin typeface="Arial"/>
                <a:cs typeface="Arial"/>
              </a:rPr>
              <a:t> </a:t>
            </a:r>
            <a:r>
              <a:rPr sz="9050" b="1" spc="-290" dirty="0">
                <a:latin typeface="Arial"/>
                <a:cs typeface="Arial"/>
              </a:rPr>
              <a:t>Level</a:t>
            </a:r>
            <a:endParaRPr sz="90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377" y="7712075"/>
            <a:ext cx="3449906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latin typeface="Arial MT"/>
                <a:cs typeface="Arial MT"/>
              </a:rPr>
              <a:t>Princeton University</a:t>
            </a:r>
            <a:endParaRPr sz="295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67344" y="8385104"/>
            <a:ext cx="3325540" cy="261876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613650" y="7712075"/>
            <a:ext cx="4140136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98145" marR="5080" indent="-38608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Arial MT"/>
                <a:cs typeface="Arial MT"/>
              </a:rPr>
              <a:t>University</a:t>
            </a:r>
            <a:r>
              <a:rPr sz="2950" spc="125" dirty="0">
                <a:latin typeface="Arial MT"/>
                <a:cs typeface="Arial MT"/>
              </a:rPr>
              <a:t> </a:t>
            </a:r>
            <a:r>
              <a:rPr sz="2950" spc="-25" dirty="0">
                <a:latin typeface="Arial MT"/>
                <a:cs typeface="Arial MT"/>
              </a:rPr>
              <a:t>of </a:t>
            </a:r>
            <a:r>
              <a:rPr sz="2950" spc="-10" dirty="0">
                <a:latin typeface="Arial MT"/>
                <a:cs typeface="Arial MT"/>
              </a:rPr>
              <a:t>Georgia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61850" y="7712075"/>
            <a:ext cx="439210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95580" marR="5080" indent="-183515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Arial MT"/>
                <a:cs typeface="Arial MT"/>
              </a:rPr>
              <a:t>University</a:t>
            </a:r>
            <a:r>
              <a:rPr sz="2950" spc="125" dirty="0">
                <a:latin typeface="Arial MT"/>
                <a:cs typeface="Arial MT"/>
              </a:rPr>
              <a:t> </a:t>
            </a:r>
            <a:r>
              <a:rPr sz="2950" spc="-25" dirty="0">
                <a:latin typeface="Arial MT"/>
                <a:cs typeface="Arial MT"/>
              </a:rPr>
              <a:t>of </a:t>
            </a:r>
            <a:r>
              <a:rPr sz="2950" spc="-10" dirty="0">
                <a:latin typeface="Arial MT"/>
                <a:cs typeface="Arial MT"/>
              </a:rPr>
              <a:t>Pittsburgh</a:t>
            </a:r>
            <a:endParaRPr sz="2950" dirty="0">
              <a:latin typeface="Arial MT"/>
              <a:cs typeface="Arial MT"/>
            </a:endParaRPr>
          </a:p>
        </p:txBody>
      </p:sp>
      <p:grpSp>
        <p:nvGrpSpPr>
          <p:cNvPr id="18" name="object 6"/>
          <p:cNvGrpSpPr/>
          <p:nvPr/>
        </p:nvGrpSpPr>
        <p:grpSpPr>
          <a:xfrm>
            <a:off x="287295" y="-32616"/>
            <a:ext cx="19529510" cy="11598130"/>
            <a:chOff x="428340" y="0"/>
            <a:chExt cx="18250348" cy="11210785"/>
          </a:xfrm>
        </p:grpSpPr>
        <p:pic>
          <p:nvPicPr>
            <p:cNvPr id="19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8436" y="2566538"/>
              <a:ext cx="7365289" cy="5386333"/>
            </a:xfrm>
            <a:prstGeom prst="rect">
              <a:avLst/>
            </a:prstGeom>
          </p:spPr>
        </p:pic>
        <p:pic>
          <p:nvPicPr>
            <p:cNvPr id="20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5533" y="8327885"/>
              <a:ext cx="8960005" cy="2882900"/>
            </a:xfrm>
            <a:prstGeom prst="rect">
              <a:avLst/>
            </a:prstGeom>
          </p:spPr>
        </p:pic>
        <p:pic>
          <p:nvPicPr>
            <p:cNvPr id="21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8457" y="4170618"/>
              <a:ext cx="1780231" cy="2725551"/>
            </a:xfrm>
            <a:prstGeom prst="rect">
              <a:avLst/>
            </a:prstGeom>
          </p:spPr>
        </p:pic>
        <p:pic>
          <p:nvPicPr>
            <p:cNvPr id="22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8389" y="746961"/>
              <a:ext cx="1735731" cy="2708622"/>
            </a:xfrm>
            <a:prstGeom prst="rect">
              <a:avLst/>
            </a:prstGeom>
          </p:spPr>
        </p:pic>
        <p:pic>
          <p:nvPicPr>
            <p:cNvPr id="23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8854" y="3144568"/>
              <a:ext cx="7365288" cy="5386333"/>
            </a:xfrm>
            <a:prstGeom prst="rect">
              <a:avLst/>
            </a:prstGeom>
          </p:spPr>
        </p:pic>
        <p:pic>
          <p:nvPicPr>
            <p:cNvPr id="24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044" y="0"/>
              <a:ext cx="8960004" cy="2773932"/>
            </a:xfrm>
            <a:prstGeom prst="rect">
              <a:avLst/>
            </a:prstGeom>
          </p:spPr>
        </p:pic>
        <p:pic>
          <p:nvPicPr>
            <p:cNvPr id="25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888" y="4201271"/>
              <a:ext cx="1780235" cy="2725551"/>
            </a:xfrm>
            <a:prstGeom prst="rect">
              <a:avLst/>
            </a:prstGeom>
          </p:spPr>
        </p:pic>
        <p:pic>
          <p:nvPicPr>
            <p:cNvPr id="26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458" y="7641857"/>
              <a:ext cx="1735730" cy="2708621"/>
            </a:xfrm>
            <a:prstGeom prst="rect">
              <a:avLst/>
            </a:prstGeom>
          </p:spPr>
        </p:pic>
        <p:pic>
          <p:nvPicPr>
            <p:cNvPr id="27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340" y="0"/>
              <a:ext cx="3541290" cy="2935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A2A2E-727E-1DCC-F6C3-E222475E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217B202-2BBB-9B59-04DC-9B0D15900C6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687339"/>
            <a:ext cx="19583399" cy="692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Within-speech variation: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are the people? Who are the elites? What is the grievance?</a:t>
            </a:r>
            <a:br>
              <a:rPr lang="en-U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Populism + other themes: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/>
                </a:solidFill>
              </a:rPr>
              <a:t>An entire speech labeled ‘populist’ often contains </a:t>
            </a:r>
            <a:r>
              <a:rPr lang="en-US" sz="4000" b="1" dirty="0">
                <a:solidFill>
                  <a:schemeClr val="bg1"/>
                </a:solidFill>
              </a:rPr>
              <a:t>nationalism or protectionism</a:t>
            </a:r>
            <a:r>
              <a:rPr lang="en-US" sz="4000" dirty="0">
                <a:solidFill>
                  <a:schemeClr val="bg1"/>
                </a:solidFill>
              </a:rPr>
              <a:t>…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Aggregating to one label conflates populist content with these themes.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quantify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locate populism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speech was populist or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parts?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429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of interpretability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FB2A0-4363-D03D-F653-6AB79D8DABB9}"/>
              </a:ext>
            </a:extLst>
          </p:cNvPr>
          <p:cNvSpPr txBox="1"/>
          <p:nvPr/>
        </p:nvSpPr>
        <p:spPr>
          <a:xfrm>
            <a:off x="450850" y="396875"/>
            <a:ext cx="1866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The Aggregation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186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1335BDA-EA92-9BD1-B39D-5CA72EE30C92}"/>
              </a:ext>
            </a:extLst>
          </p:cNvPr>
          <p:cNvSpPr txBox="1">
            <a:spLocks/>
          </p:cNvSpPr>
          <p:nvPr/>
        </p:nvSpPr>
        <p:spPr>
          <a:xfrm>
            <a:off x="1072388" y="701675"/>
            <a:ext cx="1017206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7000" b="1" u="none" dirty="0">
                <a:latin typeface="Arial"/>
                <a:cs typeface="Arial"/>
              </a:rPr>
              <a:t>Final Remarks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E471E88-5D20-7F90-153A-FBBAD469512D}"/>
              </a:ext>
            </a:extLst>
          </p:cNvPr>
          <p:cNvSpPr txBox="1"/>
          <p:nvPr/>
        </p:nvSpPr>
        <p:spPr>
          <a:xfrm>
            <a:off x="908050" y="2131915"/>
            <a:ext cx="18364200" cy="2714846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Our Fine-Grained approach allows to answers new questions: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	Selective use, timing, and context-dependence of populist rhetoric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4D64-FD23-69FE-A665-4C2F4D6F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3362907-E576-76FF-AC4F-25DC80446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388" y="5121316"/>
            <a:ext cx="1017206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u="none" dirty="0">
                <a:latin typeface="Arial"/>
                <a:cs typeface="Arial"/>
              </a:rPr>
              <a:t>Much</a:t>
            </a:r>
            <a:r>
              <a:rPr sz="4000" b="1" u="none" spc="-365" dirty="0">
                <a:latin typeface="Arial"/>
                <a:cs typeface="Arial"/>
              </a:rPr>
              <a:t> </a:t>
            </a:r>
            <a:r>
              <a:rPr sz="4000" b="1" u="none" spc="-50" dirty="0">
                <a:latin typeface="Arial"/>
                <a:cs typeface="Arial"/>
              </a:rPr>
              <a:t>more</a:t>
            </a:r>
            <a:r>
              <a:rPr sz="4000" b="1" u="none" spc="-360" dirty="0">
                <a:latin typeface="Arial"/>
                <a:cs typeface="Arial"/>
              </a:rPr>
              <a:t> </a:t>
            </a:r>
            <a:r>
              <a:rPr sz="4000" b="1" u="none" dirty="0">
                <a:latin typeface="Arial"/>
                <a:cs typeface="Arial"/>
              </a:rPr>
              <a:t>work</a:t>
            </a:r>
            <a:r>
              <a:rPr sz="4000" b="1" u="none" spc="-365" dirty="0">
                <a:latin typeface="Arial"/>
                <a:cs typeface="Arial"/>
              </a:rPr>
              <a:t> </a:t>
            </a:r>
            <a:r>
              <a:rPr sz="4000" b="1" u="none" dirty="0">
                <a:latin typeface="Arial"/>
                <a:cs typeface="Arial"/>
              </a:rPr>
              <a:t>to</a:t>
            </a:r>
            <a:r>
              <a:rPr sz="4000" b="1" u="none" spc="-360" dirty="0">
                <a:latin typeface="Arial"/>
                <a:cs typeface="Arial"/>
              </a:rPr>
              <a:t> </a:t>
            </a:r>
            <a:r>
              <a:rPr sz="4000" b="1" u="none" spc="-30" dirty="0">
                <a:latin typeface="Arial"/>
                <a:cs typeface="Arial"/>
              </a:rPr>
              <a:t>do…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B2C1000-893A-5959-404B-669BC8C6DCF7}"/>
              </a:ext>
            </a:extLst>
          </p:cNvPr>
          <p:cNvSpPr txBox="1"/>
          <p:nvPr/>
        </p:nvSpPr>
        <p:spPr>
          <a:xfrm>
            <a:off x="679450" y="5883275"/>
            <a:ext cx="20650200" cy="4971874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970"/>
              </a:spcBef>
              <a:buSzPct val="122784"/>
              <a:buChar char="•"/>
              <a:tabLst>
                <a:tab pos="514984" algn="l"/>
              </a:tabLst>
            </a:pP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ised</a:t>
            </a:r>
            <a:r>
              <a:rPr sz="40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40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6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sz="40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7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10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984" marR="5080" indent="-502920">
              <a:lnSpc>
                <a:spcPts val="4240"/>
              </a:lnSpc>
              <a:spcBef>
                <a:spcPts val="3770"/>
              </a:spcBef>
              <a:buSzPct val="122784"/>
              <a:buFontTx/>
              <a:buChar char="•"/>
              <a:tabLst>
                <a:tab pos="514984" algn="l"/>
              </a:tabLst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Extend motif extraction across sentences and paragraphs: </a:t>
            </a:r>
            <a:r>
              <a:rPr sz="4000" spc="105" dirty="0">
                <a:latin typeface="Arial" panose="020B0604020202020204" pitchFamily="34" charset="0"/>
                <a:cs typeface="Arial" panose="020B0604020202020204" pitchFamily="34" charset="0"/>
              </a:rPr>
              <a:t>co-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sz="40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10" dirty="0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endParaRPr lang="en-US" sz="40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984" marR="5080" indent="-502920">
              <a:lnSpc>
                <a:spcPts val="4240"/>
              </a:lnSpc>
              <a:spcBef>
                <a:spcPts val="3770"/>
              </a:spcBef>
              <a:buSzPct val="122784"/>
              <a:buFontTx/>
              <a:buChar char="•"/>
              <a:tabLst>
                <a:tab pos="514984" algn="l"/>
              </a:tabLst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Validate and adapt framework for comparative international research</a:t>
            </a:r>
          </a:p>
          <a:p>
            <a:pPr marL="12064" marR="5080">
              <a:lnSpc>
                <a:spcPts val="4240"/>
              </a:lnSpc>
              <a:spcBef>
                <a:spcPts val="3770"/>
              </a:spcBef>
              <a:buSzPct val="122784"/>
              <a:tabLst>
                <a:tab pos="514984" algn="l"/>
              </a:tabLst>
            </a:pPr>
            <a:endParaRPr lang="en-US" sz="40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984" marR="5080" indent="-502920">
              <a:lnSpc>
                <a:spcPts val="4240"/>
              </a:lnSpc>
              <a:spcBef>
                <a:spcPts val="3770"/>
              </a:spcBef>
              <a:buSzPct val="122784"/>
              <a:buFontTx/>
              <a:buChar char="•"/>
              <a:tabLst>
                <a:tab pos="514984" algn="l"/>
              </a:tabLst>
            </a:pP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EACB5E1-37C8-9B83-BF4D-7B0BF18ECC18}"/>
              </a:ext>
            </a:extLst>
          </p:cNvPr>
          <p:cNvSpPr/>
          <p:nvPr/>
        </p:nvSpPr>
        <p:spPr>
          <a:xfrm>
            <a:off x="14507674" y="4580601"/>
            <a:ext cx="1245235" cy="690880"/>
          </a:xfrm>
          <a:custGeom>
            <a:avLst/>
            <a:gdLst/>
            <a:ahLst/>
            <a:cxnLst/>
            <a:rect l="l" t="t" r="r" b="b"/>
            <a:pathLst>
              <a:path w="1245234" h="690880">
                <a:moveTo>
                  <a:pt x="735956" y="449822"/>
                </a:moveTo>
                <a:lnTo>
                  <a:pt x="201229" y="449822"/>
                </a:lnTo>
                <a:lnTo>
                  <a:pt x="154588" y="458916"/>
                </a:lnTo>
                <a:lnTo>
                  <a:pt x="115903" y="483847"/>
                </a:lnTo>
                <a:lnTo>
                  <a:pt x="89243" y="521089"/>
                </a:lnTo>
                <a:lnTo>
                  <a:pt x="78678" y="567116"/>
                </a:lnTo>
                <a:lnTo>
                  <a:pt x="87338" y="614906"/>
                </a:lnTo>
                <a:lnTo>
                  <a:pt x="113000" y="654095"/>
                </a:lnTo>
                <a:lnTo>
                  <a:pt x="151578" y="680601"/>
                </a:lnTo>
                <a:lnTo>
                  <a:pt x="198988" y="690344"/>
                </a:lnTo>
                <a:lnTo>
                  <a:pt x="735956" y="690344"/>
                </a:lnTo>
                <a:lnTo>
                  <a:pt x="771221" y="685069"/>
                </a:lnTo>
                <a:lnTo>
                  <a:pt x="802353" y="670296"/>
                </a:lnTo>
                <a:lnTo>
                  <a:pt x="824685" y="650370"/>
                </a:lnTo>
                <a:lnTo>
                  <a:pt x="198988" y="650370"/>
                </a:lnTo>
                <a:lnTo>
                  <a:pt x="167729" y="644054"/>
                </a:lnTo>
                <a:lnTo>
                  <a:pt x="142193" y="626832"/>
                </a:lnTo>
                <a:lnTo>
                  <a:pt x="124972" y="601296"/>
                </a:lnTo>
                <a:lnTo>
                  <a:pt x="118656" y="570034"/>
                </a:lnTo>
                <a:lnTo>
                  <a:pt x="124960" y="538846"/>
                </a:lnTo>
                <a:lnTo>
                  <a:pt x="125115" y="538576"/>
                </a:lnTo>
                <a:lnTo>
                  <a:pt x="142193" y="513285"/>
                </a:lnTo>
                <a:lnTo>
                  <a:pt x="167728" y="496097"/>
                </a:lnTo>
                <a:lnTo>
                  <a:pt x="198988" y="489796"/>
                </a:lnTo>
                <a:lnTo>
                  <a:pt x="826187" y="489796"/>
                </a:lnTo>
                <a:lnTo>
                  <a:pt x="825189" y="489562"/>
                </a:lnTo>
                <a:lnTo>
                  <a:pt x="823105" y="487364"/>
                </a:lnTo>
                <a:lnTo>
                  <a:pt x="805061" y="471752"/>
                </a:lnTo>
                <a:lnTo>
                  <a:pt x="784168" y="459930"/>
                </a:lnTo>
                <a:lnTo>
                  <a:pt x="760957" y="452440"/>
                </a:lnTo>
                <a:lnTo>
                  <a:pt x="735956" y="449822"/>
                </a:lnTo>
                <a:close/>
              </a:path>
              <a:path w="1245234" h="690880">
                <a:moveTo>
                  <a:pt x="1144755" y="454563"/>
                </a:moveTo>
                <a:lnTo>
                  <a:pt x="1030083" y="454563"/>
                </a:lnTo>
                <a:lnTo>
                  <a:pt x="1033078" y="456708"/>
                </a:lnTo>
                <a:lnTo>
                  <a:pt x="1033078" y="538576"/>
                </a:lnTo>
                <a:lnTo>
                  <a:pt x="1031193" y="540468"/>
                </a:lnTo>
                <a:lnTo>
                  <a:pt x="422102" y="540468"/>
                </a:lnTo>
                <a:lnTo>
                  <a:pt x="410845" y="542574"/>
                </a:lnTo>
                <a:lnTo>
                  <a:pt x="401358" y="548387"/>
                </a:lnTo>
                <a:lnTo>
                  <a:pt x="394633" y="557145"/>
                </a:lnTo>
                <a:lnTo>
                  <a:pt x="391663" y="568089"/>
                </a:lnTo>
                <a:lnTo>
                  <a:pt x="393407" y="580276"/>
                </a:lnTo>
                <a:lnTo>
                  <a:pt x="399610" y="590302"/>
                </a:lnTo>
                <a:lnTo>
                  <a:pt x="409206" y="597099"/>
                </a:lnTo>
                <a:lnTo>
                  <a:pt x="421128" y="599601"/>
                </a:lnTo>
                <a:lnTo>
                  <a:pt x="1031193" y="599601"/>
                </a:lnTo>
                <a:lnTo>
                  <a:pt x="1033078" y="601591"/>
                </a:lnTo>
                <a:lnTo>
                  <a:pt x="1033078" y="654512"/>
                </a:lnTo>
                <a:lnTo>
                  <a:pt x="1035392" y="657098"/>
                </a:lnTo>
                <a:lnTo>
                  <a:pt x="1242977" y="689020"/>
                </a:lnTo>
                <a:lnTo>
                  <a:pt x="1244914" y="687367"/>
                </a:lnTo>
                <a:lnTo>
                  <a:pt x="1244914" y="656638"/>
                </a:lnTo>
                <a:lnTo>
                  <a:pt x="1243767" y="654095"/>
                </a:lnTo>
                <a:lnTo>
                  <a:pt x="1172885" y="586931"/>
                </a:lnTo>
                <a:lnTo>
                  <a:pt x="1171168" y="583957"/>
                </a:lnTo>
                <a:lnTo>
                  <a:pt x="1144979" y="455658"/>
                </a:lnTo>
                <a:lnTo>
                  <a:pt x="1144873" y="455137"/>
                </a:lnTo>
                <a:lnTo>
                  <a:pt x="1144755" y="454563"/>
                </a:lnTo>
                <a:close/>
              </a:path>
              <a:path w="1245234" h="690880">
                <a:moveTo>
                  <a:pt x="737317" y="489796"/>
                </a:moveTo>
                <a:lnTo>
                  <a:pt x="198988" y="489796"/>
                </a:lnTo>
                <a:lnTo>
                  <a:pt x="230233" y="496097"/>
                </a:lnTo>
                <a:lnTo>
                  <a:pt x="255736" y="513285"/>
                </a:lnTo>
                <a:lnTo>
                  <a:pt x="272782" y="538576"/>
                </a:lnTo>
                <a:lnTo>
                  <a:pt x="272937" y="538846"/>
                </a:lnTo>
                <a:lnTo>
                  <a:pt x="279227" y="570034"/>
                </a:lnTo>
                <a:lnTo>
                  <a:pt x="272925" y="601296"/>
                </a:lnTo>
                <a:lnTo>
                  <a:pt x="255736" y="626832"/>
                </a:lnTo>
                <a:lnTo>
                  <a:pt x="230233" y="644054"/>
                </a:lnTo>
                <a:lnTo>
                  <a:pt x="198988" y="650370"/>
                </a:lnTo>
                <a:lnTo>
                  <a:pt x="737317" y="650370"/>
                </a:lnTo>
                <a:lnTo>
                  <a:pt x="685369" y="631269"/>
                </a:lnTo>
                <a:lnTo>
                  <a:pt x="671646" y="616280"/>
                </a:lnTo>
                <a:lnTo>
                  <a:pt x="669780" y="615259"/>
                </a:lnTo>
                <a:lnTo>
                  <a:pt x="422395" y="615259"/>
                </a:lnTo>
                <a:lnTo>
                  <a:pt x="405034" y="611975"/>
                </a:lnTo>
                <a:lnTo>
                  <a:pt x="390476" y="602928"/>
                </a:lnTo>
                <a:lnTo>
                  <a:pt x="380254" y="589323"/>
                </a:lnTo>
                <a:lnTo>
                  <a:pt x="375904" y="572368"/>
                </a:lnTo>
                <a:lnTo>
                  <a:pt x="378817" y="553976"/>
                </a:lnTo>
                <a:lnTo>
                  <a:pt x="388397" y="538846"/>
                </a:lnTo>
                <a:lnTo>
                  <a:pt x="403037" y="528586"/>
                </a:lnTo>
                <a:lnTo>
                  <a:pt x="421128" y="524809"/>
                </a:lnTo>
                <a:lnTo>
                  <a:pt x="669895" y="524809"/>
                </a:lnTo>
                <a:lnTo>
                  <a:pt x="671560" y="523941"/>
                </a:lnTo>
                <a:lnTo>
                  <a:pt x="672639" y="522475"/>
                </a:lnTo>
                <a:lnTo>
                  <a:pt x="685186" y="509007"/>
                </a:lnTo>
                <a:lnTo>
                  <a:pt x="700517" y="498703"/>
                </a:lnTo>
                <a:lnTo>
                  <a:pt x="718079" y="492115"/>
                </a:lnTo>
                <a:lnTo>
                  <a:pt x="737317" y="489796"/>
                </a:lnTo>
                <a:close/>
              </a:path>
              <a:path w="1245234" h="690880">
                <a:moveTo>
                  <a:pt x="845471" y="615259"/>
                </a:moveTo>
                <a:lnTo>
                  <a:pt x="804855" y="615259"/>
                </a:lnTo>
                <a:lnTo>
                  <a:pt x="802991" y="616280"/>
                </a:lnTo>
                <a:lnTo>
                  <a:pt x="801797" y="617885"/>
                </a:lnTo>
                <a:lnTo>
                  <a:pt x="789264" y="631269"/>
                </a:lnTo>
                <a:lnTo>
                  <a:pt x="773975" y="641512"/>
                </a:lnTo>
                <a:lnTo>
                  <a:pt x="756477" y="648064"/>
                </a:lnTo>
                <a:lnTo>
                  <a:pt x="737317" y="650370"/>
                </a:lnTo>
                <a:lnTo>
                  <a:pt x="824685" y="650370"/>
                </a:lnTo>
                <a:lnTo>
                  <a:pt x="827787" y="647603"/>
                </a:lnTo>
                <a:lnTo>
                  <a:pt x="845953" y="618566"/>
                </a:lnTo>
                <a:lnTo>
                  <a:pt x="846633" y="617051"/>
                </a:lnTo>
                <a:lnTo>
                  <a:pt x="845471" y="615259"/>
                </a:lnTo>
                <a:close/>
              </a:path>
              <a:path w="1245234" h="690880">
                <a:moveTo>
                  <a:pt x="383393" y="52130"/>
                </a:moveTo>
                <a:lnTo>
                  <a:pt x="282734" y="52130"/>
                </a:lnTo>
                <a:lnTo>
                  <a:pt x="338760" y="52488"/>
                </a:lnTo>
                <a:lnTo>
                  <a:pt x="336167" y="52488"/>
                </a:lnTo>
                <a:lnTo>
                  <a:pt x="342345" y="58794"/>
                </a:lnTo>
                <a:lnTo>
                  <a:pt x="342345" y="204824"/>
                </a:lnTo>
                <a:lnTo>
                  <a:pt x="336021" y="211149"/>
                </a:lnTo>
                <a:lnTo>
                  <a:pt x="151199" y="211149"/>
                </a:lnTo>
                <a:lnTo>
                  <a:pt x="145911" y="213612"/>
                </a:lnTo>
                <a:lnTo>
                  <a:pt x="51129" y="324697"/>
                </a:lnTo>
                <a:lnTo>
                  <a:pt x="49506" y="329060"/>
                </a:lnTo>
                <a:lnTo>
                  <a:pt x="49506" y="420955"/>
                </a:lnTo>
                <a:lnTo>
                  <a:pt x="46700" y="423735"/>
                </a:lnTo>
                <a:lnTo>
                  <a:pt x="1989" y="423973"/>
                </a:lnTo>
                <a:lnTo>
                  <a:pt x="2701" y="423973"/>
                </a:lnTo>
                <a:lnTo>
                  <a:pt x="0" y="426752"/>
                </a:lnTo>
                <a:lnTo>
                  <a:pt x="0" y="560215"/>
                </a:lnTo>
                <a:lnTo>
                  <a:pt x="806" y="561946"/>
                </a:lnTo>
                <a:lnTo>
                  <a:pt x="54071" y="606126"/>
                </a:lnTo>
                <a:lnTo>
                  <a:pt x="56500" y="604708"/>
                </a:lnTo>
                <a:lnTo>
                  <a:pt x="56091" y="602928"/>
                </a:lnTo>
                <a:lnTo>
                  <a:pt x="54486" y="594914"/>
                </a:lnTo>
                <a:lnTo>
                  <a:pt x="52417" y="571007"/>
                </a:lnTo>
                <a:lnTo>
                  <a:pt x="59788" y="524809"/>
                </a:lnTo>
                <a:lnTo>
                  <a:pt x="59872" y="524280"/>
                </a:lnTo>
                <a:lnTo>
                  <a:pt x="81089" y="483847"/>
                </a:lnTo>
                <a:lnTo>
                  <a:pt x="113573" y="451863"/>
                </a:lnTo>
                <a:lnTo>
                  <a:pt x="154577" y="430964"/>
                </a:lnTo>
                <a:lnTo>
                  <a:pt x="201522" y="423465"/>
                </a:lnTo>
                <a:lnTo>
                  <a:pt x="938065" y="423465"/>
                </a:lnTo>
                <a:lnTo>
                  <a:pt x="938065" y="327139"/>
                </a:lnTo>
                <a:lnTo>
                  <a:pt x="938767" y="326304"/>
                </a:lnTo>
                <a:lnTo>
                  <a:pt x="940364" y="325644"/>
                </a:lnTo>
                <a:lnTo>
                  <a:pt x="997404" y="325644"/>
                </a:lnTo>
                <a:lnTo>
                  <a:pt x="988437" y="316624"/>
                </a:lnTo>
                <a:lnTo>
                  <a:pt x="467169" y="316624"/>
                </a:lnTo>
                <a:lnTo>
                  <a:pt x="383596" y="316091"/>
                </a:lnTo>
                <a:lnTo>
                  <a:pt x="377360" y="309723"/>
                </a:lnTo>
                <a:lnTo>
                  <a:pt x="377360" y="58163"/>
                </a:lnTo>
                <a:lnTo>
                  <a:pt x="383393" y="52130"/>
                </a:lnTo>
                <a:close/>
              </a:path>
              <a:path w="1245234" h="690880">
                <a:moveTo>
                  <a:pt x="826187" y="489796"/>
                </a:moveTo>
                <a:lnTo>
                  <a:pt x="737317" y="489796"/>
                </a:lnTo>
                <a:lnTo>
                  <a:pt x="749382" y="490689"/>
                </a:lnTo>
                <a:lnTo>
                  <a:pt x="760881" y="493288"/>
                </a:lnTo>
                <a:lnTo>
                  <a:pt x="771686" y="497472"/>
                </a:lnTo>
                <a:lnTo>
                  <a:pt x="781672" y="503120"/>
                </a:lnTo>
                <a:lnTo>
                  <a:pt x="783745" y="504502"/>
                </a:lnTo>
                <a:lnTo>
                  <a:pt x="783316" y="507667"/>
                </a:lnTo>
                <a:lnTo>
                  <a:pt x="700366" y="539813"/>
                </a:lnTo>
                <a:lnTo>
                  <a:pt x="696523" y="540468"/>
                </a:lnTo>
                <a:lnTo>
                  <a:pt x="815629" y="540468"/>
                </a:lnTo>
                <a:lnTo>
                  <a:pt x="815095" y="537694"/>
                </a:lnTo>
                <a:lnTo>
                  <a:pt x="870664" y="516189"/>
                </a:lnTo>
                <a:lnTo>
                  <a:pt x="938065" y="516189"/>
                </a:lnTo>
                <a:lnTo>
                  <a:pt x="938065" y="491617"/>
                </a:lnTo>
                <a:lnTo>
                  <a:pt x="938940" y="490305"/>
                </a:lnTo>
                <a:lnTo>
                  <a:pt x="828351" y="490305"/>
                </a:lnTo>
                <a:lnTo>
                  <a:pt x="826187" y="489796"/>
                </a:lnTo>
                <a:close/>
              </a:path>
              <a:path w="1245234" h="690880">
                <a:moveTo>
                  <a:pt x="938065" y="516189"/>
                </a:moveTo>
                <a:lnTo>
                  <a:pt x="870664" y="516189"/>
                </a:lnTo>
                <a:lnTo>
                  <a:pt x="872591" y="517101"/>
                </a:lnTo>
                <a:lnTo>
                  <a:pt x="874936" y="523576"/>
                </a:lnTo>
                <a:lnTo>
                  <a:pt x="876632" y="524809"/>
                </a:lnTo>
                <a:lnTo>
                  <a:pt x="935699" y="524809"/>
                </a:lnTo>
                <a:lnTo>
                  <a:pt x="938045" y="522475"/>
                </a:lnTo>
                <a:lnTo>
                  <a:pt x="938065" y="516189"/>
                </a:lnTo>
                <a:close/>
              </a:path>
              <a:path w="1245234" h="690880">
                <a:moveTo>
                  <a:pt x="938065" y="423465"/>
                </a:moveTo>
                <a:lnTo>
                  <a:pt x="735956" y="423465"/>
                </a:lnTo>
                <a:lnTo>
                  <a:pt x="769173" y="427275"/>
                </a:lnTo>
                <a:lnTo>
                  <a:pt x="799712" y="438123"/>
                </a:lnTo>
                <a:lnTo>
                  <a:pt x="826724" y="455137"/>
                </a:lnTo>
                <a:lnTo>
                  <a:pt x="849356" y="477444"/>
                </a:lnTo>
                <a:lnTo>
                  <a:pt x="850822" y="479230"/>
                </a:lnTo>
                <a:lnTo>
                  <a:pt x="850057" y="481962"/>
                </a:lnTo>
                <a:lnTo>
                  <a:pt x="828351" y="490305"/>
                </a:lnTo>
                <a:lnTo>
                  <a:pt x="938940" y="490305"/>
                </a:lnTo>
                <a:lnTo>
                  <a:pt x="939279" y="489796"/>
                </a:lnTo>
                <a:lnTo>
                  <a:pt x="939097" y="489796"/>
                </a:lnTo>
                <a:lnTo>
                  <a:pt x="1030083" y="454563"/>
                </a:lnTo>
                <a:lnTo>
                  <a:pt x="1144755" y="454563"/>
                </a:lnTo>
                <a:lnTo>
                  <a:pt x="1143209" y="446988"/>
                </a:lnTo>
                <a:lnTo>
                  <a:pt x="940400" y="446988"/>
                </a:lnTo>
                <a:lnTo>
                  <a:pt x="938065" y="445311"/>
                </a:lnTo>
                <a:lnTo>
                  <a:pt x="938065" y="423465"/>
                </a:lnTo>
                <a:close/>
              </a:path>
              <a:path w="1245234" h="690880">
                <a:moveTo>
                  <a:pt x="997404" y="325644"/>
                </a:moveTo>
                <a:lnTo>
                  <a:pt x="941782" y="325644"/>
                </a:lnTo>
                <a:lnTo>
                  <a:pt x="1026649" y="410911"/>
                </a:lnTo>
                <a:lnTo>
                  <a:pt x="1026042" y="413922"/>
                </a:lnTo>
                <a:lnTo>
                  <a:pt x="940400" y="446988"/>
                </a:lnTo>
                <a:lnTo>
                  <a:pt x="1143209" y="446988"/>
                </a:lnTo>
                <a:lnTo>
                  <a:pt x="1128946" y="377114"/>
                </a:lnTo>
                <a:lnTo>
                  <a:pt x="1048575" y="377114"/>
                </a:lnTo>
                <a:lnTo>
                  <a:pt x="997404" y="325644"/>
                </a:lnTo>
                <a:close/>
              </a:path>
              <a:path w="1245234" h="690880">
                <a:moveTo>
                  <a:pt x="1112290" y="306074"/>
                </a:moveTo>
                <a:lnTo>
                  <a:pt x="1087411" y="306074"/>
                </a:lnTo>
                <a:lnTo>
                  <a:pt x="1085192" y="307449"/>
                </a:lnTo>
                <a:lnTo>
                  <a:pt x="1051119" y="376634"/>
                </a:lnTo>
                <a:lnTo>
                  <a:pt x="1048575" y="377114"/>
                </a:lnTo>
                <a:lnTo>
                  <a:pt x="1128946" y="377114"/>
                </a:lnTo>
                <a:lnTo>
                  <a:pt x="1114866" y="308136"/>
                </a:lnTo>
                <a:lnTo>
                  <a:pt x="1112290" y="306074"/>
                </a:lnTo>
                <a:close/>
              </a:path>
              <a:path w="1245234" h="690880">
                <a:moveTo>
                  <a:pt x="539344" y="51839"/>
                </a:moveTo>
                <a:lnTo>
                  <a:pt x="496696" y="51839"/>
                </a:lnTo>
                <a:lnTo>
                  <a:pt x="503021" y="58163"/>
                </a:lnTo>
                <a:lnTo>
                  <a:pt x="503021" y="195782"/>
                </a:lnTo>
                <a:lnTo>
                  <a:pt x="472729" y="312561"/>
                </a:lnTo>
                <a:lnTo>
                  <a:pt x="467169" y="316624"/>
                </a:lnTo>
                <a:lnTo>
                  <a:pt x="988437" y="316624"/>
                </a:lnTo>
                <a:lnTo>
                  <a:pt x="931148" y="259000"/>
                </a:lnTo>
                <a:lnTo>
                  <a:pt x="870643" y="259000"/>
                </a:lnTo>
                <a:lnTo>
                  <a:pt x="697392" y="234149"/>
                </a:lnTo>
                <a:lnTo>
                  <a:pt x="695109" y="231461"/>
                </a:lnTo>
                <a:lnTo>
                  <a:pt x="695109" y="227832"/>
                </a:lnTo>
                <a:lnTo>
                  <a:pt x="653634" y="227832"/>
                </a:lnTo>
                <a:lnTo>
                  <a:pt x="540151" y="211573"/>
                </a:lnTo>
                <a:lnTo>
                  <a:pt x="537261" y="208297"/>
                </a:lnTo>
                <a:lnTo>
                  <a:pt x="537261" y="54005"/>
                </a:lnTo>
                <a:lnTo>
                  <a:pt x="538697" y="52488"/>
                </a:lnTo>
                <a:lnTo>
                  <a:pt x="539344" y="51839"/>
                </a:lnTo>
                <a:close/>
              </a:path>
              <a:path w="1245234" h="690880">
                <a:moveTo>
                  <a:pt x="811642" y="138795"/>
                </a:moveTo>
                <a:lnTo>
                  <a:pt x="807640" y="138795"/>
                </a:lnTo>
                <a:lnTo>
                  <a:pt x="783703" y="162707"/>
                </a:lnTo>
                <a:lnTo>
                  <a:pt x="783620" y="166599"/>
                </a:lnTo>
                <a:lnTo>
                  <a:pt x="872203" y="255687"/>
                </a:lnTo>
                <a:lnTo>
                  <a:pt x="870643" y="259000"/>
                </a:lnTo>
                <a:lnTo>
                  <a:pt x="931148" y="259000"/>
                </a:lnTo>
                <a:lnTo>
                  <a:pt x="811642" y="138795"/>
                </a:lnTo>
                <a:close/>
              </a:path>
              <a:path w="1245234" h="690880">
                <a:moveTo>
                  <a:pt x="692324" y="51839"/>
                </a:moveTo>
                <a:lnTo>
                  <a:pt x="659770" y="51839"/>
                </a:lnTo>
                <a:lnTo>
                  <a:pt x="656985" y="54624"/>
                </a:lnTo>
                <a:lnTo>
                  <a:pt x="656985" y="224957"/>
                </a:lnTo>
                <a:lnTo>
                  <a:pt x="653634" y="227832"/>
                </a:lnTo>
                <a:lnTo>
                  <a:pt x="695109" y="227832"/>
                </a:lnTo>
                <a:lnTo>
                  <a:pt x="695109" y="54624"/>
                </a:lnTo>
                <a:lnTo>
                  <a:pt x="692324" y="51839"/>
                </a:lnTo>
                <a:close/>
              </a:path>
              <a:path w="1245234" h="690880">
                <a:moveTo>
                  <a:pt x="383684" y="51839"/>
                </a:moveTo>
                <a:lnTo>
                  <a:pt x="233563" y="51839"/>
                </a:lnTo>
                <a:lnTo>
                  <a:pt x="235249" y="54005"/>
                </a:lnTo>
                <a:lnTo>
                  <a:pt x="195899" y="207508"/>
                </a:lnTo>
                <a:lnTo>
                  <a:pt x="191146" y="211149"/>
                </a:lnTo>
                <a:lnTo>
                  <a:pt x="239783" y="211149"/>
                </a:lnTo>
                <a:lnTo>
                  <a:pt x="233081" y="202452"/>
                </a:lnTo>
                <a:lnTo>
                  <a:pt x="270630" y="56366"/>
                </a:lnTo>
                <a:lnTo>
                  <a:pt x="276180" y="52130"/>
                </a:lnTo>
                <a:lnTo>
                  <a:pt x="383393" y="52130"/>
                </a:lnTo>
                <a:lnTo>
                  <a:pt x="383684" y="51839"/>
                </a:lnTo>
                <a:close/>
              </a:path>
              <a:path w="1245234" h="690880">
                <a:moveTo>
                  <a:pt x="548590" y="0"/>
                </a:moveTo>
                <a:lnTo>
                  <a:pt x="216359" y="0"/>
                </a:lnTo>
                <a:lnTo>
                  <a:pt x="213574" y="2785"/>
                </a:lnTo>
                <a:lnTo>
                  <a:pt x="213574" y="49054"/>
                </a:lnTo>
                <a:lnTo>
                  <a:pt x="216359" y="51839"/>
                </a:lnTo>
                <a:lnTo>
                  <a:pt x="559281" y="51839"/>
                </a:lnTo>
                <a:lnTo>
                  <a:pt x="562328" y="48073"/>
                </a:lnTo>
                <a:lnTo>
                  <a:pt x="551072" y="1976"/>
                </a:lnTo>
                <a:lnTo>
                  <a:pt x="5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1F1A822-6E9B-C8FA-9738-F9F1771E49F3}"/>
              </a:ext>
            </a:extLst>
          </p:cNvPr>
          <p:cNvSpPr/>
          <p:nvPr/>
        </p:nvSpPr>
        <p:spPr>
          <a:xfrm>
            <a:off x="15890875" y="4728845"/>
            <a:ext cx="3305175" cy="1230630"/>
          </a:xfrm>
          <a:custGeom>
            <a:avLst/>
            <a:gdLst/>
            <a:ahLst/>
            <a:cxnLst/>
            <a:rect l="l" t="t" r="r" b="b"/>
            <a:pathLst>
              <a:path w="3305175" h="1230630">
                <a:moveTo>
                  <a:pt x="1160119" y="1114577"/>
                </a:moveTo>
                <a:lnTo>
                  <a:pt x="1122426" y="1104417"/>
                </a:lnTo>
                <a:lnTo>
                  <a:pt x="1111504" y="1101458"/>
                </a:lnTo>
                <a:lnTo>
                  <a:pt x="1111504" y="1159090"/>
                </a:lnTo>
                <a:lnTo>
                  <a:pt x="1107147" y="1173378"/>
                </a:lnTo>
                <a:lnTo>
                  <a:pt x="1107071" y="1173619"/>
                </a:lnTo>
                <a:lnTo>
                  <a:pt x="1099388" y="1177798"/>
                </a:lnTo>
                <a:lnTo>
                  <a:pt x="1084859" y="1173378"/>
                </a:lnTo>
                <a:lnTo>
                  <a:pt x="1080770" y="1165682"/>
                </a:lnTo>
                <a:lnTo>
                  <a:pt x="1081582" y="1163027"/>
                </a:lnTo>
                <a:lnTo>
                  <a:pt x="1084643" y="1152969"/>
                </a:lnTo>
                <a:lnTo>
                  <a:pt x="1089367" y="1149286"/>
                </a:lnTo>
                <a:lnTo>
                  <a:pt x="1094714" y="1148727"/>
                </a:lnTo>
                <a:lnTo>
                  <a:pt x="1098638" y="1148727"/>
                </a:lnTo>
                <a:lnTo>
                  <a:pt x="1107414" y="1151407"/>
                </a:lnTo>
                <a:lnTo>
                  <a:pt x="1111427" y="1158938"/>
                </a:lnTo>
                <a:lnTo>
                  <a:pt x="1111504" y="1159090"/>
                </a:lnTo>
                <a:lnTo>
                  <a:pt x="1111504" y="1101458"/>
                </a:lnTo>
                <a:lnTo>
                  <a:pt x="1068247" y="1089736"/>
                </a:lnTo>
                <a:lnTo>
                  <a:pt x="1063218" y="1088364"/>
                </a:lnTo>
                <a:lnTo>
                  <a:pt x="1063218" y="1144409"/>
                </a:lnTo>
                <a:lnTo>
                  <a:pt x="1058900" y="1158608"/>
                </a:lnTo>
                <a:lnTo>
                  <a:pt x="1058799" y="1158938"/>
                </a:lnTo>
                <a:lnTo>
                  <a:pt x="1051102" y="1163027"/>
                </a:lnTo>
                <a:lnTo>
                  <a:pt x="1036574" y="1158608"/>
                </a:lnTo>
                <a:lnTo>
                  <a:pt x="1032497" y="1150912"/>
                </a:lnTo>
                <a:lnTo>
                  <a:pt x="1033157" y="1148727"/>
                </a:lnTo>
                <a:lnTo>
                  <a:pt x="1033272" y="1148359"/>
                </a:lnTo>
                <a:lnTo>
                  <a:pt x="1036370" y="1138199"/>
                </a:lnTo>
                <a:lnTo>
                  <a:pt x="1041095" y="1134605"/>
                </a:lnTo>
                <a:lnTo>
                  <a:pt x="1046429" y="1134046"/>
                </a:lnTo>
                <a:lnTo>
                  <a:pt x="1050366" y="1134046"/>
                </a:lnTo>
                <a:lnTo>
                  <a:pt x="1059141" y="1136726"/>
                </a:lnTo>
                <a:lnTo>
                  <a:pt x="1063142" y="1144270"/>
                </a:lnTo>
                <a:lnTo>
                  <a:pt x="1063218" y="1144409"/>
                </a:lnTo>
                <a:lnTo>
                  <a:pt x="1063218" y="1088364"/>
                </a:lnTo>
                <a:lnTo>
                  <a:pt x="1015352" y="1075245"/>
                </a:lnTo>
                <a:lnTo>
                  <a:pt x="1015047" y="1075169"/>
                </a:lnTo>
                <a:lnTo>
                  <a:pt x="1015047" y="1129741"/>
                </a:lnTo>
                <a:lnTo>
                  <a:pt x="1010716" y="1143927"/>
                </a:lnTo>
                <a:lnTo>
                  <a:pt x="1010615" y="1144270"/>
                </a:lnTo>
                <a:lnTo>
                  <a:pt x="1002931" y="1148359"/>
                </a:lnTo>
                <a:lnTo>
                  <a:pt x="988402" y="1143927"/>
                </a:lnTo>
                <a:lnTo>
                  <a:pt x="984313" y="1136243"/>
                </a:lnTo>
                <a:lnTo>
                  <a:pt x="984986" y="1134046"/>
                </a:lnTo>
                <a:lnTo>
                  <a:pt x="985100" y="1133678"/>
                </a:lnTo>
                <a:lnTo>
                  <a:pt x="988187" y="1123518"/>
                </a:lnTo>
                <a:lnTo>
                  <a:pt x="992911" y="1119835"/>
                </a:lnTo>
                <a:lnTo>
                  <a:pt x="1000023" y="1119098"/>
                </a:lnTo>
                <a:lnTo>
                  <a:pt x="1001776" y="1119276"/>
                </a:lnTo>
                <a:lnTo>
                  <a:pt x="1010869" y="1122045"/>
                </a:lnTo>
                <a:lnTo>
                  <a:pt x="1014971" y="1129588"/>
                </a:lnTo>
                <a:lnTo>
                  <a:pt x="1015047" y="1129741"/>
                </a:lnTo>
                <a:lnTo>
                  <a:pt x="1015047" y="1075169"/>
                </a:lnTo>
                <a:lnTo>
                  <a:pt x="983475" y="1066393"/>
                </a:lnTo>
                <a:lnTo>
                  <a:pt x="966774" y="1059370"/>
                </a:lnTo>
                <a:lnTo>
                  <a:pt x="966774" y="1115060"/>
                </a:lnTo>
                <a:lnTo>
                  <a:pt x="962444" y="1129245"/>
                </a:lnTo>
                <a:lnTo>
                  <a:pt x="962329" y="1129588"/>
                </a:lnTo>
                <a:lnTo>
                  <a:pt x="954646" y="1133678"/>
                </a:lnTo>
                <a:lnTo>
                  <a:pt x="940117" y="1129245"/>
                </a:lnTo>
                <a:lnTo>
                  <a:pt x="936028" y="1121562"/>
                </a:lnTo>
                <a:lnTo>
                  <a:pt x="936726" y="1119276"/>
                </a:lnTo>
                <a:lnTo>
                  <a:pt x="936790" y="1119098"/>
                </a:lnTo>
                <a:lnTo>
                  <a:pt x="939901" y="1108849"/>
                </a:lnTo>
                <a:lnTo>
                  <a:pt x="944638" y="1105166"/>
                </a:lnTo>
                <a:lnTo>
                  <a:pt x="951750" y="1104417"/>
                </a:lnTo>
                <a:lnTo>
                  <a:pt x="953604" y="1104607"/>
                </a:lnTo>
                <a:lnTo>
                  <a:pt x="962685" y="1107363"/>
                </a:lnTo>
                <a:lnTo>
                  <a:pt x="966698" y="1114920"/>
                </a:lnTo>
                <a:lnTo>
                  <a:pt x="966774" y="1115060"/>
                </a:lnTo>
                <a:lnTo>
                  <a:pt x="966774" y="1059370"/>
                </a:lnTo>
                <a:lnTo>
                  <a:pt x="965631" y="1058887"/>
                </a:lnTo>
                <a:lnTo>
                  <a:pt x="954252" y="1049566"/>
                </a:lnTo>
                <a:lnTo>
                  <a:pt x="947940" y="1039710"/>
                </a:lnTo>
                <a:lnTo>
                  <a:pt x="945273" y="1030579"/>
                </a:lnTo>
                <a:lnTo>
                  <a:pt x="918489" y="1030579"/>
                </a:lnTo>
                <a:lnTo>
                  <a:pt x="918489" y="1100378"/>
                </a:lnTo>
                <a:lnTo>
                  <a:pt x="914171" y="1114577"/>
                </a:lnTo>
                <a:lnTo>
                  <a:pt x="914069" y="1114920"/>
                </a:lnTo>
                <a:lnTo>
                  <a:pt x="906373" y="1119009"/>
                </a:lnTo>
                <a:lnTo>
                  <a:pt x="891844" y="1114577"/>
                </a:lnTo>
                <a:lnTo>
                  <a:pt x="887768" y="1106881"/>
                </a:lnTo>
                <a:lnTo>
                  <a:pt x="888453" y="1104607"/>
                </a:lnTo>
                <a:lnTo>
                  <a:pt x="888568" y="1104226"/>
                </a:lnTo>
                <a:lnTo>
                  <a:pt x="891641" y="1094168"/>
                </a:lnTo>
                <a:lnTo>
                  <a:pt x="896366" y="1090485"/>
                </a:lnTo>
                <a:lnTo>
                  <a:pt x="903478" y="1089736"/>
                </a:lnTo>
                <a:lnTo>
                  <a:pt x="905319" y="1089926"/>
                </a:lnTo>
                <a:lnTo>
                  <a:pt x="914412" y="1092695"/>
                </a:lnTo>
                <a:lnTo>
                  <a:pt x="918375" y="1100150"/>
                </a:lnTo>
                <a:lnTo>
                  <a:pt x="918489" y="1100378"/>
                </a:lnTo>
                <a:lnTo>
                  <a:pt x="918489" y="1030579"/>
                </a:lnTo>
                <a:lnTo>
                  <a:pt x="870305" y="1030579"/>
                </a:lnTo>
                <a:lnTo>
                  <a:pt x="870305" y="1085608"/>
                </a:lnTo>
                <a:lnTo>
                  <a:pt x="865987" y="1099807"/>
                </a:lnTo>
                <a:lnTo>
                  <a:pt x="865873" y="1100150"/>
                </a:lnTo>
                <a:lnTo>
                  <a:pt x="858189" y="1104226"/>
                </a:lnTo>
                <a:lnTo>
                  <a:pt x="843661" y="1099807"/>
                </a:lnTo>
                <a:lnTo>
                  <a:pt x="839495" y="1092111"/>
                </a:lnTo>
                <a:lnTo>
                  <a:pt x="843368" y="1079411"/>
                </a:lnTo>
                <a:lnTo>
                  <a:pt x="848182" y="1075817"/>
                </a:lnTo>
                <a:lnTo>
                  <a:pt x="853516" y="1075245"/>
                </a:lnTo>
                <a:lnTo>
                  <a:pt x="857351" y="1075245"/>
                </a:lnTo>
                <a:lnTo>
                  <a:pt x="866127" y="1077925"/>
                </a:lnTo>
                <a:lnTo>
                  <a:pt x="870305" y="1085608"/>
                </a:lnTo>
                <a:lnTo>
                  <a:pt x="870305" y="1030579"/>
                </a:lnTo>
                <a:lnTo>
                  <a:pt x="471665" y="1030579"/>
                </a:lnTo>
                <a:lnTo>
                  <a:pt x="1124331" y="1230134"/>
                </a:lnTo>
                <a:lnTo>
                  <a:pt x="1140371" y="1177798"/>
                </a:lnTo>
                <a:lnTo>
                  <a:pt x="1149286" y="1148727"/>
                </a:lnTo>
                <a:lnTo>
                  <a:pt x="1153782" y="1134046"/>
                </a:lnTo>
                <a:lnTo>
                  <a:pt x="1158303" y="1119276"/>
                </a:lnTo>
                <a:lnTo>
                  <a:pt x="1158367" y="1119098"/>
                </a:lnTo>
                <a:lnTo>
                  <a:pt x="1159598" y="1115060"/>
                </a:lnTo>
                <a:lnTo>
                  <a:pt x="1159637" y="1114920"/>
                </a:lnTo>
                <a:lnTo>
                  <a:pt x="1159751" y="1114577"/>
                </a:lnTo>
                <a:lnTo>
                  <a:pt x="1160119" y="1114577"/>
                </a:lnTo>
                <a:close/>
              </a:path>
              <a:path w="3305175" h="1230630">
                <a:moveTo>
                  <a:pt x="1179245" y="981456"/>
                </a:moveTo>
                <a:lnTo>
                  <a:pt x="1162748" y="949134"/>
                </a:lnTo>
                <a:lnTo>
                  <a:pt x="1134122" y="914463"/>
                </a:lnTo>
                <a:lnTo>
                  <a:pt x="1132801" y="858507"/>
                </a:lnTo>
                <a:lnTo>
                  <a:pt x="1126109" y="804875"/>
                </a:lnTo>
                <a:lnTo>
                  <a:pt x="1114437" y="753681"/>
                </a:lnTo>
                <a:lnTo>
                  <a:pt x="1098207" y="705065"/>
                </a:lnTo>
                <a:lnTo>
                  <a:pt x="1077823" y="659155"/>
                </a:lnTo>
                <a:lnTo>
                  <a:pt x="1053719" y="616077"/>
                </a:lnTo>
                <a:lnTo>
                  <a:pt x="1026274" y="575970"/>
                </a:lnTo>
                <a:lnTo>
                  <a:pt x="995921" y="538975"/>
                </a:lnTo>
                <a:lnTo>
                  <a:pt x="963053" y="505206"/>
                </a:lnTo>
                <a:lnTo>
                  <a:pt x="928103" y="474802"/>
                </a:lnTo>
                <a:lnTo>
                  <a:pt x="891463" y="447890"/>
                </a:lnTo>
                <a:lnTo>
                  <a:pt x="853554" y="424611"/>
                </a:lnTo>
                <a:lnTo>
                  <a:pt x="814781" y="405079"/>
                </a:lnTo>
                <a:lnTo>
                  <a:pt x="775563" y="389445"/>
                </a:lnTo>
                <a:lnTo>
                  <a:pt x="736307" y="377837"/>
                </a:lnTo>
                <a:lnTo>
                  <a:pt x="697407" y="370370"/>
                </a:lnTo>
                <a:lnTo>
                  <a:pt x="659307" y="367195"/>
                </a:lnTo>
                <a:lnTo>
                  <a:pt x="649401" y="366991"/>
                </a:lnTo>
                <a:lnTo>
                  <a:pt x="630047" y="366991"/>
                </a:lnTo>
                <a:lnTo>
                  <a:pt x="497852" y="382663"/>
                </a:lnTo>
                <a:lnTo>
                  <a:pt x="410210" y="411543"/>
                </a:lnTo>
                <a:lnTo>
                  <a:pt x="357644" y="439432"/>
                </a:lnTo>
                <a:lnTo>
                  <a:pt x="325729" y="520141"/>
                </a:lnTo>
                <a:lnTo>
                  <a:pt x="320255" y="521563"/>
                </a:lnTo>
                <a:lnTo>
                  <a:pt x="268947" y="544690"/>
                </a:lnTo>
                <a:lnTo>
                  <a:pt x="238417" y="599338"/>
                </a:lnTo>
                <a:lnTo>
                  <a:pt x="218465" y="645871"/>
                </a:lnTo>
                <a:lnTo>
                  <a:pt x="198551" y="699884"/>
                </a:lnTo>
                <a:lnTo>
                  <a:pt x="181025" y="757402"/>
                </a:lnTo>
                <a:lnTo>
                  <a:pt x="168262" y="814438"/>
                </a:lnTo>
                <a:lnTo>
                  <a:pt x="162623" y="867016"/>
                </a:lnTo>
                <a:lnTo>
                  <a:pt x="127774" y="889673"/>
                </a:lnTo>
                <a:lnTo>
                  <a:pt x="84505" y="918959"/>
                </a:lnTo>
                <a:lnTo>
                  <a:pt x="43472" y="947928"/>
                </a:lnTo>
                <a:lnTo>
                  <a:pt x="2590" y="984783"/>
                </a:lnTo>
                <a:lnTo>
                  <a:pt x="0" y="997534"/>
                </a:lnTo>
                <a:lnTo>
                  <a:pt x="6362" y="1006335"/>
                </a:lnTo>
                <a:lnTo>
                  <a:pt x="20789" y="1009688"/>
                </a:lnTo>
                <a:lnTo>
                  <a:pt x="1153134" y="1013688"/>
                </a:lnTo>
                <a:lnTo>
                  <a:pt x="1177937" y="1005078"/>
                </a:lnTo>
                <a:lnTo>
                  <a:pt x="1179245" y="981456"/>
                </a:lnTo>
                <a:close/>
              </a:path>
              <a:path w="3305175" h="1230630">
                <a:moveTo>
                  <a:pt x="2348852" y="140550"/>
                </a:moveTo>
                <a:lnTo>
                  <a:pt x="2348217" y="129857"/>
                </a:lnTo>
                <a:lnTo>
                  <a:pt x="2346985" y="109181"/>
                </a:lnTo>
                <a:lnTo>
                  <a:pt x="2344178" y="97713"/>
                </a:lnTo>
                <a:lnTo>
                  <a:pt x="2341003" y="93116"/>
                </a:lnTo>
                <a:lnTo>
                  <a:pt x="2337828" y="88506"/>
                </a:lnTo>
                <a:lnTo>
                  <a:pt x="2337701" y="88328"/>
                </a:lnTo>
                <a:lnTo>
                  <a:pt x="2328341" y="81813"/>
                </a:lnTo>
                <a:lnTo>
                  <a:pt x="2316899" y="78994"/>
                </a:lnTo>
                <a:lnTo>
                  <a:pt x="2010308" y="60579"/>
                </a:lnTo>
                <a:lnTo>
                  <a:pt x="1550390" y="32931"/>
                </a:lnTo>
                <a:lnTo>
                  <a:pt x="1550708" y="29794"/>
                </a:lnTo>
                <a:lnTo>
                  <a:pt x="1551952" y="17513"/>
                </a:lnTo>
                <a:lnTo>
                  <a:pt x="1551978" y="17272"/>
                </a:lnTo>
                <a:lnTo>
                  <a:pt x="1535988" y="15392"/>
                </a:lnTo>
                <a:lnTo>
                  <a:pt x="1506245" y="12712"/>
                </a:lnTo>
                <a:lnTo>
                  <a:pt x="1499628" y="12255"/>
                </a:lnTo>
                <a:lnTo>
                  <a:pt x="1499628" y="67741"/>
                </a:lnTo>
                <a:lnTo>
                  <a:pt x="1499628" y="85940"/>
                </a:lnTo>
                <a:lnTo>
                  <a:pt x="1492046" y="93116"/>
                </a:lnTo>
                <a:lnTo>
                  <a:pt x="1474165" y="93116"/>
                </a:lnTo>
                <a:lnTo>
                  <a:pt x="1466989" y="85940"/>
                </a:lnTo>
                <a:lnTo>
                  <a:pt x="1466989" y="78409"/>
                </a:lnTo>
                <a:lnTo>
                  <a:pt x="1466989" y="67741"/>
                </a:lnTo>
                <a:lnTo>
                  <a:pt x="1474165" y="60579"/>
                </a:lnTo>
                <a:lnTo>
                  <a:pt x="1492351" y="60579"/>
                </a:lnTo>
                <a:lnTo>
                  <a:pt x="1499628" y="67741"/>
                </a:lnTo>
                <a:lnTo>
                  <a:pt x="1499628" y="12255"/>
                </a:lnTo>
                <a:lnTo>
                  <a:pt x="1444053" y="8331"/>
                </a:lnTo>
                <a:lnTo>
                  <a:pt x="1444053" y="137033"/>
                </a:lnTo>
                <a:lnTo>
                  <a:pt x="1444053" y="155232"/>
                </a:lnTo>
                <a:lnTo>
                  <a:pt x="1436890" y="162496"/>
                </a:lnTo>
                <a:lnTo>
                  <a:pt x="1427784" y="162496"/>
                </a:lnTo>
                <a:lnTo>
                  <a:pt x="1427784" y="230238"/>
                </a:lnTo>
                <a:lnTo>
                  <a:pt x="1427784" y="248424"/>
                </a:lnTo>
                <a:lnTo>
                  <a:pt x="1420304" y="255600"/>
                </a:lnTo>
                <a:lnTo>
                  <a:pt x="1402422" y="255600"/>
                </a:lnTo>
                <a:lnTo>
                  <a:pt x="1395145" y="248424"/>
                </a:lnTo>
                <a:lnTo>
                  <a:pt x="1395145" y="230238"/>
                </a:lnTo>
                <a:lnTo>
                  <a:pt x="1402422" y="222973"/>
                </a:lnTo>
                <a:lnTo>
                  <a:pt x="1420609" y="222973"/>
                </a:lnTo>
                <a:lnTo>
                  <a:pt x="1427784" y="230238"/>
                </a:lnTo>
                <a:lnTo>
                  <a:pt x="1427784" y="162496"/>
                </a:lnTo>
                <a:lnTo>
                  <a:pt x="1418704" y="162496"/>
                </a:lnTo>
                <a:lnTo>
                  <a:pt x="1411528" y="155232"/>
                </a:lnTo>
                <a:lnTo>
                  <a:pt x="1411528" y="137033"/>
                </a:lnTo>
                <a:lnTo>
                  <a:pt x="1418704" y="129857"/>
                </a:lnTo>
                <a:lnTo>
                  <a:pt x="1436890" y="129857"/>
                </a:lnTo>
                <a:lnTo>
                  <a:pt x="1444053" y="137033"/>
                </a:lnTo>
                <a:lnTo>
                  <a:pt x="1444053" y="8331"/>
                </a:lnTo>
                <a:lnTo>
                  <a:pt x="1397012" y="5003"/>
                </a:lnTo>
                <a:lnTo>
                  <a:pt x="1385430" y="8661"/>
                </a:lnTo>
                <a:lnTo>
                  <a:pt x="1372552" y="17513"/>
                </a:lnTo>
                <a:lnTo>
                  <a:pt x="1358531" y="26403"/>
                </a:lnTo>
                <a:lnTo>
                  <a:pt x="1358303" y="26403"/>
                </a:lnTo>
                <a:lnTo>
                  <a:pt x="1344091" y="29794"/>
                </a:lnTo>
                <a:lnTo>
                  <a:pt x="1332915" y="27609"/>
                </a:lnTo>
                <a:lnTo>
                  <a:pt x="1332915" y="118376"/>
                </a:lnTo>
                <a:lnTo>
                  <a:pt x="1332115" y="150837"/>
                </a:lnTo>
                <a:lnTo>
                  <a:pt x="1332052" y="153682"/>
                </a:lnTo>
                <a:lnTo>
                  <a:pt x="1321435" y="202615"/>
                </a:lnTo>
                <a:lnTo>
                  <a:pt x="1303820" y="245960"/>
                </a:lnTo>
                <a:lnTo>
                  <a:pt x="1281493" y="281914"/>
                </a:lnTo>
                <a:lnTo>
                  <a:pt x="1232369" y="307060"/>
                </a:lnTo>
                <a:lnTo>
                  <a:pt x="1212723" y="291172"/>
                </a:lnTo>
                <a:lnTo>
                  <a:pt x="1214158" y="269722"/>
                </a:lnTo>
                <a:lnTo>
                  <a:pt x="1214208" y="269074"/>
                </a:lnTo>
                <a:lnTo>
                  <a:pt x="1226502" y="239636"/>
                </a:lnTo>
                <a:lnTo>
                  <a:pt x="1239227" y="201993"/>
                </a:lnTo>
                <a:lnTo>
                  <a:pt x="1242580" y="158038"/>
                </a:lnTo>
                <a:lnTo>
                  <a:pt x="1242923" y="118376"/>
                </a:lnTo>
                <a:lnTo>
                  <a:pt x="1242936" y="116763"/>
                </a:lnTo>
                <a:lnTo>
                  <a:pt x="1255725" y="88506"/>
                </a:lnTo>
                <a:lnTo>
                  <a:pt x="1296657" y="78409"/>
                </a:lnTo>
                <a:lnTo>
                  <a:pt x="1321968" y="89776"/>
                </a:lnTo>
                <a:lnTo>
                  <a:pt x="1332915" y="118376"/>
                </a:lnTo>
                <a:lnTo>
                  <a:pt x="1332915" y="27609"/>
                </a:lnTo>
                <a:lnTo>
                  <a:pt x="1326743" y="26403"/>
                </a:lnTo>
                <a:lnTo>
                  <a:pt x="1305750" y="19367"/>
                </a:lnTo>
                <a:lnTo>
                  <a:pt x="1283220" y="11277"/>
                </a:lnTo>
                <a:lnTo>
                  <a:pt x="1261275" y="4711"/>
                </a:lnTo>
                <a:lnTo>
                  <a:pt x="1251673" y="2997"/>
                </a:lnTo>
                <a:lnTo>
                  <a:pt x="1237983" y="1397"/>
                </a:lnTo>
                <a:lnTo>
                  <a:pt x="1220965" y="279"/>
                </a:lnTo>
                <a:lnTo>
                  <a:pt x="1201394" y="0"/>
                </a:lnTo>
                <a:lnTo>
                  <a:pt x="1180045" y="927"/>
                </a:lnTo>
                <a:lnTo>
                  <a:pt x="1135037" y="7785"/>
                </a:lnTo>
                <a:lnTo>
                  <a:pt x="1106309" y="41224"/>
                </a:lnTo>
                <a:lnTo>
                  <a:pt x="1103490" y="56756"/>
                </a:lnTo>
                <a:lnTo>
                  <a:pt x="1139532" y="68834"/>
                </a:lnTo>
                <a:lnTo>
                  <a:pt x="1157808" y="89649"/>
                </a:lnTo>
                <a:lnTo>
                  <a:pt x="1161161" y="115112"/>
                </a:lnTo>
                <a:lnTo>
                  <a:pt x="1152398" y="141135"/>
                </a:lnTo>
                <a:lnTo>
                  <a:pt x="1140612" y="172123"/>
                </a:lnTo>
                <a:lnTo>
                  <a:pt x="1133868" y="211010"/>
                </a:lnTo>
                <a:lnTo>
                  <a:pt x="1132852" y="245960"/>
                </a:lnTo>
                <a:lnTo>
                  <a:pt x="1132827" y="246786"/>
                </a:lnTo>
                <a:lnTo>
                  <a:pt x="1132713" y="250786"/>
                </a:lnTo>
                <a:lnTo>
                  <a:pt x="1137691" y="284416"/>
                </a:lnTo>
                <a:lnTo>
                  <a:pt x="1137615" y="291172"/>
                </a:lnTo>
                <a:lnTo>
                  <a:pt x="1137526" y="297649"/>
                </a:lnTo>
                <a:lnTo>
                  <a:pt x="1137412" y="307060"/>
                </a:lnTo>
                <a:lnTo>
                  <a:pt x="1137310" y="315099"/>
                </a:lnTo>
                <a:lnTo>
                  <a:pt x="1122426" y="334911"/>
                </a:lnTo>
                <a:lnTo>
                  <a:pt x="1104823" y="345541"/>
                </a:lnTo>
                <a:lnTo>
                  <a:pt x="1096327" y="348703"/>
                </a:lnTo>
                <a:lnTo>
                  <a:pt x="1107605" y="385165"/>
                </a:lnTo>
                <a:lnTo>
                  <a:pt x="1219161" y="371640"/>
                </a:lnTo>
                <a:lnTo>
                  <a:pt x="1276667" y="365366"/>
                </a:lnTo>
                <a:lnTo>
                  <a:pt x="1302105" y="360222"/>
                </a:lnTo>
                <a:lnTo>
                  <a:pt x="1323086" y="350583"/>
                </a:lnTo>
                <a:lnTo>
                  <a:pt x="1341234" y="336638"/>
                </a:lnTo>
                <a:lnTo>
                  <a:pt x="1358214" y="318617"/>
                </a:lnTo>
                <a:lnTo>
                  <a:pt x="1388579" y="393890"/>
                </a:lnTo>
                <a:lnTo>
                  <a:pt x="1407109" y="359689"/>
                </a:lnTo>
                <a:lnTo>
                  <a:pt x="1413383" y="388302"/>
                </a:lnTo>
                <a:lnTo>
                  <a:pt x="1428877" y="359689"/>
                </a:lnTo>
                <a:lnTo>
                  <a:pt x="1431899" y="354101"/>
                </a:lnTo>
                <a:lnTo>
                  <a:pt x="1438173" y="382625"/>
                </a:lnTo>
                <a:lnTo>
                  <a:pt x="1453540" y="354101"/>
                </a:lnTo>
                <a:lnTo>
                  <a:pt x="1456601" y="348411"/>
                </a:lnTo>
                <a:lnTo>
                  <a:pt x="1462874" y="376936"/>
                </a:lnTo>
                <a:lnTo>
                  <a:pt x="1478368" y="348411"/>
                </a:lnTo>
                <a:lnTo>
                  <a:pt x="1481404" y="342823"/>
                </a:lnTo>
                <a:lnTo>
                  <a:pt x="1487665" y="371348"/>
                </a:lnTo>
                <a:lnTo>
                  <a:pt x="1503121" y="342823"/>
                </a:lnTo>
                <a:lnTo>
                  <a:pt x="1506194" y="337146"/>
                </a:lnTo>
                <a:lnTo>
                  <a:pt x="1512404" y="365366"/>
                </a:lnTo>
                <a:lnTo>
                  <a:pt x="1512468" y="365671"/>
                </a:lnTo>
                <a:lnTo>
                  <a:pt x="1527911" y="337146"/>
                </a:lnTo>
                <a:lnTo>
                  <a:pt x="1530985" y="331457"/>
                </a:lnTo>
                <a:lnTo>
                  <a:pt x="1537169" y="359689"/>
                </a:lnTo>
                <a:lnTo>
                  <a:pt x="1537258" y="360083"/>
                </a:lnTo>
                <a:lnTo>
                  <a:pt x="1552752" y="331457"/>
                </a:lnTo>
                <a:lnTo>
                  <a:pt x="1555788" y="325869"/>
                </a:lnTo>
                <a:lnTo>
                  <a:pt x="1561985" y="354101"/>
                </a:lnTo>
                <a:lnTo>
                  <a:pt x="1562061" y="354393"/>
                </a:lnTo>
                <a:lnTo>
                  <a:pt x="1577416" y="325869"/>
                </a:lnTo>
                <a:lnTo>
                  <a:pt x="1580489" y="320192"/>
                </a:lnTo>
                <a:lnTo>
                  <a:pt x="1586687" y="348411"/>
                </a:lnTo>
                <a:lnTo>
                  <a:pt x="1586750" y="348703"/>
                </a:lnTo>
                <a:lnTo>
                  <a:pt x="1602244" y="320192"/>
                </a:lnTo>
                <a:lnTo>
                  <a:pt x="1603095" y="318617"/>
                </a:lnTo>
                <a:lnTo>
                  <a:pt x="1605280" y="314604"/>
                </a:lnTo>
                <a:lnTo>
                  <a:pt x="1611490" y="342823"/>
                </a:lnTo>
                <a:lnTo>
                  <a:pt x="1611553" y="343128"/>
                </a:lnTo>
                <a:lnTo>
                  <a:pt x="1626997" y="314604"/>
                </a:lnTo>
                <a:lnTo>
                  <a:pt x="1630070" y="308914"/>
                </a:lnTo>
                <a:lnTo>
                  <a:pt x="1636166" y="336638"/>
                </a:lnTo>
                <a:lnTo>
                  <a:pt x="1636280" y="337146"/>
                </a:lnTo>
                <a:lnTo>
                  <a:pt x="1636344" y="337439"/>
                </a:lnTo>
                <a:lnTo>
                  <a:pt x="1651787" y="308914"/>
                </a:lnTo>
                <a:lnTo>
                  <a:pt x="1652803" y="307060"/>
                </a:lnTo>
                <a:lnTo>
                  <a:pt x="1654873" y="303237"/>
                </a:lnTo>
                <a:lnTo>
                  <a:pt x="1661058" y="331457"/>
                </a:lnTo>
                <a:lnTo>
                  <a:pt x="1661147" y="331851"/>
                </a:lnTo>
                <a:lnTo>
                  <a:pt x="1676641" y="303237"/>
                </a:lnTo>
                <a:lnTo>
                  <a:pt x="1679663" y="297649"/>
                </a:lnTo>
                <a:lnTo>
                  <a:pt x="1685874" y="325869"/>
                </a:lnTo>
                <a:lnTo>
                  <a:pt x="1685937" y="326174"/>
                </a:lnTo>
                <a:lnTo>
                  <a:pt x="1701304" y="297649"/>
                </a:lnTo>
                <a:lnTo>
                  <a:pt x="1704365" y="291960"/>
                </a:lnTo>
                <a:lnTo>
                  <a:pt x="1710575" y="320192"/>
                </a:lnTo>
                <a:lnTo>
                  <a:pt x="1710639" y="320484"/>
                </a:lnTo>
                <a:lnTo>
                  <a:pt x="1726133" y="291960"/>
                </a:lnTo>
                <a:lnTo>
                  <a:pt x="1729155" y="286372"/>
                </a:lnTo>
                <a:lnTo>
                  <a:pt x="1735366" y="314604"/>
                </a:lnTo>
                <a:lnTo>
                  <a:pt x="1735429" y="314896"/>
                </a:lnTo>
                <a:lnTo>
                  <a:pt x="1750872" y="286372"/>
                </a:lnTo>
                <a:lnTo>
                  <a:pt x="1753958" y="280695"/>
                </a:lnTo>
                <a:lnTo>
                  <a:pt x="1760169" y="308914"/>
                </a:lnTo>
                <a:lnTo>
                  <a:pt x="1760232" y="309206"/>
                </a:lnTo>
                <a:lnTo>
                  <a:pt x="1775675" y="280695"/>
                </a:lnTo>
                <a:lnTo>
                  <a:pt x="1778749" y="275005"/>
                </a:lnTo>
                <a:lnTo>
                  <a:pt x="1784934" y="303237"/>
                </a:lnTo>
                <a:lnTo>
                  <a:pt x="1785023" y="303631"/>
                </a:lnTo>
                <a:lnTo>
                  <a:pt x="1800517" y="275005"/>
                </a:lnTo>
                <a:lnTo>
                  <a:pt x="1803552" y="269417"/>
                </a:lnTo>
                <a:lnTo>
                  <a:pt x="1809750" y="297649"/>
                </a:lnTo>
                <a:lnTo>
                  <a:pt x="1809813" y="297942"/>
                </a:lnTo>
                <a:lnTo>
                  <a:pt x="1825180" y="269417"/>
                </a:lnTo>
                <a:lnTo>
                  <a:pt x="1828241" y="263740"/>
                </a:lnTo>
                <a:lnTo>
                  <a:pt x="1834438" y="291960"/>
                </a:lnTo>
                <a:lnTo>
                  <a:pt x="1834502" y="292252"/>
                </a:lnTo>
                <a:lnTo>
                  <a:pt x="1850009" y="263740"/>
                </a:lnTo>
                <a:lnTo>
                  <a:pt x="1853044" y="258152"/>
                </a:lnTo>
                <a:lnTo>
                  <a:pt x="1859254" y="286372"/>
                </a:lnTo>
                <a:lnTo>
                  <a:pt x="1859318" y="286677"/>
                </a:lnTo>
                <a:lnTo>
                  <a:pt x="1874761" y="258152"/>
                </a:lnTo>
                <a:lnTo>
                  <a:pt x="1876132" y="255600"/>
                </a:lnTo>
                <a:lnTo>
                  <a:pt x="1877834" y="252463"/>
                </a:lnTo>
                <a:lnTo>
                  <a:pt x="1884045" y="280695"/>
                </a:lnTo>
                <a:lnTo>
                  <a:pt x="1884108" y="280987"/>
                </a:lnTo>
                <a:lnTo>
                  <a:pt x="1899551" y="252463"/>
                </a:lnTo>
                <a:lnTo>
                  <a:pt x="1902637" y="246786"/>
                </a:lnTo>
                <a:lnTo>
                  <a:pt x="1908822" y="275005"/>
                </a:lnTo>
                <a:lnTo>
                  <a:pt x="1908898" y="275399"/>
                </a:lnTo>
                <a:lnTo>
                  <a:pt x="1924405" y="246786"/>
                </a:lnTo>
                <a:lnTo>
                  <a:pt x="1927428" y="241198"/>
                </a:lnTo>
                <a:lnTo>
                  <a:pt x="1933562" y="269074"/>
                </a:lnTo>
                <a:lnTo>
                  <a:pt x="1933638" y="269417"/>
                </a:lnTo>
                <a:lnTo>
                  <a:pt x="1933702" y="269722"/>
                </a:lnTo>
                <a:lnTo>
                  <a:pt x="1949056" y="241198"/>
                </a:lnTo>
                <a:lnTo>
                  <a:pt x="1952117" y="235508"/>
                </a:lnTo>
                <a:lnTo>
                  <a:pt x="1958327" y="263740"/>
                </a:lnTo>
                <a:lnTo>
                  <a:pt x="1958390" y="264033"/>
                </a:lnTo>
                <a:lnTo>
                  <a:pt x="1973884" y="235508"/>
                </a:lnTo>
                <a:lnTo>
                  <a:pt x="1976907" y="229920"/>
                </a:lnTo>
                <a:lnTo>
                  <a:pt x="1983117" y="258152"/>
                </a:lnTo>
                <a:lnTo>
                  <a:pt x="1983181" y="258445"/>
                </a:lnTo>
                <a:lnTo>
                  <a:pt x="1998624" y="229920"/>
                </a:lnTo>
                <a:lnTo>
                  <a:pt x="2001710" y="224243"/>
                </a:lnTo>
                <a:lnTo>
                  <a:pt x="2007920" y="252463"/>
                </a:lnTo>
                <a:lnTo>
                  <a:pt x="2007984" y="252768"/>
                </a:lnTo>
                <a:lnTo>
                  <a:pt x="2023427" y="224243"/>
                </a:lnTo>
                <a:lnTo>
                  <a:pt x="2024113" y="222973"/>
                </a:lnTo>
                <a:lnTo>
                  <a:pt x="2026500" y="218554"/>
                </a:lnTo>
                <a:lnTo>
                  <a:pt x="2032685" y="246786"/>
                </a:lnTo>
                <a:lnTo>
                  <a:pt x="2032774" y="247180"/>
                </a:lnTo>
                <a:lnTo>
                  <a:pt x="2048268" y="218554"/>
                </a:lnTo>
                <a:lnTo>
                  <a:pt x="2051304" y="212966"/>
                </a:lnTo>
                <a:lnTo>
                  <a:pt x="2057501" y="241198"/>
                </a:lnTo>
                <a:lnTo>
                  <a:pt x="2057565" y="241490"/>
                </a:lnTo>
                <a:lnTo>
                  <a:pt x="2072932" y="212966"/>
                </a:lnTo>
                <a:lnTo>
                  <a:pt x="2075992" y="207289"/>
                </a:lnTo>
                <a:lnTo>
                  <a:pt x="2082203" y="235508"/>
                </a:lnTo>
                <a:lnTo>
                  <a:pt x="2082266" y="235800"/>
                </a:lnTo>
                <a:lnTo>
                  <a:pt x="2097760" y="207289"/>
                </a:lnTo>
                <a:lnTo>
                  <a:pt x="2100795" y="201701"/>
                </a:lnTo>
                <a:lnTo>
                  <a:pt x="2107006" y="229920"/>
                </a:lnTo>
                <a:lnTo>
                  <a:pt x="2107069" y="230238"/>
                </a:lnTo>
                <a:lnTo>
                  <a:pt x="2107222" y="229920"/>
                </a:lnTo>
                <a:lnTo>
                  <a:pt x="2122513" y="201701"/>
                </a:lnTo>
                <a:lnTo>
                  <a:pt x="2125586" y="196011"/>
                </a:lnTo>
                <a:lnTo>
                  <a:pt x="2131796" y="224243"/>
                </a:lnTo>
                <a:lnTo>
                  <a:pt x="2131860" y="224536"/>
                </a:lnTo>
                <a:lnTo>
                  <a:pt x="2147303" y="196011"/>
                </a:lnTo>
                <a:lnTo>
                  <a:pt x="2150389" y="190334"/>
                </a:lnTo>
                <a:lnTo>
                  <a:pt x="2156574" y="218554"/>
                </a:lnTo>
                <a:lnTo>
                  <a:pt x="2156650" y="218948"/>
                </a:lnTo>
                <a:lnTo>
                  <a:pt x="2172157" y="190334"/>
                </a:lnTo>
                <a:lnTo>
                  <a:pt x="2175179" y="184746"/>
                </a:lnTo>
                <a:lnTo>
                  <a:pt x="2181390" y="212966"/>
                </a:lnTo>
                <a:lnTo>
                  <a:pt x="2181453" y="213271"/>
                </a:lnTo>
                <a:lnTo>
                  <a:pt x="2196820" y="184746"/>
                </a:lnTo>
                <a:lnTo>
                  <a:pt x="2199881" y="179057"/>
                </a:lnTo>
                <a:lnTo>
                  <a:pt x="2206091" y="207289"/>
                </a:lnTo>
                <a:lnTo>
                  <a:pt x="2206155" y="207581"/>
                </a:lnTo>
                <a:lnTo>
                  <a:pt x="2221636" y="179057"/>
                </a:lnTo>
                <a:lnTo>
                  <a:pt x="2224671" y="173482"/>
                </a:lnTo>
                <a:lnTo>
                  <a:pt x="2230882" y="201701"/>
                </a:lnTo>
                <a:lnTo>
                  <a:pt x="2230945" y="201993"/>
                </a:lnTo>
                <a:lnTo>
                  <a:pt x="2246388" y="173482"/>
                </a:lnTo>
                <a:lnTo>
                  <a:pt x="2249474" y="167792"/>
                </a:lnTo>
                <a:lnTo>
                  <a:pt x="2255672" y="196011"/>
                </a:lnTo>
                <a:lnTo>
                  <a:pt x="2255736" y="196316"/>
                </a:lnTo>
                <a:lnTo>
                  <a:pt x="2271191" y="167792"/>
                </a:lnTo>
                <a:lnTo>
                  <a:pt x="2274049" y="162496"/>
                </a:lnTo>
                <a:lnTo>
                  <a:pt x="2274265" y="162102"/>
                </a:lnTo>
                <a:lnTo>
                  <a:pt x="2280450" y="190334"/>
                </a:lnTo>
                <a:lnTo>
                  <a:pt x="2280539" y="190728"/>
                </a:lnTo>
                <a:lnTo>
                  <a:pt x="2296033" y="162102"/>
                </a:lnTo>
                <a:lnTo>
                  <a:pt x="2298966" y="156679"/>
                </a:lnTo>
                <a:lnTo>
                  <a:pt x="2299055" y="156514"/>
                </a:lnTo>
                <a:lnTo>
                  <a:pt x="2305266" y="184746"/>
                </a:lnTo>
                <a:lnTo>
                  <a:pt x="2305329" y="185039"/>
                </a:lnTo>
                <a:lnTo>
                  <a:pt x="2320607" y="156679"/>
                </a:lnTo>
                <a:lnTo>
                  <a:pt x="2320696" y="156514"/>
                </a:lnTo>
                <a:lnTo>
                  <a:pt x="2323757" y="150837"/>
                </a:lnTo>
                <a:lnTo>
                  <a:pt x="2329967" y="179057"/>
                </a:lnTo>
                <a:lnTo>
                  <a:pt x="2330031" y="179362"/>
                </a:lnTo>
                <a:lnTo>
                  <a:pt x="2346693" y="153682"/>
                </a:lnTo>
                <a:lnTo>
                  <a:pt x="2347163" y="150837"/>
                </a:lnTo>
                <a:lnTo>
                  <a:pt x="2348750" y="141135"/>
                </a:lnTo>
                <a:lnTo>
                  <a:pt x="2348852" y="140550"/>
                </a:lnTo>
                <a:close/>
              </a:path>
              <a:path w="3305175" h="1230630">
                <a:moveTo>
                  <a:pt x="3238004" y="955509"/>
                </a:moveTo>
                <a:lnTo>
                  <a:pt x="2823565" y="113398"/>
                </a:lnTo>
                <a:lnTo>
                  <a:pt x="2781681" y="87452"/>
                </a:lnTo>
                <a:lnTo>
                  <a:pt x="2768625" y="89230"/>
                </a:lnTo>
                <a:lnTo>
                  <a:pt x="2330221" y="932459"/>
                </a:lnTo>
                <a:lnTo>
                  <a:pt x="2325268" y="955509"/>
                </a:lnTo>
                <a:lnTo>
                  <a:pt x="2327287" y="967092"/>
                </a:lnTo>
                <a:lnTo>
                  <a:pt x="2360193" y="998689"/>
                </a:lnTo>
                <a:lnTo>
                  <a:pt x="2372106" y="1000201"/>
                </a:lnTo>
                <a:lnTo>
                  <a:pt x="3191167" y="1000201"/>
                </a:lnTo>
                <a:lnTo>
                  <a:pt x="3231007" y="978027"/>
                </a:lnTo>
                <a:lnTo>
                  <a:pt x="3238004" y="955509"/>
                </a:lnTo>
                <a:close/>
              </a:path>
              <a:path w="3305175" h="1230630">
                <a:moveTo>
                  <a:pt x="3305137" y="958519"/>
                </a:moveTo>
                <a:lnTo>
                  <a:pt x="3302774" y="930008"/>
                </a:lnTo>
                <a:lnTo>
                  <a:pt x="3293110" y="902436"/>
                </a:lnTo>
                <a:lnTo>
                  <a:pt x="3269081" y="854379"/>
                </a:lnTo>
                <a:lnTo>
                  <a:pt x="3269081" y="956881"/>
                </a:lnTo>
                <a:lnTo>
                  <a:pt x="3265716" y="976134"/>
                </a:lnTo>
                <a:lnTo>
                  <a:pt x="3244875" y="1009853"/>
                </a:lnTo>
                <a:lnTo>
                  <a:pt x="3210991" y="1028763"/>
                </a:lnTo>
                <a:lnTo>
                  <a:pt x="3191167" y="1031290"/>
                </a:lnTo>
                <a:lnTo>
                  <a:pt x="2372106" y="1031290"/>
                </a:lnTo>
                <a:lnTo>
                  <a:pt x="2334133" y="1021473"/>
                </a:lnTo>
                <a:lnTo>
                  <a:pt x="2305850" y="994333"/>
                </a:lnTo>
                <a:lnTo>
                  <a:pt x="2294229" y="956881"/>
                </a:lnTo>
                <a:lnTo>
                  <a:pt x="2295868" y="937399"/>
                </a:lnTo>
                <a:lnTo>
                  <a:pt x="2711970" y="99479"/>
                </a:lnTo>
                <a:lnTo>
                  <a:pt x="2740672" y="68008"/>
                </a:lnTo>
                <a:lnTo>
                  <a:pt x="2781681" y="56451"/>
                </a:lnTo>
                <a:lnTo>
                  <a:pt x="2803233" y="59436"/>
                </a:lnTo>
                <a:lnTo>
                  <a:pt x="2839072" y="81546"/>
                </a:lnTo>
                <a:lnTo>
                  <a:pt x="3260877" y="918552"/>
                </a:lnTo>
                <a:lnTo>
                  <a:pt x="3268967" y="955509"/>
                </a:lnTo>
                <a:lnTo>
                  <a:pt x="3269081" y="956881"/>
                </a:lnTo>
                <a:lnTo>
                  <a:pt x="3269081" y="854379"/>
                </a:lnTo>
                <a:lnTo>
                  <a:pt x="2883624" y="83362"/>
                </a:lnTo>
                <a:lnTo>
                  <a:pt x="2841663" y="37299"/>
                </a:lnTo>
                <a:lnTo>
                  <a:pt x="2781681" y="20370"/>
                </a:lnTo>
                <a:lnTo>
                  <a:pt x="2750159" y="24752"/>
                </a:lnTo>
                <a:lnTo>
                  <a:pt x="2697759" y="57137"/>
                </a:lnTo>
                <a:lnTo>
                  <a:pt x="2270239" y="902436"/>
                </a:lnTo>
                <a:lnTo>
                  <a:pt x="2258187" y="958519"/>
                </a:lnTo>
                <a:lnTo>
                  <a:pt x="2263063" y="986701"/>
                </a:lnTo>
                <a:lnTo>
                  <a:pt x="2293531" y="1036015"/>
                </a:lnTo>
                <a:lnTo>
                  <a:pt x="2343112" y="1063675"/>
                </a:lnTo>
                <a:lnTo>
                  <a:pt x="2372106" y="1067371"/>
                </a:lnTo>
                <a:lnTo>
                  <a:pt x="3191167" y="1067371"/>
                </a:lnTo>
                <a:lnTo>
                  <a:pt x="3246717" y="1053020"/>
                </a:lnTo>
                <a:lnTo>
                  <a:pt x="3288119" y="1013294"/>
                </a:lnTo>
                <a:lnTo>
                  <a:pt x="3300222" y="986701"/>
                </a:lnTo>
                <a:lnTo>
                  <a:pt x="3305137" y="958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1DF2C94-86FC-40D0-C7CD-9F5D6C976B1E}"/>
              </a:ext>
            </a:extLst>
          </p:cNvPr>
          <p:cNvSpPr txBox="1">
            <a:spLocks/>
          </p:cNvSpPr>
          <p:nvPr/>
        </p:nvSpPr>
        <p:spPr>
          <a:xfrm>
            <a:off x="1072388" y="701675"/>
            <a:ext cx="1017206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7000" b="1" u="none" dirty="0">
                <a:latin typeface="Arial"/>
                <a:cs typeface="Arial"/>
              </a:rPr>
              <a:t>Final Remarks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246BAD5-AA40-8B64-2AFD-EA96F9503081}"/>
              </a:ext>
            </a:extLst>
          </p:cNvPr>
          <p:cNvSpPr txBox="1"/>
          <p:nvPr/>
        </p:nvSpPr>
        <p:spPr>
          <a:xfrm>
            <a:off x="908050" y="2131915"/>
            <a:ext cx="18364200" cy="2714846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Our Fine-Grained approach allows to answers new questions: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	Selective use, timing, and context-dependence of populist rhetoric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0590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94C37-FB45-C464-D0D7-3B99D682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A6A6EE-18A7-AECD-2CD7-564182F343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388" y="5121316"/>
            <a:ext cx="1017206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u="none" dirty="0">
                <a:latin typeface="Arial"/>
                <a:cs typeface="Arial"/>
              </a:rPr>
              <a:t>Much</a:t>
            </a:r>
            <a:r>
              <a:rPr sz="4000" b="1" u="none" spc="-365" dirty="0">
                <a:latin typeface="Arial"/>
                <a:cs typeface="Arial"/>
              </a:rPr>
              <a:t> </a:t>
            </a:r>
            <a:r>
              <a:rPr sz="4000" b="1" u="none" spc="-50" dirty="0">
                <a:latin typeface="Arial"/>
                <a:cs typeface="Arial"/>
              </a:rPr>
              <a:t>more</a:t>
            </a:r>
            <a:r>
              <a:rPr sz="4000" b="1" u="none" spc="-360" dirty="0">
                <a:latin typeface="Arial"/>
                <a:cs typeface="Arial"/>
              </a:rPr>
              <a:t> </a:t>
            </a:r>
            <a:r>
              <a:rPr sz="4000" b="1" u="none" dirty="0">
                <a:latin typeface="Arial"/>
                <a:cs typeface="Arial"/>
              </a:rPr>
              <a:t>work</a:t>
            </a:r>
            <a:r>
              <a:rPr sz="4000" b="1" u="none" spc="-365" dirty="0">
                <a:latin typeface="Arial"/>
                <a:cs typeface="Arial"/>
              </a:rPr>
              <a:t> </a:t>
            </a:r>
            <a:r>
              <a:rPr sz="4000" b="1" u="none" dirty="0">
                <a:latin typeface="Arial"/>
                <a:cs typeface="Arial"/>
              </a:rPr>
              <a:t>to</a:t>
            </a:r>
            <a:r>
              <a:rPr sz="4000" b="1" u="none" spc="-360" dirty="0">
                <a:latin typeface="Arial"/>
                <a:cs typeface="Arial"/>
              </a:rPr>
              <a:t> </a:t>
            </a:r>
            <a:r>
              <a:rPr sz="4000" b="1" u="none" spc="-30" dirty="0">
                <a:latin typeface="Arial"/>
                <a:cs typeface="Arial"/>
              </a:rPr>
              <a:t>do…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5F22D6F-0087-31DB-3F27-1EB8A585817A}"/>
              </a:ext>
            </a:extLst>
          </p:cNvPr>
          <p:cNvSpPr txBox="1"/>
          <p:nvPr/>
        </p:nvSpPr>
        <p:spPr>
          <a:xfrm>
            <a:off x="679450" y="5883275"/>
            <a:ext cx="20650200" cy="4971874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970"/>
              </a:spcBef>
              <a:buSzPct val="122784"/>
              <a:buChar char="•"/>
              <a:tabLst>
                <a:tab pos="514984" algn="l"/>
              </a:tabLst>
            </a:pP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sz="40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40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6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sz="40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7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40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10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984" marR="5080" indent="-502920">
              <a:lnSpc>
                <a:spcPts val="4240"/>
              </a:lnSpc>
              <a:spcBef>
                <a:spcPts val="3770"/>
              </a:spcBef>
              <a:buSzPct val="122784"/>
              <a:buFontTx/>
              <a:buChar char="•"/>
              <a:tabLst>
                <a:tab pos="514984" algn="l"/>
              </a:tabLst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Extend motif extraction across sentences and paragraphs: </a:t>
            </a:r>
            <a:r>
              <a:rPr sz="4000" spc="105" dirty="0">
                <a:latin typeface="Arial" panose="020B0604020202020204" pitchFamily="34" charset="0"/>
                <a:cs typeface="Arial" panose="020B0604020202020204" pitchFamily="34" charset="0"/>
              </a:rPr>
              <a:t>co-</a:t>
            </a:r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sz="40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10" dirty="0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endParaRPr lang="en-US" sz="40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984" marR="5080" indent="-502920">
              <a:lnSpc>
                <a:spcPts val="4240"/>
              </a:lnSpc>
              <a:spcBef>
                <a:spcPts val="3770"/>
              </a:spcBef>
              <a:buSzPct val="122784"/>
              <a:buFontTx/>
              <a:buChar char="•"/>
              <a:tabLst>
                <a:tab pos="514984" algn="l"/>
              </a:tabLst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Validate and adapt framework for comparative international research</a:t>
            </a:r>
          </a:p>
          <a:p>
            <a:pPr marL="12064" marR="5080">
              <a:lnSpc>
                <a:spcPts val="4240"/>
              </a:lnSpc>
              <a:spcBef>
                <a:spcPts val="3770"/>
              </a:spcBef>
              <a:buSzPct val="122784"/>
              <a:tabLst>
                <a:tab pos="514984" algn="l"/>
              </a:tabLst>
            </a:pPr>
            <a:endParaRPr lang="en-US" sz="4000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984" marR="5080" indent="-502920">
              <a:lnSpc>
                <a:spcPts val="4240"/>
              </a:lnSpc>
              <a:spcBef>
                <a:spcPts val="3770"/>
              </a:spcBef>
              <a:buSzPct val="122784"/>
              <a:buFontTx/>
              <a:buChar char="•"/>
              <a:tabLst>
                <a:tab pos="514984" algn="l"/>
              </a:tabLst>
            </a:pP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81A82BF-95B7-1093-124A-9C85FD7E63CF}"/>
              </a:ext>
            </a:extLst>
          </p:cNvPr>
          <p:cNvSpPr/>
          <p:nvPr/>
        </p:nvSpPr>
        <p:spPr>
          <a:xfrm>
            <a:off x="14507674" y="4580601"/>
            <a:ext cx="1245235" cy="690880"/>
          </a:xfrm>
          <a:custGeom>
            <a:avLst/>
            <a:gdLst/>
            <a:ahLst/>
            <a:cxnLst/>
            <a:rect l="l" t="t" r="r" b="b"/>
            <a:pathLst>
              <a:path w="1245234" h="690880">
                <a:moveTo>
                  <a:pt x="735956" y="449822"/>
                </a:moveTo>
                <a:lnTo>
                  <a:pt x="201229" y="449822"/>
                </a:lnTo>
                <a:lnTo>
                  <a:pt x="154588" y="458916"/>
                </a:lnTo>
                <a:lnTo>
                  <a:pt x="115903" y="483847"/>
                </a:lnTo>
                <a:lnTo>
                  <a:pt x="89243" y="521089"/>
                </a:lnTo>
                <a:lnTo>
                  <a:pt x="78678" y="567116"/>
                </a:lnTo>
                <a:lnTo>
                  <a:pt x="87338" y="614906"/>
                </a:lnTo>
                <a:lnTo>
                  <a:pt x="113000" y="654095"/>
                </a:lnTo>
                <a:lnTo>
                  <a:pt x="151578" y="680601"/>
                </a:lnTo>
                <a:lnTo>
                  <a:pt x="198988" y="690344"/>
                </a:lnTo>
                <a:lnTo>
                  <a:pt x="735956" y="690344"/>
                </a:lnTo>
                <a:lnTo>
                  <a:pt x="771221" y="685069"/>
                </a:lnTo>
                <a:lnTo>
                  <a:pt x="802353" y="670296"/>
                </a:lnTo>
                <a:lnTo>
                  <a:pt x="824685" y="650370"/>
                </a:lnTo>
                <a:lnTo>
                  <a:pt x="198988" y="650370"/>
                </a:lnTo>
                <a:lnTo>
                  <a:pt x="167729" y="644054"/>
                </a:lnTo>
                <a:lnTo>
                  <a:pt x="142193" y="626832"/>
                </a:lnTo>
                <a:lnTo>
                  <a:pt x="124972" y="601296"/>
                </a:lnTo>
                <a:lnTo>
                  <a:pt x="118656" y="570034"/>
                </a:lnTo>
                <a:lnTo>
                  <a:pt x="124960" y="538846"/>
                </a:lnTo>
                <a:lnTo>
                  <a:pt x="125115" y="538576"/>
                </a:lnTo>
                <a:lnTo>
                  <a:pt x="142193" y="513285"/>
                </a:lnTo>
                <a:lnTo>
                  <a:pt x="167728" y="496097"/>
                </a:lnTo>
                <a:lnTo>
                  <a:pt x="198988" y="489796"/>
                </a:lnTo>
                <a:lnTo>
                  <a:pt x="826187" y="489796"/>
                </a:lnTo>
                <a:lnTo>
                  <a:pt x="825189" y="489562"/>
                </a:lnTo>
                <a:lnTo>
                  <a:pt x="823105" y="487364"/>
                </a:lnTo>
                <a:lnTo>
                  <a:pt x="805061" y="471752"/>
                </a:lnTo>
                <a:lnTo>
                  <a:pt x="784168" y="459930"/>
                </a:lnTo>
                <a:lnTo>
                  <a:pt x="760957" y="452440"/>
                </a:lnTo>
                <a:lnTo>
                  <a:pt x="735956" y="449822"/>
                </a:lnTo>
                <a:close/>
              </a:path>
              <a:path w="1245234" h="690880">
                <a:moveTo>
                  <a:pt x="1144755" y="454563"/>
                </a:moveTo>
                <a:lnTo>
                  <a:pt x="1030083" y="454563"/>
                </a:lnTo>
                <a:lnTo>
                  <a:pt x="1033078" y="456708"/>
                </a:lnTo>
                <a:lnTo>
                  <a:pt x="1033078" y="538576"/>
                </a:lnTo>
                <a:lnTo>
                  <a:pt x="1031193" y="540468"/>
                </a:lnTo>
                <a:lnTo>
                  <a:pt x="422102" y="540468"/>
                </a:lnTo>
                <a:lnTo>
                  <a:pt x="410845" y="542574"/>
                </a:lnTo>
                <a:lnTo>
                  <a:pt x="401358" y="548387"/>
                </a:lnTo>
                <a:lnTo>
                  <a:pt x="394633" y="557145"/>
                </a:lnTo>
                <a:lnTo>
                  <a:pt x="391663" y="568089"/>
                </a:lnTo>
                <a:lnTo>
                  <a:pt x="393407" y="580276"/>
                </a:lnTo>
                <a:lnTo>
                  <a:pt x="399610" y="590302"/>
                </a:lnTo>
                <a:lnTo>
                  <a:pt x="409206" y="597099"/>
                </a:lnTo>
                <a:lnTo>
                  <a:pt x="421128" y="599601"/>
                </a:lnTo>
                <a:lnTo>
                  <a:pt x="1031193" y="599601"/>
                </a:lnTo>
                <a:lnTo>
                  <a:pt x="1033078" y="601591"/>
                </a:lnTo>
                <a:lnTo>
                  <a:pt x="1033078" y="654512"/>
                </a:lnTo>
                <a:lnTo>
                  <a:pt x="1035392" y="657098"/>
                </a:lnTo>
                <a:lnTo>
                  <a:pt x="1242977" y="689020"/>
                </a:lnTo>
                <a:lnTo>
                  <a:pt x="1244914" y="687367"/>
                </a:lnTo>
                <a:lnTo>
                  <a:pt x="1244914" y="656638"/>
                </a:lnTo>
                <a:lnTo>
                  <a:pt x="1243767" y="654095"/>
                </a:lnTo>
                <a:lnTo>
                  <a:pt x="1172885" y="586931"/>
                </a:lnTo>
                <a:lnTo>
                  <a:pt x="1171168" y="583957"/>
                </a:lnTo>
                <a:lnTo>
                  <a:pt x="1144979" y="455658"/>
                </a:lnTo>
                <a:lnTo>
                  <a:pt x="1144873" y="455137"/>
                </a:lnTo>
                <a:lnTo>
                  <a:pt x="1144755" y="454563"/>
                </a:lnTo>
                <a:close/>
              </a:path>
              <a:path w="1245234" h="690880">
                <a:moveTo>
                  <a:pt x="737317" y="489796"/>
                </a:moveTo>
                <a:lnTo>
                  <a:pt x="198988" y="489796"/>
                </a:lnTo>
                <a:lnTo>
                  <a:pt x="230233" y="496097"/>
                </a:lnTo>
                <a:lnTo>
                  <a:pt x="255736" y="513285"/>
                </a:lnTo>
                <a:lnTo>
                  <a:pt x="272782" y="538576"/>
                </a:lnTo>
                <a:lnTo>
                  <a:pt x="272937" y="538846"/>
                </a:lnTo>
                <a:lnTo>
                  <a:pt x="279227" y="570034"/>
                </a:lnTo>
                <a:lnTo>
                  <a:pt x="272925" y="601296"/>
                </a:lnTo>
                <a:lnTo>
                  <a:pt x="255736" y="626832"/>
                </a:lnTo>
                <a:lnTo>
                  <a:pt x="230233" y="644054"/>
                </a:lnTo>
                <a:lnTo>
                  <a:pt x="198988" y="650370"/>
                </a:lnTo>
                <a:lnTo>
                  <a:pt x="737317" y="650370"/>
                </a:lnTo>
                <a:lnTo>
                  <a:pt x="685369" y="631269"/>
                </a:lnTo>
                <a:lnTo>
                  <a:pt x="671646" y="616280"/>
                </a:lnTo>
                <a:lnTo>
                  <a:pt x="669780" y="615259"/>
                </a:lnTo>
                <a:lnTo>
                  <a:pt x="422395" y="615259"/>
                </a:lnTo>
                <a:lnTo>
                  <a:pt x="405034" y="611975"/>
                </a:lnTo>
                <a:lnTo>
                  <a:pt x="390476" y="602928"/>
                </a:lnTo>
                <a:lnTo>
                  <a:pt x="380254" y="589323"/>
                </a:lnTo>
                <a:lnTo>
                  <a:pt x="375904" y="572368"/>
                </a:lnTo>
                <a:lnTo>
                  <a:pt x="378817" y="553976"/>
                </a:lnTo>
                <a:lnTo>
                  <a:pt x="388397" y="538846"/>
                </a:lnTo>
                <a:lnTo>
                  <a:pt x="403037" y="528586"/>
                </a:lnTo>
                <a:lnTo>
                  <a:pt x="421128" y="524809"/>
                </a:lnTo>
                <a:lnTo>
                  <a:pt x="669895" y="524809"/>
                </a:lnTo>
                <a:lnTo>
                  <a:pt x="671560" y="523941"/>
                </a:lnTo>
                <a:lnTo>
                  <a:pt x="672639" y="522475"/>
                </a:lnTo>
                <a:lnTo>
                  <a:pt x="685186" y="509007"/>
                </a:lnTo>
                <a:lnTo>
                  <a:pt x="700517" y="498703"/>
                </a:lnTo>
                <a:lnTo>
                  <a:pt x="718079" y="492115"/>
                </a:lnTo>
                <a:lnTo>
                  <a:pt x="737317" y="489796"/>
                </a:lnTo>
                <a:close/>
              </a:path>
              <a:path w="1245234" h="690880">
                <a:moveTo>
                  <a:pt x="845471" y="615259"/>
                </a:moveTo>
                <a:lnTo>
                  <a:pt x="804855" y="615259"/>
                </a:lnTo>
                <a:lnTo>
                  <a:pt x="802991" y="616280"/>
                </a:lnTo>
                <a:lnTo>
                  <a:pt x="801797" y="617885"/>
                </a:lnTo>
                <a:lnTo>
                  <a:pt x="789264" y="631269"/>
                </a:lnTo>
                <a:lnTo>
                  <a:pt x="773975" y="641512"/>
                </a:lnTo>
                <a:lnTo>
                  <a:pt x="756477" y="648064"/>
                </a:lnTo>
                <a:lnTo>
                  <a:pt x="737317" y="650370"/>
                </a:lnTo>
                <a:lnTo>
                  <a:pt x="824685" y="650370"/>
                </a:lnTo>
                <a:lnTo>
                  <a:pt x="827787" y="647603"/>
                </a:lnTo>
                <a:lnTo>
                  <a:pt x="845953" y="618566"/>
                </a:lnTo>
                <a:lnTo>
                  <a:pt x="846633" y="617051"/>
                </a:lnTo>
                <a:lnTo>
                  <a:pt x="845471" y="615259"/>
                </a:lnTo>
                <a:close/>
              </a:path>
              <a:path w="1245234" h="690880">
                <a:moveTo>
                  <a:pt x="383393" y="52130"/>
                </a:moveTo>
                <a:lnTo>
                  <a:pt x="282734" y="52130"/>
                </a:lnTo>
                <a:lnTo>
                  <a:pt x="338760" y="52488"/>
                </a:lnTo>
                <a:lnTo>
                  <a:pt x="336167" y="52488"/>
                </a:lnTo>
                <a:lnTo>
                  <a:pt x="342345" y="58794"/>
                </a:lnTo>
                <a:lnTo>
                  <a:pt x="342345" y="204824"/>
                </a:lnTo>
                <a:lnTo>
                  <a:pt x="336021" y="211149"/>
                </a:lnTo>
                <a:lnTo>
                  <a:pt x="151199" y="211149"/>
                </a:lnTo>
                <a:lnTo>
                  <a:pt x="145911" y="213612"/>
                </a:lnTo>
                <a:lnTo>
                  <a:pt x="51129" y="324697"/>
                </a:lnTo>
                <a:lnTo>
                  <a:pt x="49506" y="329060"/>
                </a:lnTo>
                <a:lnTo>
                  <a:pt x="49506" y="420955"/>
                </a:lnTo>
                <a:lnTo>
                  <a:pt x="46700" y="423735"/>
                </a:lnTo>
                <a:lnTo>
                  <a:pt x="1989" y="423973"/>
                </a:lnTo>
                <a:lnTo>
                  <a:pt x="2701" y="423973"/>
                </a:lnTo>
                <a:lnTo>
                  <a:pt x="0" y="426752"/>
                </a:lnTo>
                <a:lnTo>
                  <a:pt x="0" y="560215"/>
                </a:lnTo>
                <a:lnTo>
                  <a:pt x="806" y="561946"/>
                </a:lnTo>
                <a:lnTo>
                  <a:pt x="54071" y="606126"/>
                </a:lnTo>
                <a:lnTo>
                  <a:pt x="56500" y="604708"/>
                </a:lnTo>
                <a:lnTo>
                  <a:pt x="56091" y="602928"/>
                </a:lnTo>
                <a:lnTo>
                  <a:pt x="54486" y="594914"/>
                </a:lnTo>
                <a:lnTo>
                  <a:pt x="52417" y="571007"/>
                </a:lnTo>
                <a:lnTo>
                  <a:pt x="59788" y="524809"/>
                </a:lnTo>
                <a:lnTo>
                  <a:pt x="59872" y="524280"/>
                </a:lnTo>
                <a:lnTo>
                  <a:pt x="81089" y="483847"/>
                </a:lnTo>
                <a:lnTo>
                  <a:pt x="113573" y="451863"/>
                </a:lnTo>
                <a:lnTo>
                  <a:pt x="154577" y="430964"/>
                </a:lnTo>
                <a:lnTo>
                  <a:pt x="201522" y="423465"/>
                </a:lnTo>
                <a:lnTo>
                  <a:pt x="938065" y="423465"/>
                </a:lnTo>
                <a:lnTo>
                  <a:pt x="938065" y="327139"/>
                </a:lnTo>
                <a:lnTo>
                  <a:pt x="938767" y="326304"/>
                </a:lnTo>
                <a:lnTo>
                  <a:pt x="940364" y="325644"/>
                </a:lnTo>
                <a:lnTo>
                  <a:pt x="997404" y="325644"/>
                </a:lnTo>
                <a:lnTo>
                  <a:pt x="988437" y="316624"/>
                </a:lnTo>
                <a:lnTo>
                  <a:pt x="467169" y="316624"/>
                </a:lnTo>
                <a:lnTo>
                  <a:pt x="383596" y="316091"/>
                </a:lnTo>
                <a:lnTo>
                  <a:pt x="377360" y="309723"/>
                </a:lnTo>
                <a:lnTo>
                  <a:pt x="377360" y="58163"/>
                </a:lnTo>
                <a:lnTo>
                  <a:pt x="383393" y="52130"/>
                </a:lnTo>
                <a:close/>
              </a:path>
              <a:path w="1245234" h="690880">
                <a:moveTo>
                  <a:pt x="826187" y="489796"/>
                </a:moveTo>
                <a:lnTo>
                  <a:pt x="737317" y="489796"/>
                </a:lnTo>
                <a:lnTo>
                  <a:pt x="749382" y="490689"/>
                </a:lnTo>
                <a:lnTo>
                  <a:pt x="760881" y="493288"/>
                </a:lnTo>
                <a:lnTo>
                  <a:pt x="771686" y="497472"/>
                </a:lnTo>
                <a:lnTo>
                  <a:pt x="781672" y="503120"/>
                </a:lnTo>
                <a:lnTo>
                  <a:pt x="783745" y="504502"/>
                </a:lnTo>
                <a:lnTo>
                  <a:pt x="783316" y="507667"/>
                </a:lnTo>
                <a:lnTo>
                  <a:pt x="700366" y="539813"/>
                </a:lnTo>
                <a:lnTo>
                  <a:pt x="696523" y="540468"/>
                </a:lnTo>
                <a:lnTo>
                  <a:pt x="815629" y="540468"/>
                </a:lnTo>
                <a:lnTo>
                  <a:pt x="815095" y="537694"/>
                </a:lnTo>
                <a:lnTo>
                  <a:pt x="870664" y="516189"/>
                </a:lnTo>
                <a:lnTo>
                  <a:pt x="938065" y="516189"/>
                </a:lnTo>
                <a:lnTo>
                  <a:pt x="938065" y="491617"/>
                </a:lnTo>
                <a:lnTo>
                  <a:pt x="938940" y="490305"/>
                </a:lnTo>
                <a:lnTo>
                  <a:pt x="828351" y="490305"/>
                </a:lnTo>
                <a:lnTo>
                  <a:pt x="826187" y="489796"/>
                </a:lnTo>
                <a:close/>
              </a:path>
              <a:path w="1245234" h="690880">
                <a:moveTo>
                  <a:pt x="938065" y="516189"/>
                </a:moveTo>
                <a:lnTo>
                  <a:pt x="870664" y="516189"/>
                </a:lnTo>
                <a:lnTo>
                  <a:pt x="872591" y="517101"/>
                </a:lnTo>
                <a:lnTo>
                  <a:pt x="874936" y="523576"/>
                </a:lnTo>
                <a:lnTo>
                  <a:pt x="876632" y="524809"/>
                </a:lnTo>
                <a:lnTo>
                  <a:pt x="935699" y="524809"/>
                </a:lnTo>
                <a:lnTo>
                  <a:pt x="938045" y="522475"/>
                </a:lnTo>
                <a:lnTo>
                  <a:pt x="938065" y="516189"/>
                </a:lnTo>
                <a:close/>
              </a:path>
              <a:path w="1245234" h="690880">
                <a:moveTo>
                  <a:pt x="938065" y="423465"/>
                </a:moveTo>
                <a:lnTo>
                  <a:pt x="735956" y="423465"/>
                </a:lnTo>
                <a:lnTo>
                  <a:pt x="769173" y="427275"/>
                </a:lnTo>
                <a:lnTo>
                  <a:pt x="799712" y="438123"/>
                </a:lnTo>
                <a:lnTo>
                  <a:pt x="826724" y="455137"/>
                </a:lnTo>
                <a:lnTo>
                  <a:pt x="849356" y="477444"/>
                </a:lnTo>
                <a:lnTo>
                  <a:pt x="850822" y="479230"/>
                </a:lnTo>
                <a:lnTo>
                  <a:pt x="850057" y="481962"/>
                </a:lnTo>
                <a:lnTo>
                  <a:pt x="828351" y="490305"/>
                </a:lnTo>
                <a:lnTo>
                  <a:pt x="938940" y="490305"/>
                </a:lnTo>
                <a:lnTo>
                  <a:pt x="939279" y="489796"/>
                </a:lnTo>
                <a:lnTo>
                  <a:pt x="939097" y="489796"/>
                </a:lnTo>
                <a:lnTo>
                  <a:pt x="1030083" y="454563"/>
                </a:lnTo>
                <a:lnTo>
                  <a:pt x="1144755" y="454563"/>
                </a:lnTo>
                <a:lnTo>
                  <a:pt x="1143209" y="446988"/>
                </a:lnTo>
                <a:lnTo>
                  <a:pt x="940400" y="446988"/>
                </a:lnTo>
                <a:lnTo>
                  <a:pt x="938065" y="445311"/>
                </a:lnTo>
                <a:lnTo>
                  <a:pt x="938065" y="423465"/>
                </a:lnTo>
                <a:close/>
              </a:path>
              <a:path w="1245234" h="690880">
                <a:moveTo>
                  <a:pt x="997404" y="325644"/>
                </a:moveTo>
                <a:lnTo>
                  <a:pt x="941782" y="325644"/>
                </a:lnTo>
                <a:lnTo>
                  <a:pt x="1026649" y="410911"/>
                </a:lnTo>
                <a:lnTo>
                  <a:pt x="1026042" y="413922"/>
                </a:lnTo>
                <a:lnTo>
                  <a:pt x="940400" y="446988"/>
                </a:lnTo>
                <a:lnTo>
                  <a:pt x="1143209" y="446988"/>
                </a:lnTo>
                <a:lnTo>
                  <a:pt x="1128946" y="377114"/>
                </a:lnTo>
                <a:lnTo>
                  <a:pt x="1048575" y="377114"/>
                </a:lnTo>
                <a:lnTo>
                  <a:pt x="997404" y="325644"/>
                </a:lnTo>
                <a:close/>
              </a:path>
              <a:path w="1245234" h="690880">
                <a:moveTo>
                  <a:pt x="1112290" y="306074"/>
                </a:moveTo>
                <a:lnTo>
                  <a:pt x="1087411" y="306074"/>
                </a:lnTo>
                <a:lnTo>
                  <a:pt x="1085192" y="307449"/>
                </a:lnTo>
                <a:lnTo>
                  <a:pt x="1051119" y="376634"/>
                </a:lnTo>
                <a:lnTo>
                  <a:pt x="1048575" y="377114"/>
                </a:lnTo>
                <a:lnTo>
                  <a:pt x="1128946" y="377114"/>
                </a:lnTo>
                <a:lnTo>
                  <a:pt x="1114866" y="308136"/>
                </a:lnTo>
                <a:lnTo>
                  <a:pt x="1112290" y="306074"/>
                </a:lnTo>
                <a:close/>
              </a:path>
              <a:path w="1245234" h="690880">
                <a:moveTo>
                  <a:pt x="539344" y="51839"/>
                </a:moveTo>
                <a:lnTo>
                  <a:pt x="496696" y="51839"/>
                </a:lnTo>
                <a:lnTo>
                  <a:pt x="503021" y="58163"/>
                </a:lnTo>
                <a:lnTo>
                  <a:pt x="503021" y="195782"/>
                </a:lnTo>
                <a:lnTo>
                  <a:pt x="472729" y="312561"/>
                </a:lnTo>
                <a:lnTo>
                  <a:pt x="467169" y="316624"/>
                </a:lnTo>
                <a:lnTo>
                  <a:pt x="988437" y="316624"/>
                </a:lnTo>
                <a:lnTo>
                  <a:pt x="931148" y="259000"/>
                </a:lnTo>
                <a:lnTo>
                  <a:pt x="870643" y="259000"/>
                </a:lnTo>
                <a:lnTo>
                  <a:pt x="697392" y="234149"/>
                </a:lnTo>
                <a:lnTo>
                  <a:pt x="695109" y="231461"/>
                </a:lnTo>
                <a:lnTo>
                  <a:pt x="695109" y="227832"/>
                </a:lnTo>
                <a:lnTo>
                  <a:pt x="653634" y="227832"/>
                </a:lnTo>
                <a:lnTo>
                  <a:pt x="540151" y="211573"/>
                </a:lnTo>
                <a:lnTo>
                  <a:pt x="537261" y="208297"/>
                </a:lnTo>
                <a:lnTo>
                  <a:pt x="537261" y="54005"/>
                </a:lnTo>
                <a:lnTo>
                  <a:pt x="538697" y="52488"/>
                </a:lnTo>
                <a:lnTo>
                  <a:pt x="539344" y="51839"/>
                </a:lnTo>
                <a:close/>
              </a:path>
              <a:path w="1245234" h="690880">
                <a:moveTo>
                  <a:pt x="811642" y="138795"/>
                </a:moveTo>
                <a:lnTo>
                  <a:pt x="807640" y="138795"/>
                </a:lnTo>
                <a:lnTo>
                  <a:pt x="783703" y="162707"/>
                </a:lnTo>
                <a:lnTo>
                  <a:pt x="783620" y="166599"/>
                </a:lnTo>
                <a:lnTo>
                  <a:pt x="872203" y="255687"/>
                </a:lnTo>
                <a:lnTo>
                  <a:pt x="870643" y="259000"/>
                </a:lnTo>
                <a:lnTo>
                  <a:pt x="931148" y="259000"/>
                </a:lnTo>
                <a:lnTo>
                  <a:pt x="811642" y="138795"/>
                </a:lnTo>
                <a:close/>
              </a:path>
              <a:path w="1245234" h="690880">
                <a:moveTo>
                  <a:pt x="692324" y="51839"/>
                </a:moveTo>
                <a:lnTo>
                  <a:pt x="659770" y="51839"/>
                </a:lnTo>
                <a:lnTo>
                  <a:pt x="656985" y="54624"/>
                </a:lnTo>
                <a:lnTo>
                  <a:pt x="656985" y="224957"/>
                </a:lnTo>
                <a:lnTo>
                  <a:pt x="653634" y="227832"/>
                </a:lnTo>
                <a:lnTo>
                  <a:pt x="695109" y="227832"/>
                </a:lnTo>
                <a:lnTo>
                  <a:pt x="695109" y="54624"/>
                </a:lnTo>
                <a:lnTo>
                  <a:pt x="692324" y="51839"/>
                </a:lnTo>
                <a:close/>
              </a:path>
              <a:path w="1245234" h="690880">
                <a:moveTo>
                  <a:pt x="383684" y="51839"/>
                </a:moveTo>
                <a:lnTo>
                  <a:pt x="233563" y="51839"/>
                </a:lnTo>
                <a:lnTo>
                  <a:pt x="235249" y="54005"/>
                </a:lnTo>
                <a:lnTo>
                  <a:pt x="195899" y="207508"/>
                </a:lnTo>
                <a:lnTo>
                  <a:pt x="191146" y="211149"/>
                </a:lnTo>
                <a:lnTo>
                  <a:pt x="239783" y="211149"/>
                </a:lnTo>
                <a:lnTo>
                  <a:pt x="233081" y="202452"/>
                </a:lnTo>
                <a:lnTo>
                  <a:pt x="270630" y="56366"/>
                </a:lnTo>
                <a:lnTo>
                  <a:pt x="276180" y="52130"/>
                </a:lnTo>
                <a:lnTo>
                  <a:pt x="383393" y="52130"/>
                </a:lnTo>
                <a:lnTo>
                  <a:pt x="383684" y="51839"/>
                </a:lnTo>
                <a:close/>
              </a:path>
              <a:path w="1245234" h="690880">
                <a:moveTo>
                  <a:pt x="548590" y="0"/>
                </a:moveTo>
                <a:lnTo>
                  <a:pt x="216359" y="0"/>
                </a:lnTo>
                <a:lnTo>
                  <a:pt x="213574" y="2785"/>
                </a:lnTo>
                <a:lnTo>
                  <a:pt x="213574" y="49054"/>
                </a:lnTo>
                <a:lnTo>
                  <a:pt x="216359" y="51839"/>
                </a:lnTo>
                <a:lnTo>
                  <a:pt x="559281" y="51839"/>
                </a:lnTo>
                <a:lnTo>
                  <a:pt x="562328" y="48073"/>
                </a:lnTo>
                <a:lnTo>
                  <a:pt x="551072" y="1976"/>
                </a:lnTo>
                <a:lnTo>
                  <a:pt x="5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01D526-1275-3009-1ABE-0EB93B1000BF}"/>
              </a:ext>
            </a:extLst>
          </p:cNvPr>
          <p:cNvSpPr/>
          <p:nvPr/>
        </p:nvSpPr>
        <p:spPr>
          <a:xfrm>
            <a:off x="15890875" y="4728845"/>
            <a:ext cx="3305175" cy="1230630"/>
          </a:xfrm>
          <a:custGeom>
            <a:avLst/>
            <a:gdLst/>
            <a:ahLst/>
            <a:cxnLst/>
            <a:rect l="l" t="t" r="r" b="b"/>
            <a:pathLst>
              <a:path w="3305175" h="1230630">
                <a:moveTo>
                  <a:pt x="1160119" y="1114577"/>
                </a:moveTo>
                <a:lnTo>
                  <a:pt x="1122426" y="1104417"/>
                </a:lnTo>
                <a:lnTo>
                  <a:pt x="1111504" y="1101458"/>
                </a:lnTo>
                <a:lnTo>
                  <a:pt x="1111504" y="1159090"/>
                </a:lnTo>
                <a:lnTo>
                  <a:pt x="1107147" y="1173378"/>
                </a:lnTo>
                <a:lnTo>
                  <a:pt x="1107071" y="1173619"/>
                </a:lnTo>
                <a:lnTo>
                  <a:pt x="1099388" y="1177798"/>
                </a:lnTo>
                <a:lnTo>
                  <a:pt x="1084859" y="1173378"/>
                </a:lnTo>
                <a:lnTo>
                  <a:pt x="1080770" y="1165682"/>
                </a:lnTo>
                <a:lnTo>
                  <a:pt x="1081582" y="1163027"/>
                </a:lnTo>
                <a:lnTo>
                  <a:pt x="1084643" y="1152969"/>
                </a:lnTo>
                <a:lnTo>
                  <a:pt x="1089367" y="1149286"/>
                </a:lnTo>
                <a:lnTo>
                  <a:pt x="1094714" y="1148727"/>
                </a:lnTo>
                <a:lnTo>
                  <a:pt x="1098638" y="1148727"/>
                </a:lnTo>
                <a:lnTo>
                  <a:pt x="1107414" y="1151407"/>
                </a:lnTo>
                <a:lnTo>
                  <a:pt x="1111427" y="1158938"/>
                </a:lnTo>
                <a:lnTo>
                  <a:pt x="1111504" y="1159090"/>
                </a:lnTo>
                <a:lnTo>
                  <a:pt x="1111504" y="1101458"/>
                </a:lnTo>
                <a:lnTo>
                  <a:pt x="1068247" y="1089736"/>
                </a:lnTo>
                <a:lnTo>
                  <a:pt x="1063218" y="1088364"/>
                </a:lnTo>
                <a:lnTo>
                  <a:pt x="1063218" y="1144409"/>
                </a:lnTo>
                <a:lnTo>
                  <a:pt x="1058900" y="1158608"/>
                </a:lnTo>
                <a:lnTo>
                  <a:pt x="1058799" y="1158938"/>
                </a:lnTo>
                <a:lnTo>
                  <a:pt x="1051102" y="1163027"/>
                </a:lnTo>
                <a:lnTo>
                  <a:pt x="1036574" y="1158608"/>
                </a:lnTo>
                <a:lnTo>
                  <a:pt x="1032497" y="1150912"/>
                </a:lnTo>
                <a:lnTo>
                  <a:pt x="1033157" y="1148727"/>
                </a:lnTo>
                <a:lnTo>
                  <a:pt x="1033272" y="1148359"/>
                </a:lnTo>
                <a:lnTo>
                  <a:pt x="1036370" y="1138199"/>
                </a:lnTo>
                <a:lnTo>
                  <a:pt x="1041095" y="1134605"/>
                </a:lnTo>
                <a:lnTo>
                  <a:pt x="1046429" y="1134046"/>
                </a:lnTo>
                <a:lnTo>
                  <a:pt x="1050366" y="1134046"/>
                </a:lnTo>
                <a:lnTo>
                  <a:pt x="1059141" y="1136726"/>
                </a:lnTo>
                <a:lnTo>
                  <a:pt x="1063142" y="1144270"/>
                </a:lnTo>
                <a:lnTo>
                  <a:pt x="1063218" y="1144409"/>
                </a:lnTo>
                <a:lnTo>
                  <a:pt x="1063218" y="1088364"/>
                </a:lnTo>
                <a:lnTo>
                  <a:pt x="1015352" y="1075245"/>
                </a:lnTo>
                <a:lnTo>
                  <a:pt x="1015047" y="1075169"/>
                </a:lnTo>
                <a:lnTo>
                  <a:pt x="1015047" y="1129741"/>
                </a:lnTo>
                <a:lnTo>
                  <a:pt x="1010716" y="1143927"/>
                </a:lnTo>
                <a:lnTo>
                  <a:pt x="1010615" y="1144270"/>
                </a:lnTo>
                <a:lnTo>
                  <a:pt x="1002931" y="1148359"/>
                </a:lnTo>
                <a:lnTo>
                  <a:pt x="988402" y="1143927"/>
                </a:lnTo>
                <a:lnTo>
                  <a:pt x="984313" y="1136243"/>
                </a:lnTo>
                <a:lnTo>
                  <a:pt x="984986" y="1134046"/>
                </a:lnTo>
                <a:lnTo>
                  <a:pt x="985100" y="1133678"/>
                </a:lnTo>
                <a:lnTo>
                  <a:pt x="988187" y="1123518"/>
                </a:lnTo>
                <a:lnTo>
                  <a:pt x="992911" y="1119835"/>
                </a:lnTo>
                <a:lnTo>
                  <a:pt x="1000023" y="1119098"/>
                </a:lnTo>
                <a:lnTo>
                  <a:pt x="1001776" y="1119276"/>
                </a:lnTo>
                <a:lnTo>
                  <a:pt x="1010869" y="1122045"/>
                </a:lnTo>
                <a:lnTo>
                  <a:pt x="1014971" y="1129588"/>
                </a:lnTo>
                <a:lnTo>
                  <a:pt x="1015047" y="1129741"/>
                </a:lnTo>
                <a:lnTo>
                  <a:pt x="1015047" y="1075169"/>
                </a:lnTo>
                <a:lnTo>
                  <a:pt x="983475" y="1066393"/>
                </a:lnTo>
                <a:lnTo>
                  <a:pt x="966774" y="1059370"/>
                </a:lnTo>
                <a:lnTo>
                  <a:pt x="966774" y="1115060"/>
                </a:lnTo>
                <a:lnTo>
                  <a:pt x="962444" y="1129245"/>
                </a:lnTo>
                <a:lnTo>
                  <a:pt x="962329" y="1129588"/>
                </a:lnTo>
                <a:lnTo>
                  <a:pt x="954646" y="1133678"/>
                </a:lnTo>
                <a:lnTo>
                  <a:pt x="940117" y="1129245"/>
                </a:lnTo>
                <a:lnTo>
                  <a:pt x="936028" y="1121562"/>
                </a:lnTo>
                <a:lnTo>
                  <a:pt x="936726" y="1119276"/>
                </a:lnTo>
                <a:lnTo>
                  <a:pt x="936790" y="1119098"/>
                </a:lnTo>
                <a:lnTo>
                  <a:pt x="939901" y="1108849"/>
                </a:lnTo>
                <a:lnTo>
                  <a:pt x="944638" y="1105166"/>
                </a:lnTo>
                <a:lnTo>
                  <a:pt x="951750" y="1104417"/>
                </a:lnTo>
                <a:lnTo>
                  <a:pt x="953604" y="1104607"/>
                </a:lnTo>
                <a:lnTo>
                  <a:pt x="962685" y="1107363"/>
                </a:lnTo>
                <a:lnTo>
                  <a:pt x="966698" y="1114920"/>
                </a:lnTo>
                <a:lnTo>
                  <a:pt x="966774" y="1115060"/>
                </a:lnTo>
                <a:lnTo>
                  <a:pt x="966774" y="1059370"/>
                </a:lnTo>
                <a:lnTo>
                  <a:pt x="965631" y="1058887"/>
                </a:lnTo>
                <a:lnTo>
                  <a:pt x="954252" y="1049566"/>
                </a:lnTo>
                <a:lnTo>
                  <a:pt x="947940" y="1039710"/>
                </a:lnTo>
                <a:lnTo>
                  <a:pt x="945273" y="1030579"/>
                </a:lnTo>
                <a:lnTo>
                  <a:pt x="918489" y="1030579"/>
                </a:lnTo>
                <a:lnTo>
                  <a:pt x="918489" y="1100378"/>
                </a:lnTo>
                <a:lnTo>
                  <a:pt x="914171" y="1114577"/>
                </a:lnTo>
                <a:lnTo>
                  <a:pt x="914069" y="1114920"/>
                </a:lnTo>
                <a:lnTo>
                  <a:pt x="906373" y="1119009"/>
                </a:lnTo>
                <a:lnTo>
                  <a:pt x="891844" y="1114577"/>
                </a:lnTo>
                <a:lnTo>
                  <a:pt x="887768" y="1106881"/>
                </a:lnTo>
                <a:lnTo>
                  <a:pt x="888453" y="1104607"/>
                </a:lnTo>
                <a:lnTo>
                  <a:pt x="888568" y="1104226"/>
                </a:lnTo>
                <a:lnTo>
                  <a:pt x="891641" y="1094168"/>
                </a:lnTo>
                <a:lnTo>
                  <a:pt x="896366" y="1090485"/>
                </a:lnTo>
                <a:lnTo>
                  <a:pt x="903478" y="1089736"/>
                </a:lnTo>
                <a:lnTo>
                  <a:pt x="905319" y="1089926"/>
                </a:lnTo>
                <a:lnTo>
                  <a:pt x="914412" y="1092695"/>
                </a:lnTo>
                <a:lnTo>
                  <a:pt x="918375" y="1100150"/>
                </a:lnTo>
                <a:lnTo>
                  <a:pt x="918489" y="1100378"/>
                </a:lnTo>
                <a:lnTo>
                  <a:pt x="918489" y="1030579"/>
                </a:lnTo>
                <a:lnTo>
                  <a:pt x="870305" y="1030579"/>
                </a:lnTo>
                <a:lnTo>
                  <a:pt x="870305" y="1085608"/>
                </a:lnTo>
                <a:lnTo>
                  <a:pt x="865987" y="1099807"/>
                </a:lnTo>
                <a:lnTo>
                  <a:pt x="865873" y="1100150"/>
                </a:lnTo>
                <a:lnTo>
                  <a:pt x="858189" y="1104226"/>
                </a:lnTo>
                <a:lnTo>
                  <a:pt x="843661" y="1099807"/>
                </a:lnTo>
                <a:lnTo>
                  <a:pt x="839495" y="1092111"/>
                </a:lnTo>
                <a:lnTo>
                  <a:pt x="843368" y="1079411"/>
                </a:lnTo>
                <a:lnTo>
                  <a:pt x="848182" y="1075817"/>
                </a:lnTo>
                <a:lnTo>
                  <a:pt x="853516" y="1075245"/>
                </a:lnTo>
                <a:lnTo>
                  <a:pt x="857351" y="1075245"/>
                </a:lnTo>
                <a:lnTo>
                  <a:pt x="866127" y="1077925"/>
                </a:lnTo>
                <a:lnTo>
                  <a:pt x="870305" y="1085608"/>
                </a:lnTo>
                <a:lnTo>
                  <a:pt x="870305" y="1030579"/>
                </a:lnTo>
                <a:lnTo>
                  <a:pt x="471665" y="1030579"/>
                </a:lnTo>
                <a:lnTo>
                  <a:pt x="1124331" y="1230134"/>
                </a:lnTo>
                <a:lnTo>
                  <a:pt x="1140371" y="1177798"/>
                </a:lnTo>
                <a:lnTo>
                  <a:pt x="1149286" y="1148727"/>
                </a:lnTo>
                <a:lnTo>
                  <a:pt x="1153782" y="1134046"/>
                </a:lnTo>
                <a:lnTo>
                  <a:pt x="1158303" y="1119276"/>
                </a:lnTo>
                <a:lnTo>
                  <a:pt x="1158367" y="1119098"/>
                </a:lnTo>
                <a:lnTo>
                  <a:pt x="1159598" y="1115060"/>
                </a:lnTo>
                <a:lnTo>
                  <a:pt x="1159637" y="1114920"/>
                </a:lnTo>
                <a:lnTo>
                  <a:pt x="1159751" y="1114577"/>
                </a:lnTo>
                <a:lnTo>
                  <a:pt x="1160119" y="1114577"/>
                </a:lnTo>
                <a:close/>
              </a:path>
              <a:path w="3305175" h="1230630">
                <a:moveTo>
                  <a:pt x="1179245" y="981456"/>
                </a:moveTo>
                <a:lnTo>
                  <a:pt x="1162748" y="949134"/>
                </a:lnTo>
                <a:lnTo>
                  <a:pt x="1134122" y="914463"/>
                </a:lnTo>
                <a:lnTo>
                  <a:pt x="1132801" y="858507"/>
                </a:lnTo>
                <a:lnTo>
                  <a:pt x="1126109" y="804875"/>
                </a:lnTo>
                <a:lnTo>
                  <a:pt x="1114437" y="753681"/>
                </a:lnTo>
                <a:lnTo>
                  <a:pt x="1098207" y="705065"/>
                </a:lnTo>
                <a:lnTo>
                  <a:pt x="1077823" y="659155"/>
                </a:lnTo>
                <a:lnTo>
                  <a:pt x="1053719" y="616077"/>
                </a:lnTo>
                <a:lnTo>
                  <a:pt x="1026274" y="575970"/>
                </a:lnTo>
                <a:lnTo>
                  <a:pt x="995921" y="538975"/>
                </a:lnTo>
                <a:lnTo>
                  <a:pt x="963053" y="505206"/>
                </a:lnTo>
                <a:lnTo>
                  <a:pt x="928103" y="474802"/>
                </a:lnTo>
                <a:lnTo>
                  <a:pt x="891463" y="447890"/>
                </a:lnTo>
                <a:lnTo>
                  <a:pt x="853554" y="424611"/>
                </a:lnTo>
                <a:lnTo>
                  <a:pt x="814781" y="405079"/>
                </a:lnTo>
                <a:lnTo>
                  <a:pt x="775563" y="389445"/>
                </a:lnTo>
                <a:lnTo>
                  <a:pt x="736307" y="377837"/>
                </a:lnTo>
                <a:lnTo>
                  <a:pt x="697407" y="370370"/>
                </a:lnTo>
                <a:lnTo>
                  <a:pt x="659307" y="367195"/>
                </a:lnTo>
                <a:lnTo>
                  <a:pt x="649401" y="366991"/>
                </a:lnTo>
                <a:lnTo>
                  <a:pt x="630047" y="366991"/>
                </a:lnTo>
                <a:lnTo>
                  <a:pt x="497852" y="382663"/>
                </a:lnTo>
                <a:lnTo>
                  <a:pt x="410210" y="411543"/>
                </a:lnTo>
                <a:lnTo>
                  <a:pt x="357644" y="439432"/>
                </a:lnTo>
                <a:lnTo>
                  <a:pt x="325729" y="520141"/>
                </a:lnTo>
                <a:lnTo>
                  <a:pt x="320255" y="521563"/>
                </a:lnTo>
                <a:lnTo>
                  <a:pt x="268947" y="544690"/>
                </a:lnTo>
                <a:lnTo>
                  <a:pt x="238417" y="599338"/>
                </a:lnTo>
                <a:lnTo>
                  <a:pt x="218465" y="645871"/>
                </a:lnTo>
                <a:lnTo>
                  <a:pt x="198551" y="699884"/>
                </a:lnTo>
                <a:lnTo>
                  <a:pt x="181025" y="757402"/>
                </a:lnTo>
                <a:lnTo>
                  <a:pt x="168262" y="814438"/>
                </a:lnTo>
                <a:lnTo>
                  <a:pt x="162623" y="867016"/>
                </a:lnTo>
                <a:lnTo>
                  <a:pt x="127774" y="889673"/>
                </a:lnTo>
                <a:lnTo>
                  <a:pt x="84505" y="918959"/>
                </a:lnTo>
                <a:lnTo>
                  <a:pt x="43472" y="947928"/>
                </a:lnTo>
                <a:lnTo>
                  <a:pt x="2590" y="984783"/>
                </a:lnTo>
                <a:lnTo>
                  <a:pt x="0" y="997534"/>
                </a:lnTo>
                <a:lnTo>
                  <a:pt x="6362" y="1006335"/>
                </a:lnTo>
                <a:lnTo>
                  <a:pt x="20789" y="1009688"/>
                </a:lnTo>
                <a:lnTo>
                  <a:pt x="1153134" y="1013688"/>
                </a:lnTo>
                <a:lnTo>
                  <a:pt x="1177937" y="1005078"/>
                </a:lnTo>
                <a:lnTo>
                  <a:pt x="1179245" y="981456"/>
                </a:lnTo>
                <a:close/>
              </a:path>
              <a:path w="3305175" h="1230630">
                <a:moveTo>
                  <a:pt x="2348852" y="140550"/>
                </a:moveTo>
                <a:lnTo>
                  <a:pt x="2348217" y="129857"/>
                </a:lnTo>
                <a:lnTo>
                  <a:pt x="2346985" y="109181"/>
                </a:lnTo>
                <a:lnTo>
                  <a:pt x="2344178" y="97713"/>
                </a:lnTo>
                <a:lnTo>
                  <a:pt x="2341003" y="93116"/>
                </a:lnTo>
                <a:lnTo>
                  <a:pt x="2337828" y="88506"/>
                </a:lnTo>
                <a:lnTo>
                  <a:pt x="2337701" y="88328"/>
                </a:lnTo>
                <a:lnTo>
                  <a:pt x="2328341" y="81813"/>
                </a:lnTo>
                <a:lnTo>
                  <a:pt x="2316899" y="78994"/>
                </a:lnTo>
                <a:lnTo>
                  <a:pt x="2010308" y="60579"/>
                </a:lnTo>
                <a:lnTo>
                  <a:pt x="1550390" y="32931"/>
                </a:lnTo>
                <a:lnTo>
                  <a:pt x="1550708" y="29794"/>
                </a:lnTo>
                <a:lnTo>
                  <a:pt x="1551952" y="17513"/>
                </a:lnTo>
                <a:lnTo>
                  <a:pt x="1551978" y="17272"/>
                </a:lnTo>
                <a:lnTo>
                  <a:pt x="1535988" y="15392"/>
                </a:lnTo>
                <a:lnTo>
                  <a:pt x="1506245" y="12712"/>
                </a:lnTo>
                <a:lnTo>
                  <a:pt x="1499628" y="12255"/>
                </a:lnTo>
                <a:lnTo>
                  <a:pt x="1499628" y="67741"/>
                </a:lnTo>
                <a:lnTo>
                  <a:pt x="1499628" y="85940"/>
                </a:lnTo>
                <a:lnTo>
                  <a:pt x="1492046" y="93116"/>
                </a:lnTo>
                <a:lnTo>
                  <a:pt x="1474165" y="93116"/>
                </a:lnTo>
                <a:lnTo>
                  <a:pt x="1466989" y="85940"/>
                </a:lnTo>
                <a:lnTo>
                  <a:pt x="1466989" y="78409"/>
                </a:lnTo>
                <a:lnTo>
                  <a:pt x="1466989" y="67741"/>
                </a:lnTo>
                <a:lnTo>
                  <a:pt x="1474165" y="60579"/>
                </a:lnTo>
                <a:lnTo>
                  <a:pt x="1492351" y="60579"/>
                </a:lnTo>
                <a:lnTo>
                  <a:pt x="1499628" y="67741"/>
                </a:lnTo>
                <a:lnTo>
                  <a:pt x="1499628" y="12255"/>
                </a:lnTo>
                <a:lnTo>
                  <a:pt x="1444053" y="8331"/>
                </a:lnTo>
                <a:lnTo>
                  <a:pt x="1444053" y="137033"/>
                </a:lnTo>
                <a:lnTo>
                  <a:pt x="1444053" y="155232"/>
                </a:lnTo>
                <a:lnTo>
                  <a:pt x="1436890" y="162496"/>
                </a:lnTo>
                <a:lnTo>
                  <a:pt x="1427784" y="162496"/>
                </a:lnTo>
                <a:lnTo>
                  <a:pt x="1427784" y="230238"/>
                </a:lnTo>
                <a:lnTo>
                  <a:pt x="1427784" y="248424"/>
                </a:lnTo>
                <a:lnTo>
                  <a:pt x="1420304" y="255600"/>
                </a:lnTo>
                <a:lnTo>
                  <a:pt x="1402422" y="255600"/>
                </a:lnTo>
                <a:lnTo>
                  <a:pt x="1395145" y="248424"/>
                </a:lnTo>
                <a:lnTo>
                  <a:pt x="1395145" y="230238"/>
                </a:lnTo>
                <a:lnTo>
                  <a:pt x="1402422" y="222973"/>
                </a:lnTo>
                <a:lnTo>
                  <a:pt x="1420609" y="222973"/>
                </a:lnTo>
                <a:lnTo>
                  <a:pt x="1427784" y="230238"/>
                </a:lnTo>
                <a:lnTo>
                  <a:pt x="1427784" y="162496"/>
                </a:lnTo>
                <a:lnTo>
                  <a:pt x="1418704" y="162496"/>
                </a:lnTo>
                <a:lnTo>
                  <a:pt x="1411528" y="155232"/>
                </a:lnTo>
                <a:lnTo>
                  <a:pt x="1411528" y="137033"/>
                </a:lnTo>
                <a:lnTo>
                  <a:pt x="1418704" y="129857"/>
                </a:lnTo>
                <a:lnTo>
                  <a:pt x="1436890" y="129857"/>
                </a:lnTo>
                <a:lnTo>
                  <a:pt x="1444053" y="137033"/>
                </a:lnTo>
                <a:lnTo>
                  <a:pt x="1444053" y="8331"/>
                </a:lnTo>
                <a:lnTo>
                  <a:pt x="1397012" y="5003"/>
                </a:lnTo>
                <a:lnTo>
                  <a:pt x="1385430" y="8661"/>
                </a:lnTo>
                <a:lnTo>
                  <a:pt x="1372552" y="17513"/>
                </a:lnTo>
                <a:lnTo>
                  <a:pt x="1358531" y="26403"/>
                </a:lnTo>
                <a:lnTo>
                  <a:pt x="1358303" y="26403"/>
                </a:lnTo>
                <a:lnTo>
                  <a:pt x="1344091" y="29794"/>
                </a:lnTo>
                <a:lnTo>
                  <a:pt x="1332915" y="27609"/>
                </a:lnTo>
                <a:lnTo>
                  <a:pt x="1332915" y="118376"/>
                </a:lnTo>
                <a:lnTo>
                  <a:pt x="1332115" y="150837"/>
                </a:lnTo>
                <a:lnTo>
                  <a:pt x="1332052" y="153682"/>
                </a:lnTo>
                <a:lnTo>
                  <a:pt x="1321435" y="202615"/>
                </a:lnTo>
                <a:lnTo>
                  <a:pt x="1303820" y="245960"/>
                </a:lnTo>
                <a:lnTo>
                  <a:pt x="1281493" y="281914"/>
                </a:lnTo>
                <a:lnTo>
                  <a:pt x="1232369" y="307060"/>
                </a:lnTo>
                <a:lnTo>
                  <a:pt x="1212723" y="291172"/>
                </a:lnTo>
                <a:lnTo>
                  <a:pt x="1214158" y="269722"/>
                </a:lnTo>
                <a:lnTo>
                  <a:pt x="1214208" y="269074"/>
                </a:lnTo>
                <a:lnTo>
                  <a:pt x="1226502" y="239636"/>
                </a:lnTo>
                <a:lnTo>
                  <a:pt x="1239227" y="201993"/>
                </a:lnTo>
                <a:lnTo>
                  <a:pt x="1242580" y="158038"/>
                </a:lnTo>
                <a:lnTo>
                  <a:pt x="1242923" y="118376"/>
                </a:lnTo>
                <a:lnTo>
                  <a:pt x="1242936" y="116763"/>
                </a:lnTo>
                <a:lnTo>
                  <a:pt x="1255725" y="88506"/>
                </a:lnTo>
                <a:lnTo>
                  <a:pt x="1296657" y="78409"/>
                </a:lnTo>
                <a:lnTo>
                  <a:pt x="1321968" y="89776"/>
                </a:lnTo>
                <a:lnTo>
                  <a:pt x="1332915" y="118376"/>
                </a:lnTo>
                <a:lnTo>
                  <a:pt x="1332915" y="27609"/>
                </a:lnTo>
                <a:lnTo>
                  <a:pt x="1326743" y="26403"/>
                </a:lnTo>
                <a:lnTo>
                  <a:pt x="1305750" y="19367"/>
                </a:lnTo>
                <a:lnTo>
                  <a:pt x="1283220" y="11277"/>
                </a:lnTo>
                <a:lnTo>
                  <a:pt x="1261275" y="4711"/>
                </a:lnTo>
                <a:lnTo>
                  <a:pt x="1251673" y="2997"/>
                </a:lnTo>
                <a:lnTo>
                  <a:pt x="1237983" y="1397"/>
                </a:lnTo>
                <a:lnTo>
                  <a:pt x="1220965" y="279"/>
                </a:lnTo>
                <a:lnTo>
                  <a:pt x="1201394" y="0"/>
                </a:lnTo>
                <a:lnTo>
                  <a:pt x="1180045" y="927"/>
                </a:lnTo>
                <a:lnTo>
                  <a:pt x="1135037" y="7785"/>
                </a:lnTo>
                <a:lnTo>
                  <a:pt x="1106309" y="41224"/>
                </a:lnTo>
                <a:lnTo>
                  <a:pt x="1103490" y="56756"/>
                </a:lnTo>
                <a:lnTo>
                  <a:pt x="1139532" y="68834"/>
                </a:lnTo>
                <a:lnTo>
                  <a:pt x="1157808" y="89649"/>
                </a:lnTo>
                <a:lnTo>
                  <a:pt x="1161161" y="115112"/>
                </a:lnTo>
                <a:lnTo>
                  <a:pt x="1152398" y="141135"/>
                </a:lnTo>
                <a:lnTo>
                  <a:pt x="1140612" y="172123"/>
                </a:lnTo>
                <a:lnTo>
                  <a:pt x="1133868" y="211010"/>
                </a:lnTo>
                <a:lnTo>
                  <a:pt x="1132852" y="245960"/>
                </a:lnTo>
                <a:lnTo>
                  <a:pt x="1132827" y="246786"/>
                </a:lnTo>
                <a:lnTo>
                  <a:pt x="1132713" y="250786"/>
                </a:lnTo>
                <a:lnTo>
                  <a:pt x="1137691" y="284416"/>
                </a:lnTo>
                <a:lnTo>
                  <a:pt x="1137615" y="291172"/>
                </a:lnTo>
                <a:lnTo>
                  <a:pt x="1137526" y="297649"/>
                </a:lnTo>
                <a:lnTo>
                  <a:pt x="1137412" y="307060"/>
                </a:lnTo>
                <a:lnTo>
                  <a:pt x="1137310" y="315099"/>
                </a:lnTo>
                <a:lnTo>
                  <a:pt x="1122426" y="334911"/>
                </a:lnTo>
                <a:lnTo>
                  <a:pt x="1104823" y="345541"/>
                </a:lnTo>
                <a:lnTo>
                  <a:pt x="1096327" y="348703"/>
                </a:lnTo>
                <a:lnTo>
                  <a:pt x="1107605" y="385165"/>
                </a:lnTo>
                <a:lnTo>
                  <a:pt x="1219161" y="371640"/>
                </a:lnTo>
                <a:lnTo>
                  <a:pt x="1276667" y="365366"/>
                </a:lnTo>
                <a:lnTo>
                  <a:pt x="1302105" y="360222"/>
                </a:lnTo>
                <a:lnTo>
                  <a:pt x="1323086" y="350583"/>
                </a:lnTo>
                <a:lnTo>
                  <a:pt x="1341234" y="336638"/>
                </a:lnTo>
                <a:lnTo>
                  <a:pt x="1358214" y="318617"/>
                </a:lnTo>
                <a:lnTo>
                  <a:pt x="1388579" y="393890"/>
                </a:lnTo>
                <a:lnTo>
                  <a:pt x="1407109" y="359689"/>
                </a:lnTo>
                <a:lnTo>
                  <a:pt x="1413383" y="388302"/>
                </a:lnTo>
                <a:lnTo>
                  <a:pt x="1428877" y="359689"/>
                </a:lnTo>
                <a:lnTo>
                  <a:pt x="1431899" y="354101"/>
                </a:lnTo>
                <a:lnTo>
                  <a:pt x="1438173" y="382625"/>
                </a:lnTo>
                <a:lnTo>
                  <a:pt x="1453540" y="354101"/>
                </a:lnTo>
                <a:lnTo>
                  <a:pt x="1456601" y="348411"/>
                </a:lnTo>
                <a:lnTo>
                  <a:pt x="1462874" y="376936"/>
                </a:lnTo>
                <a:lnTo>
                  <a:pt x="1478368" y="348411"/>
                </a:lnTo>
                <a:lnTo>
                  <a:pt x="1481404" y="342823"/>
                </a:lnTo>
                <a:lnTo>
                  <a:pt x="1487665" y="371348"/>
                </a:lnTo>
                <a:lnTo>
                  <a:pt x="1503121" y="342823"/>
                </a:lnTo>
                <a:lnTo>
                  <a:pt x="1506194" y="337146"/>
                </a:lnTo>
                <a:lnTo>
                  <a:pt x="1512404" y="365366"/>
                </a:lnTo>
                <a:lnTo>
                  <a:pt x="1512468" y="365671"/>
                </a:lnTo>
                <a:lnTo>
                  <a:pt x="1527911" y="337146"/>
                </a:lnTo>
                <a:lnTo>
                  <a:pt x="1530985" y="331457"/>
                </a:lnTo>
                <a:lnTo>
                  <a:pt x="1537169" y="359689"/>
                </a:lnTo>
                <a:lnTo>
                  <a:pt x="1537258" y="360083"/>
                </a:lnTo>
                <a:lnTo>
                  <a:pt x="1552752" y="331457"/>
                </a:lnTo>
                <a:lnTo>
                  <a:pt x="1555788" y="325869"/>
                </a:lnTo>
                <a:lnTo>
                  <a:pt x="1561985" y="354101"/>
                </a:lnTo>
                <a:lnTo>
                  <a:pt x="1562061" y="354393"/>
                </a:lnTo>
                <a:lnTo>
                  <a:pt x="1577416" y="325869"/>
                </a:lnTo>
                <a:lnTo>
                  <a:pt x="1580489" y="320192"/>
                </a:lnTo>
                <a:lnTo>
                  <a:pt x="1586687" y="348411"/>
                </a:lnTo>
                <a:lnTo>
                  <a:pt x="1586750" y="348703"/>
                </a:lnTo>
                <a:lnTo>
                  <a:pt x="1602244" y="320192"/>
                </a:lnTo>
                <a:lnTo>
                  <a:pt x="1603095" y="318617"/>
                </a:lnTo>
                <a:lnTo>
                  <a:pt x="1605280" y="314604"/>
                </a:lnTo>
                <a:lnTo>
                  <a:pt x="1611490" y="342823"/>
                </a:lnTo>
                <a:lnTo>
                  <a:pt x="1611553" y="343128"/>
                </a:lnTo>
                <a:lnTo>
                  <a:pt x="1626997" y="314604"/>
                </a:lnTo>
                <a:lnTo>
                  <a:pt x="1630070" y="308914"/>
                </a:lnTo>
                <a:lnTo>
                  <a:pt x="1636166" y="336638"/>
                </a:lnTo>
                <a:lnTo>
                  <a:pt x="1636280" y="337146"/>
                </a:lnTo>
                <a:lnTo>
                  <a:pt x="1636344" y="337439"/>
                </a:lnTo>
                <a:lnTo>
                  <a:pt x="1651787" y="308914"/>
                </a:lnTo>
                <a:lnTo>
                  <a:pt x="1652803" y="307060"/>
                </a:lnTo>
                <a:lnTo>
                  <a:pt x="1654873" y="303237"/>
                </a:lnTo>
                <a:lnTo>
                  <a:pt x="1661058" y="331457"/>
                </a:lnTo>
                <a:lnTo>
                  <a:pt x="1661147" y="331851"/>
                </a:lnTo>
                <a:lnTo>
                  <a:pt x="1676641" y="303237"/>
                </a:lnTo>
                <a:lnTo>
                  <a:pt x="1679663" y="297649"/>
                </a:lnTo>
                <a:lnTo>
                  <a:pt x="1685874" y="325869"/>
                </a:lnTo>
                <a:lnTo>
                  <a:pt x="1685937" y="326174"/>
                </a:lnTo>
                <a:lnTo>
                  <a:pt x="1701304" y="297649"/>
                </a:lnTo>
                <a:lnTo>
                  <a:pt x="1704365" y="291960"/>
                </a:lnTo>
                <a:lnTo>
                  <a:pt x="1710575" y="320192"/>
                </a:lnTo>
                <a:lnTo>
                  <a:pt x="1710639" y="320484"/>
                </a:lnTo>
                <a:lnTo>
                  <a:pt x="1726133" y="291960"/>
                </a:lnTo>
                <a:lnTo>
                  <a:pt x="1729155" y="286372"/>
                </a:lnTo>
                <a:lnTo>
                  <a:pt x="1735366" y="314604"/>
                </a:lnTo>
                <a:lnTo>
                  <a:pt x="1735429" y="314896"/>
                </a:lnTo>
                <a:lnTo>
                  <a:pt x="1750872" y="286372"/>
                </a:lnTo>
                <a:lnTo>
                  <a:pt x="1753958" y="280695"/>
                </a:lnTo>
                <a:lnTo>
                  <a:pt x="1760169" y="308914"/>
                </a:lnTo>
                <a:lnTo>
                  <a:pt x="1760232" y="309206"/>
                </a:lnTo>
                <a:lnTo>
                  <a:pt x="1775675" y="280695"/>
                </a:lnTo>
                <a:lnTo>
                  <a:pt x="1778749" y="275005"/>
                </a:lnTo>
                <a:lnTo>
                  <a:pt x="1784934" y="303237"/>
                </a:lnTo>
                <a:lnTo>
                  <a:pt x="1785023" y="303631"/>
                </a:lnTo>
                <a:lnTo>
                  <a:pt x="1800517" y="275005"/>
                </a:lnTo>
                <a:lnTo>
                  <a:pt x="1803552" y="269417"/>
                </a:lnTo>
                <a:lnTo>
                  <a:pt x="1809750" y="297649"/>
                </a:lnTo>
                <a:lnTo>
                  <a:pt x="1809813" y="297942"/>
                </a:lnTo>
                <a:lnTo>
                  <a:pt x="1825180" y="269417"/>
                </a:lnTo>
                <a:lnTo>
                  <a:pt x="1828241" y="263740"/>
                </a:lnTo>
                <a:lnTo>
                  <a:pt x="1834438" y="291960"/>
                </a:lnTo>
                <a:lnTo>
                  <a:pt x="1834502" y="292252"/>
                </a:lnTo>
                <a:lnTo>
                  <a:pt x="1850009" y="263740"/>
                </a:lnTo>
                <a:lnTo>
                  <a:pt x="1853044" y="258152"/>
                </a:lnTo>
                <a:lnTo>
                  <a:pt x="1859254" y="286372"/>
                </a:lnTo>
                <a:lnTo>
                  <a:pt x="1859318" y="286677"/>
                </a:lnTo>
                <a:lnTo>
                  <a:pt x="1874761" y="258152"/>
                </a:lnTo>
                <a:lnTo>
                  <a:pt x="1876132" y="255600"/>
                </a:lnTo>
                <a:lnTo>
                  <a:pt x="1877834" y="252463"/>
                </a:lnTo>
                <a:lnTo>
                  <a:pt x="1884045" y="280695"/>
                </a:lnTo>
                <a:lnTo>
                  <a:pt x="1884108" y="280987"/>
                </a:lnTo>
                <a:lnTo>
                  <a:pt x="1899551" y="252463"/>
                </a:lnTo>
                <a:lnTo>
                  <a:pt x="1902637" y="246786"/>
                </a:lnTo>
                <a:lnTo>
                  <a:pt x="1908822" y="275005"/>
                </a:lnTo>
                <a:lnTo>
                  <a:pt x="1908898" y="275399"/>
                </a:lnTo>
                <a:lnTo>
                  <a:pt x="1924405" y="246786"/>
                </a:lnTo>
                <a:lnTo>
                  <a:pt x="1927428" y="241198"/>
                </a:lnTo>
                <a:lnTo>
                  <a:pt x="1933562" y="269074"/>
                </a:lnTo>
                <a:lnTo>
                  <a:pt x="1933638" y="269417"/>
                </a:lnTo>
                <a:lnTo>
                  <a:pt x="1933702" y="269722"/>
                </a:lnTo>
                <a:lnTo>
                  <a:pt x="1949056" y="241198"/>
                </a:lnTo>
                <a:lnTo>
                  <a:pt x="1952117" y="235508"/>
                </a:lnTo>
                <a:lnTo>
                  <a:pt x="1958327" y="263740"/>
                </a:lnTo>
                <a:lnTo>
                  <a:pt x="1958390" y="264033"/>
                </a:lnTo>
                <a:lnTo>
                  <a:pt x="1973884" y="235508"/>
                </a:lnTo>
                <a:lnTo>
                  <a:pt x="1976907" y="229920"/>
                </a:lnTo>
                <a:lnTo>
                  <a:pt x="1983117" y="258152"/>
                </a:lnTo>
                <a:lnTo>
                  <a:pt x="1983181" y="258445"/>
                </a:lnTo>
                <a:lnTo>
                  <a:pt x="1998624" y="229920"/>
                </a:lnTo>
                <a:lnTo>
                  <a:pt x="2001710" y="224243"/>
                </a:lnTo>
                <a:lnTo>
                  <a:pt x="2007920" y="252463"/>
                </a:lnTo>
                <a:lnTo>
                  <a:pt x="2007984" y="252768"/>
                </a:lnTo>
                <a:lnTo>
                  <a:pt x="2023427" y="224243"/>
                </a:lnTo>
                <a:lnTo>
                  <a:pt x="2024113" y="222973"/>
                </a:lnTo>
                <a:lnTo>
                  <a:pt x="2026500" y="218554"/>
                </a:lnTo>
                <a:lnTo>
                  <a:pt x="2032685" y="246786"/>
                </a:lnTo>
                <a:lnTo>
                  <a:pt x="2032774" y="247180"/>
                </a:lnTo>
                <a:lnTo>
                  <a:pt x="2048268" y="218554"/>
                </a:lnTo>
                <a:lnTo>
                  <a:pt x="2051304" y="212966"/>
                </a:lnTo>
                <a:lnTo>
                  <a:pt x="2057501" y="241198"/>
                </a:lnTo>
                <a:lnTo>
                  <a:pt x="2057565" y="241490"/>
                </a:lnTo>
                <a:lnTo>
                  <a:pt x="2072932" y="212966"/>
                </a:lnTo>
                <a:lnTo>
                  <a:pt x="2075992" y="207289"/>
                </a:lnTo>
                <a:lnTo>
                  <a:pt x="2082203" y="235508"/>
                </a:lnTo>
                <a:lnTo>
                  <a:pt x="2082266" y="235800"/>
                </a:lnTo>
                <a:lnTo>
                  <a:pt x="2097760" y="207289"/>
                </a:lnTo>
                <a:lnTo>
                  <a:pt x="2100795" y="201701"/>
                </a:lnTo>
                <a:lnTo>
                  <a:pt x="2107006" y="229920"/>
                </a:lnTo>
                <a:lnTo>
                  <a:pt x="2107069" y="230238"/>
                </a:lnTo>
                <a:lnTo>
                  <a:pt x="2107222" y="229920"/>
                </a:lnTo>
                <a:lnTo>
                  <a:pt x="2122513" y="201701"/>
                </a:lnTo>
                <a:lnTo>
                  <a:pt x="2125586" y="196011"/>
                </a:lnTo>
                <a:lnTo>
                  <a:pt x="2131796" y="224243"/>
                </a:lnTo>
                <a:lnTo>
                  <a:pt x="2131860" y="224536"/>
                </a:lnTo>
                <a:lnTo>
                  <a:pt x="2147303" y="196011"/>
                </a:lnTo>
                <a:lnTo>
                  <a:pt x="2150389" y="190334"/>
                </a:lnTo>
                <a:lnTo>
                  <a:pt x="2156574" y="218554"/>
                </a:lnTo>
                <a:lnTo>
                  <a:pt x="2156650" y="218948"/>
                </a:lnTo>
                <a:lnTo>
                  <a:pt x="2172157" y="190334"/>
                </a:lnTo>
                <a:lnTo>
                  <a:pt x="2175179" y="184746"/>
                </a:lnTo>
                <a:lnTo>
                  <a:pt x="2181390" y="212966"/>
                </a:lnTo>
                <a:lnTo>
                  <a:pt x="2181453" y="213271"/>
                </a:lnTo>
                <a:lnTo>
                  <a:pt x="2196820" y="184746"/>
                </a:lnTo>
                <a:lnTo>
                  <a:pt x="2199881" y="179057"/>
                </a:lnTo>
                <a:lnTo>
                  <a:pt x="2206091" y="207289"/>
                </a:lnTo>
                <a:lnTo>
                  <a:pt x="2206155" y="207581"/>
                </a:lnTo>
                <a:lnTo>
                  <a:pt x="2221636" y="179057"/>
                </a:lnTo>
                <a:lnTo>
                  <a:pt x="2224671" y="173482"/>
                </a:lnTo>
                <a:lnTo>
                  <a:pt x="2230882" y="201701"/>
                </a:lnTo>
                <a:lnTo>
                  <a:pt x="2230945" y="201993"/>
                </a:lnTo>
                <a:lnTo>
                  <a:pt x="2246388" y="173482"/>
                </a:lnTo>
                <a:lnTo>
                  <a:pt x="2249474" y="167792"/>
                </a:lnTo>
                <a:lnTo>
                  <a:pt x="2255672" y="196011"/>
                </a:lnTo>
                <a:lnTo>
                  <a:pt x="2255736" y="196316"/>
                </a:lnTo>
                <a:lnTo>
                  <a:pt x="2271191" y="167792"/>
                </a:lnTo>
                <a:lnTo>
                  <a:pt x="2274049" y="162496"/>
                </a:lnTo>
                <a:lnTo>
                  <a:pt x="2274265" y="162102"/>
                </a:lnTo>
                <a:lnTo>
                  <a:pt x="2280450" y="190334"/>
                </a:lnTo>
                <a:lnTo>
                  <a:pt x="2280539" y="190728"/>
                </a:lnTo>
                <a:lnTo>
                  <a:pt x="2296033" y="162102"/>
                </a:lnTo>
                <a:lnTo>
                  <a:pt x="2298966" y="156679"/>
                </a:lnTo>
                <a:lnTo>
                  <a:pt x="2299055" y="156514"/>
                </a:lnTo>
                <a:lnTo>
                  <a:pt x="2305266" y="184746"/>
                </a:lnTo>
                <a:lnTo>
                  <a:pt x="2305329" y="185039"/>
                </a:lnTo>
                <a:lnTo>
                  <a:pt x="2320607" y="156679"/>
                </a:lnTo>
                <a:lnTo>
                  <a:pt x="2320696" y="156514"/>
                </a:lnTo>
                <a:lnTo>
                  <a:pt x="2323757" y="150837"/>
                </a:lnTo>
                <a:lnTo>
                  <a:pt x="2329967" y="179057"/>
                </a:lnTo>
                <a:lnTo>
                  <a:pt x="2330031" y="179362"/>
                </a:lnTo>
                <a:lnTo>
                  <a:pt x="2346693" y="153682"/>
                </a:lnTo>
                <a:lnTo>
                  <a:pt x="2347163" y="150837"/>
                </a:lnTo>
                <a:lnTo>
                  <a:pt x="2348750" y="141135"/>
                </a:lnTo>
                <a:lnTo>
                  <a:pt x="2348852" y="140550"/>
                </a:lnTo>
                <a:close/>
              </a:path>
              <a:path w="3305175" h="1230630">
                <a:moveTo>
                  <a:pt x="3238004" y="955509"/>
                </a:moveTo>
                <a:lnTo>
                  <a:pt x="2823565" y="113398"/>
                </a:lnTo>
                <a:lnTo>
                  <a:pt x="2781681" y="87452"/>
                </a:lnTo>
                <a:lnTo>
                  <a:pt x="2768625" y="89230"/>
                </a:lnTo>
                <a:lnTo>
                  <a:pt x="2330221" y="932459"/>
                </a:lnTo>
                <a:lnTo>
                  <a:pt x="2325268" y="955509"/>
                </a:lnTo>
                <a:lnTo>
                  <a:pt x="2327287" y="967092"/>
                </a:lnTo>
                <a:lnTo>
                  <a:pt x="2360193" y="998689"/>
                </a:lnTo>
                <a:lnTo>
                  <a:pt x="2372106" y="1000201"/>
                </a:lnTo>
                <a:lnTo>
                  <a:pt x="3191167" y="1000201"/>
                </a:lnTo>
                <a:lnTo>
                  <a:pt x="3231007" y="978027"/>
                </a:lnTo>
                <a:lnTo>
                  <a:pt x="3238004" y="955509"/>
                </a:lnTo>
                <a:close/>
              </a:path>
              <a:path w="3305175" h="1230630">
                <a:moveTo>
                  <a:pt x="3305137" y="958519"/>
                </a:moveTo>
                <a:lnTo>
                  <a:pt x="3302774" y="930008"/>
                </a:lnTo>
                <a:lnTo>
                  <a:pt x="3293110" y="902436"/>
                </a:lnTo>
                <a:lnTo>
                  <a:pt x="3269081" y="854379"/>
                </a:lnTo>
                <a:lnTo>
                  <a:pt x="3269081" y="956881"/>
                </a:lnTo>
                <a:lnTo>
                  <a:pt x="3265716" y="976134"/>
                </a:lnTo>
                <a:lnTo>
                  <a:pt x="3244875" y="1009853"/>
                </a:lnTo>
                <a:lnTo>
                  <a:pt x="3210991" y="1028763"/>
                </a:lnTo>
                <a:lnTo>
                  <a:pt x="3191167" y="1031290"/>
                </a:lnTo>
                <a:lnTo>
                  <a:pt x="2372106" y="1031290"/>
                </a:lnTo>
                <a:lnTo>
                  <a:pt x="2334133" y="1021473"/>
                </a:lnTo>
                <a:lnTo>
                  <a:pt x="2305850" y="994333"/>
                </a:lnTo>
                <a:lnTo>
                  <a:pt x="2294229" y="956881"/>
                </a:lnTo>
                <a:lnTo>
                  <a:pt x="2295868" y="937399"/>
                </a:lnTo>
                <a:lnTo>
                  <a:pt x="2711970" y="99479"/>
                </a:lnTo>
                <a:lnTo>
                  <a:pt x="2740672" y="68008"/>
                </a:lnTo>
                <a:lnTo>
                  <a:pt x="2781681" y="56451"/>
                </a:lnTo>
                <a:lnTo>
                  <a:pt x="2803233" y="59436"/>
                </a:lnTo>
                <a:lnTo>
                  <a:pt x="2839072" y="81546"/>
                </a:lnTo>
                <a:lnTo>
                  <a:pt x="3260877" y="918552"/>
                </a:lnTo>
                <a:lnTo>
                  <a:pt x="3268967" y="955509"/>
                </a:lnTo>
                <a:lnTo>
                  <a:pt x="3269081" y="956881"/>
                </a:lnTo>
                <a:lnTo>
                  <a:pt x="3269081" y="854379"/>
                </a:lnTo>
                <a:lnTo>
                  <a:pt x="2883624" y="83362"/>
                </a:lnTo>
                <a:lnTo>
                  <a:pt x="2841663" y="37299"/>
                </a:lnTo>
                <a:lnTo>
                  <a:pt x="2781681" y="20370"/>
                </a:lnTo>
                <a:lnTo>
                  <a:pt x="2750159" y="24752"/>
                </a:lnTo>
                <a:lnTo>
                  <a:pt x="2697759" y="57137"/>
                </a:lnTo>
                <a:lnTo>
                  <a:pt x="2270239" y="902436"/>
                </a:lnTo>
                <a:lnTo>
                  <a:pt x="2258187" y="958519"/>
                </a:lnTo>
                <a:lnTo>
                  <a:pt x="2263063" y="986701"/>
                </a:lnTo>
                <a:lnTo>
                  <a:pt x="2293531" y="1036015"/>
                </a:lnTo>
                <a:lnTo>
                  <a:pt x="2343112" y="1063675"/>
                </a:lnTo>
                <a:lnTo>
                  <a:pt x="2372106" y="1067371"/>
                </a:lnTo>
                <a:lnTo>
                  <a:pt x="3191167" y="1067371"/>
                </a:lnTo>
                <a:lnTo>
                  <a:pt x="3246717" y="1053020"/>
                </a:lnTo>
                <a:lnTo>
                  <a:pt x="3288119" y="1013294"/>
                </a:lnTo>
                <a:lnTo>
                  <a:pt x="3300222" y="986701"/>
                </a:lnTo>
                <a:lnTo>
                  <a:pt x="3305137" y="958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75CA3CF-45B8-38BA-2CDA-B0BF3CB06788}"/>
              </a:ext>
            </a:extLst>
          </p:cNvPr>
          <p:cNvSpPr txBox="1">
            <a:spLocks/>
          </p:cNvSpPr>
          <p:nvPr/>
        </p:nvSpPr>
        <p:spPr>
          <a:xfrm>
            <a:off x="1072388" y="701675"/>
            <a:ext cx="1017206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7000" b="1" u="none" dirty="0">
                <a:latin typeface="Arial"/>
                <a:cs typeface="Arial"/>
              </a:rPr>
              <a:t>Final Remarks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E26A5C1-FA5F-C7DD-DC68-DD47CF4FFE52}"/>
              </a:ext>
            </a:extLst>
          </p:cNvPr>
          <p:cNvSpPr txBox="1"/>
          <p:nvPr/>
        </p:nvSpPr>
        <p:spPr>
          <a:xfrm>
            <a:off x="908050" y="2131915"/>
            <a:ext cx="18364200" cy="2714846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Our Fine-Grained approach allows to answers new questions: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	Selective use, timing, and context-dependence of populist rhetoric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0D97A-CCFB-D3AE-1F88-7DDAF6ED8876}"/>
              </a:ext>
            </a:extLst>
          </p:cNvPr>
          <p:cNvSpPr txBox="1"/>
          <p:nvPr/>
        </p:nvSpPr>
        <p:spPr>
          <a:xfrm>
            <a:off x="679450" y="9545846"/>
            <a:ext cx="17145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Thank you! </a:t>
            </a:r>
          </a:p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gonzalezrostani@princeton.edu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| gonzalez-rostani.com</a:t>
            </a:r>
          </a:p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47631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F33C2-6938-DFDD-58DD-132A96BF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BEBA888-9871-88A2-4F32-9538AADD699A}"/>
              </a:ext>
            </a:extLst>
          </p:cNvPr>
          <p:cNvSpPr txBox="1"/>
          <p:nvPr/>
        </p:nvSpPr>
        <p:spPr>
          <a:xfrm>
            <a:off x="2965450" y="17163925"/>
            <a:ext cx="117119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25" dirty="0">
                <a:latin typeface="Arial MT"/>
                <a:cs typeface="Arial MT"/>
              </a:rPr>
              <a:t>Valentina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Gonzalez-Rostani,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Bree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Bang-Jensen,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and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Michael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spc="-10" dirty="0">
                <a:latin typeface="Arial MT"/>
                <a:cs typeface="Arial MT"/>
              </a:rPr>
              <a:t>Colaresi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636A2BC-4E3B-B3C0-F5A5-627468D28772}"/>
              </a:ext>
            </a:extLst>
          </p:cNvPr>
          <p:cNvSpPr txBox="1"/>
          <p:nvPr/>
        </p:nvSpPr>
        <p:spPr>
          <a:xfrm>
            <a:off x="3803650" y="3749675"/>
            <a:ext cx="20045044" cy="1406795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2700" marR="15240">
              <a:lnSpc>
                <a:spcPts val="8890"/>
              </a:lnSpc>
              <a:spcBef>
                <a:spcPts val="2070"/>
              </a:spcBef>
            </a:pPr>
            <a:r>
              <a:rPr lang="en-US" sz="9050" b="1" spc="-180" dirty="0">
                <a:latin typeface="Arial"/>
                <a:cs typeface="Arial"/>
              </a:rPr>
              <a:t>Supplementary Slides</a:t>
            </a:r>
            <a:endParaRPr lang="en-US" sz="9050" dirty="0">
              <a:latin typeface="Arial"/>
              <a:cs typeface="Aria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3B81A8D2-633A-4FBB-8E33-17EC3C7D61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9476" y="8659697"/>
            <a:ext cx="3325540" cy="2618769"/>
          </a:xfrm>
          <a:prstGeom prst="rect">
            <a:avLst/>
          </a:prstGeom>
        </p:spPr>
      </p:pic>
      <p:grpSp>
        <p:nvGrpSpPr>
          <p:cNvPr id="4" name="object 6">
            <a:extLst>
              <a:ext uri="{FF2B5EF4-FFF2-40B4-BE49-F238E27FC236}">
                <a16:creationId xmlns:a16="http://schemas.microsoft.com/office/drawing/2014/main" id="{33920706-FE2B-65DB-6659-8926346E4993}"/>
              </a:ext>
            </a:extLst>
          </p:cNvPr>
          <p:cNvGrpSpPr/>
          <p:nvPr/>
        </p:nvGrpSpPr>
        <p:grpSpPr>
          <a:xfrm>
            <a:off x="385346" y="-403483"/>
            <a:ext cx="19697164" cy="11652104"/>
            <a:chOff x="428340" y="0"/>
            <a:chExt cx="18250348" cy="11210785"/>
          </a:xfrm>
        </p:grpSpPr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8BD41E84-8A76-B698-84DC-458356B5CF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8436" y="2566538"/>
              <a:ext cx="7365289" cy="5386333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A8C0DD9C-564C-ADDC-F645-E5495D63109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5533" y="8327885"/>
              <a:ext cx="8960005" cy="2882900"/>
            </a:xfrm>
            <a:prstGeom prst="rect">
              <a:avLst/>
            </a:prstGeom>
          </p:spPr>
        </p:pic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A80CA82F-81B4-A409-C52E-C8E6D403D46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8457" y="4170618"/>
              <a:ext cx="1780231" cy="2725551"/>
            </a:xfrm>
            <a:prstGeom prst="rect">
              <a:avLst/>
            </a:prstGeom>
          </p:spPr>
        </p:pic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600579C3-99AF-9F0F-143C-9E4CB9516D1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8389" y="746961"/>
              <a:ext cx="1735731" cy="2708622"/>
            </a:xfrm>
            <a:prstGeom prst="rect">
              <a:avLst/>
            </a:prstGeom>
          </p:spPr>
        </p:pic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A3C0A08D-3DE0-18A3-8D2D-65CC0DB6C39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8854" y="3144568"/>
              <a:ext cx="7365288" cy="5386333"/>
            </a:xfrm>
            <a:prstGeom prst="rect">
              <a:avLst/>
            </a:prstGeom>
          </p:spPr>
        </p:pic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9930E79E-8AB0-BF0B-3320-427E9B1058E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044" y="0"/>
              <a:ext cx="8960004" cy="2773932"/>
            </a:xfrm>
            <a:prstGeom prst="rect">
              <a:avLst/>
            </a:prstGeom>
          </p:spPr>
        </p:pic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F9687995-65F6-5FA4-526C-D5FFB458843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888" y="4201271"/>
              <a:ext cx="1780235" cy="2725551"/>
            </a:xfrm>
            <a:prstGeom prst="rect">
              <a:avLst/>
            </a:prstGeom>
          </p:spPr>
        </p:pic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47F3A91B-2A22-2DD8-DDA4-6A5C8D59379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458" y="7641857"/>
              <a:ext cx="1735730" cy="2708621"/>
            </a:xfrm>
            <a:prstGeom prst="rect">
              <a:avLst/>
            </a:prstGeom>
          </p:spPr>
        </p:pic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6FDCBA59-C125-7ADC-9BEB-43E6D69E5ED4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340" y="0"/>
              <a:ext cx="3541290" cy="293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0050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A5AF-1537-6F4A-7CFC-B4CFED007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850" y="396875"/>
            <a:ext cx="17088486" cy="1107996"/>
          </a:xfrm>
        </p:spPr>
        <p:txBody>
          <a:bodyPr/>
          <a:lstStyle/>
          <a:p>
            <a:pPr algn="ctr"/>
            <a:r>
              <a:rPr lang="en-US" sz="7200" b="1" u="none" spc="-180" dirty="0">
                <a:latin typeface="Arial"/>
                <a:cs typeface="Arial"/>
              </a:rPr>
              <a:t>Supplementary Slides</a:t>
            </a:r>
            <a:endParaRPr lang="en-US" sz="7200" b="1" u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E0321-B080-D420-431E-7CA93C15AAC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08050" y="2116213"/>
            <a:ext cx="16459200" cy="961801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2" action="ppaction://hlinksldjump"/>
              </a:rPr>
              <a:t>Existing Measures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 action="ppaction://hlinksldjump"/>
              </a:rPr>
              <a:t>Ontology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 action="ppaction://hlinksldjump"/>
              </a:rPr>
              <a:t>Scale up- token level model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Examples: </a:t>
            </a:r>
            <a:r>
              <a:rPr lang="en-US" dirty="0">
                <a:hlinkClick r:id="rId5" action="ppaction://hlinksldjump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6" action="ppaction://hlinksldjump"/>
              </a:rPr>
              <a:t>2</a:t>
            </a:r>
            <a:r>
              <a:rPr lang="en-US" dirty="0"/>
              <a:t>, </a:t>
            </a:r>
            <a:r>
              <a:rPr lang="en-US" dirty="0">
                <a:hlinkClick r:id="rId7" action="ppaction://hlinksldjump"/>
              </a:rPr>
              <a:t>3</a:t>
            </a:r>
            <a:r>
              <a:rPr lang="en-US" dirty="0"/>
              <a:t>, </a:t>
            </a:r>
            <a:r>
              <a:rPr lang="en-US" dirty="0">
                <a:hlinkClick r:id="rId8" action="ppaction://hlinksldjump"/>
              </a:rPr>
              <a:t>4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Example </a:t>
            </a:r>
            <a:r>
              <a:rPr lang="en-US" dirty="0">
                <a:hlinkClick r:id="rId9" action="ppaction://hlinksldjump"/>
              </a:rPr>
              <a:t>Motifs with Graph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Complex cases: </a:t>
            </a:r>
            <a:r>
              <a:rPr lang="en-US" dirty="0">
                <a:hlinkClick r:id="rId10" action="ppaction://hlinksldjump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11" action="ppaction://hlinksldjump"/>
              </a:rPr>
              <a:t>Non-Speaker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LLM: </a:t>
            </a:r>
            <a:r>
              <a:rPr lang="en-US" dirty="0">
                <a:hlinkClick r:id="rId12" action="ppaction://hlinksldjump"/>
              </a:rPr>
              <a:t>Token-level validation</a:t>
            </a:r>
            <a:r>
              <a:rPr lang="en-US" dirty="0"/>
              <a:t> and </a:t>
            </a:r>
            <a:r>
              <a:rPr lang="en-US" dirty="0">
                <a:hlinkClick r:id="rId13" action="ppaction://hlinksldjump"/>
              </a:rPr>
              <a:t>metrics</a:t>
            </a:r>
            <a:r>
              <a:rPr lang="en-US" dirty="0"/>
              <a:t>, </a:t>
            </a:r>
            <a:r>
              <a:rPr lang="en-US" dirty="0">
                <a:hlinkClick r:id="rId14" action="ppaction://hlinksldjump"/>
              </a:rPr>
              <a:t>Synthetic data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15" action="ppaction://hlinksldjump"/>
              </a:rPr>
              <a:t>GED</a:t>
            </a:r>
            <a:r>
              <a:rPr lang="en-US" dirty="0"/>
              <a:t> </a:t>
            </a:r>
            <a:r>
              <a:rPr lang="en-US" dirty="0">
                <a:hlinkClick r:id="rId16" action="ppaction://hlinksldjump"/>
              </a:rPr>
              <a:t>definition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Identifying </a:t>
            </a:r>
            <a:r>
              <a:rPr lang="en-US" dirty="0">
                <a:hlinkClick r:id="rId17" action="ppaction://hlinksldjump"/>
              </a:rPr>
              <a:t>groups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Our Approach in action: </a:t>
            </a:r>
            <a:r>
              <a:rPr lang="en-US" dirty="0">
                <a:hlinkClick r:id="rId18" action="ppaction://hlinksldjump"/>
              </a:rPr>
              <a:t>Share</a:t>
            </a:r>
            <a:r>
              <a:rPr lang="en-US" dirty="0"/>
              <a:t>, </a:t>
            </a:r>
            <a:r>
              <a:rPr lang="en-US" dirty="0">
                <a:hlinkClick r:id="rId19" action="ppaction://hlinksldjump"/>
              </a:rPr>
              <a:t>Paragraph Trump</a:t>
            </a:r>
            <a:r>
              <a:rPr lang="en-US" dirty="0"/>
              <a:t>, </a:t>
            </a:r>
            <a:r>
              <a:rPr lang="en-US" dirty="0">
                <a:hlinkClick r:id="rId20" action="ppaction://hlinksldjump"/>
              </a:rPr>
              <a:t>Paragraph Obama</a:t>
            </a:r>
            <a:r>
              <a:rPr lang="en-US" dirty="0"/>
              <a:t>, </a:t>
            </a:r>
            <a:r>
              <a:rPr lang="en-US" dirty="0">
                <a:hlinkClick r:id="rId21" action="ppaction://hlinksldjump"/>
              </a:rPr>
              <a:t>Populist using non-pop</a:t>
            </a:r>
            <a:r>
              <a:rPr lang="en-US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dirty="0"/>
              <a:t>Back: </a:t>
            </a:r>
            <a:r>
              <a:rPr lang="en-US" sz="2400" dirty="0">
                <a:hlinkClick r:id="rId22" action="ppaction://hlinksldjump"/>
              </a:rPr>
              <a:t>Title</a:t>
            </a:r>
            <a:r>
              <a:rPr lang="en-US" sz="2400" dirty="0"/>
              <a:t>, </a:t>
            </a:r>
            <a:r>
              <a:rPr lang="en-US" sz="2400" dirty="0">
                <a:hlinkClick r:id="rId23" action="ppaction://hlinksldjump"/>
              </a:rPr>
              <a:t>Thin-Centered</a:t>
            </a:r>
            <a:r>
              <a:rPr lang="en-US" sz="2400" dirty="0"/>
              <a:t>, </a:t>
            </a:r>
            <a:r>
              <a:rPr lang="en-US" sz="2400" dirty="0">
                <a:hlinkClick r:id="rId24" action="ppaction://hlinksldjump"/>
              </a:rPr>
              <a:t>Aggregation Problem</a:t>
            </a:r>
            <a:r>
              <a:rPr lang="en-US" sz="2400" dirty="0"/>
              <a:t>, </a:t>
            </a:r>
            <a:r>
              <a:rPr lang="en-US" sz="2400" dirty="0">
                <a:hlinkClick r:id="rId25" action="ppaction://hlinksldjump"/>
              </a:rPr>
              <a:t>Contribution</a:t>
            </a:r>
            <a:r>
              <a:rPr lang="en-US" sz="2400" dirty="0"/>
              <a:t>, </a:t>
            </a:r>
            <a:r>
              <a:rPr lang="en-US" sz="2400" dirty="0">
                <a:hlinkClick r:id="rId26" action="ppaction://hlinksldjump"/>
              </a:rPr>
              <a:t>Our Approach</a:t>
            </a:r>
            <a:r>
              <a:rPr lang="en-US" sz="2400" dirty="0"/>
              <a:t>, </a:t>
            </a:r>
            <a:r>
              <a:rPr lang="en-US" sz="2400" dirty="0">
                <a:hlinkClick r:id="rId27" action="ppaction://hlinksldjump"/>
              </a:rPr>
              <a:t>Components</a:t>
            </a:r>
            <a:r>
              <a:rPr lang="en-US" sz="2400" dirty="0"/>
              <a:t>, </a:t>
            </a:r>
            <a:r>
              <a:rPr lang="en-US" sz="2400" dirty="0">
                <a:hlinkClick r:id="rId28" action="ppaction://hlinksldjump"/>
              </a:rPr>
              <a:t>Structure</a:t>
            </a:r>
            <a:r>
              <a:rPr lang="en-US" sz="2400" dirty="0"/>
              <a:t>, </a:t>
            </a:r>
            <a:r>
              <a:rPr lang="en-US" sz="2400" dirty="0">
                <a:hlinkClick r:id="rId29" action="ppaction://hlinksldjump"/>
              </a:rPr>
              <a:t>Motif</a:t>
            </a:r>
            <a:r>
              <a:rPr lang="en-US" sz="2400" dirty="0"/>
              <a:t>, </a:t>
            </a:r>
            <a:r>
              <a:rPr lang="en-US" sz="2400" dirty="0">
                <a:hlinkClick r:id="rId30" action="ppaction://hlinksldjump"/>
              </a:rPr>
              <a:t>Motif Example</a:t>
            </a:r>
            <a:r>
              <a:rPr lang="en-US" sz="2400" dirty="0"/>
              <a:t>, </a:t>
            </a:r>
            <a:r>
              <a:rPr lang="en-US" sz="2400" dirty="0">
                <a:hlinkClick r:id="rId31" action="ppaction://hlinksldjump"/>
              </a:rPr>
              <a:t>Example </a:t>
            </a:r>
            <a:r>
              <a:rPr lang="en-US" sz="2400" dirty="0"/>
              <a:t>1, </a:t>
            </a:r>
            <a:r>
              <a:rPr lang="en-US" sz="2400" dirty="0">
                <a:hlinkClick r:id="rId32" action="ppaction://hlinksldjump"/>
              </a:rPr>
              <a:t>GED</a:t>
            </a:r>
            <a:r>
              <a:rPr lang="en-US" sz="2400" dirty="0"/>
              <a:t>, </a:t>
            </a:r>
            <a:r>
              <a:rPr lang="en-US" sz="2400" dirty="0">
                <a:hlinkClick r:id="rId33" action="ppaction://hlinksldjump"/>
              </a:rPr>
              <a:t>GED example</a:t>
            </a:r>
            <a:r>
              <a:rPr lang="en-US" sz="2400" dirty="0"/>
              <a:t>, </a:t>
            </a:r>
            <a:r>
              <a:rPr lang="en-US" sz="2400" dirty="0">
                <a:hlinkClick r:id="rId34" action="ppaction://hlinksldjump"/>
              </a:rPr>
              <a:t>Scale up</a:t>
            </a:r>
            <a:r>
              <a:rPr lang="en-US" sz="2400" dirty="0"/>
              <a:t>, </a:t>
            </a:r>
            <a:r>
              <a:rPr lang="en-US" sz="2400" dirty="0">
                <a:hlinkClick r:id="rId35" action="ppaction://hlinksldjump"/>
              </a:rPr>
              <a:t>Steps</a:t>
            </a:r>
            <a:r>
              <a:rPr lang="en-US" sz="2400" dirty="0"/>
              <a:t>, </a:t>
            </a:r>
            <a:r>
              <a:rPr lang="en-US" sz="2400" dirty="0">
                <a:hlinkClick r:id="rId36" action="ppaction://hlinksldjump"/>
              </a:rPr>
              <a:t>Human annotations</a:t>
            </a:r>
            <a:r>
              <a:rPr lang="en-US" sz="2400" dirty="0"/>
              <a:t>, </a:t>
            </a:r>
            <a:r>
              <a:rPr lang="en-US" sz="2400" dirty="0">
                <a:hlinkClick r:id="rId37" action="ppaction://hlinksldjump"/>
              </a:rPr>
              <a:t>LLM</a:t>
            </a:r>
            <a:r>
              <a:rPr lang="en-US" sz="2400" dirty="0"/>
              <a:t>, </a:t>
            </a:r>
            <a:r>
              <a:rPr lang="en-US" sz="2400" dirty="0">
                <a:hlinkClick r:id="rId38" action="ppaction://hlinksldjump"/>
              </a:rPr>
              <a:t>Fine-tuning</a:t>
            </a:r>
            <a:r>
              <a:rPr lang="en-US" sz="2400" dirty="0"/>
              <a:t>, </a:t>
            </a:r>
            <a:r>
              <a:rPr lang="en-US" sz="2400" dirty="0">
                <a:hlinkClick r:id="rId39" action="ppaction://hlinksldjump"/>
              </a:rPr>
              <a:t>Motif visualization</a:t>
            </a:r>
            <a:r>
              <a:rPr lang="en-US" sz="2400" dirty="0"/>
              <a:t>, </a:t>
            </a:r>
            <a:r>
              <a:rPr lang="en-US" sz="2400" dirty="0">
                <a:hlinkClick r:id="rId40" action="ppaction://hlinksldjump"/>
              </a:rPr>
              <a:t>Full example</a:t>
            </a:r>
            <a:r>
              <a:rPr lang="en-US" sz="2400" dirty="0"/>
              <a:t>, </a:t>
            </a:r>
            <a:r>
              <a:rPr lang="en-US" sz="2400" dirty="0">
                <a:hlinkClick r:id="rId41" action="ppaction://hlinksldjump"/>
              </a:rPr>
              <a:t>Application</a:t>
            </a:r>
            <a:r>
              <a:rPr lang="en-US" sz="2400" dirty="0"/>
              <a:t>, </a:t>
            </a:r>
            <a:r>
              <a:rPr lang="en-US" sz="2400" dirty="0">
                <a:hlinkClick r:id="rId42" action="ppaction://hlinksldjump"/>
              </a:rPr>
              <a:t>temporal dynamics</a:t>
            </a:r>
            <a:r>
              <a:rPr lang="en-US" sz="2400" dirty="0"/>
              <a:t>, </a:t>
            </a:r>
            <a:r>
              <a:rPr lang="en-US" sz="2400" dirty="0">
                <a:hlinkClick r:id="rId43" action="ppaction://hlinksldjump"/>
              </a:rPr>
              <a:t>geographic dynamics 1</a:t>
            </a:r>
            <a:r>
              <a:rPr lang="en-US" sz="2400" dirty="0"/>
              <a:t>, </a:t>
            </a:r>
            <a:r>
              <a:rPr lang="en-US" sz="2400" dirty="0">
                <a:hlinkClick r:id="rId44" action="ppaction://hlinksldjump"/>
              </a:rPr>
              <a:t>geographic dynamics 2</a:t>
            </a:r>
            <a:r>
              <a:rPr lang="en-US" sz="2400" dirty="0"/>
              <a:t>, </a:t>
            </a:r>
            <a:r>
              <a:rPr lang="en-US" sz="2400" dirty="0">
                <a:hlinkClick r:id="rId45" action="ppaction://hlinksldjump"/>
              </a:rPr>
              <a:t>Final Remarks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420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6E18-00D8-4C21-FEE9-636E8E97E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1231106"/>
          </a:xfrm>
        </p:spPr>
        <p:txBody>
          <a:bodyPr/>
          <a:lstStyle/>
          <a:p>
            <a:pPr algn="ctr"/>
            <a:r>
              <a:rPr lang="en-US" sz="8000" b="1" u="none" dirty="0"/>
              <a:t>Previous 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8FEEA-9685-CF72-3EA9-0395A9D0201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87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57466A1-E9AF-D189-9700-61B0F2308807}"/>
              </a:ext>
            </a:extLst>
          </p:cNvPr>
          <p:cNvSpPr txBox="1"/>
          <p:nvPr/>
        </p:nvSpPr>
        <p:spPr>
          <a:xfrm>
            <a:off x="755650" y="473075"/>
            <a:ext cx="19507200" cy="1144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Overview of Measurement Strategies</a:t>
            </a:r>
          </a:p>
          <a:p>
            <a:r>
              <a:rPr lang="en-US" sz="3600" b="1" dirty="0"/>
              <a:t>Expert Surveys</a:t>
            </a:r>
            <a:r>
              <a:rPr lang="en-US" sz="3600" dirty="0"/>
              <a:t>:</a:t>
            </a:r>
          </a:p>
          <a:p>
            <a:pPr marL="571500" lvl="3" indent="-571500">
              <a:buFont typeface="Arial" panose="020B0604020202020204" pitchFamily="34" charset="0"/>
              <a:buChar char="•"/>
            </a:pPr>
            <a:r>
              <a:rPr lang="en-US" sz="3600" dirty="0"/>
              <a:t>Chapel Hill Expert Survey (2017)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POPPA Survey (2018)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Global Party Survey (GPS)</a:t>
            </a:r>
          </a:p>
          <a:p>
            <a:endParaRPr lang="en-US" sz="3600" b="1" dirty="0"/>
          </a:p>
          <a:p>
            <a:r>
              <a:rPr lang="en-US" sz="3600" b="1" dirty="0"/>
              <a:t>Textual Data Analysis</a:t>
            </a:r>
            <a:r>
              <a:rPr lang="en-US" sz="3600" dirty="0"/>
              <a:t>: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Dictionary-based methods (Jagers, Hawkins, Casiraghi, etc.)</a:t>
            </a:r>
          </a:p>
          <a:p>
            <a:endParaRPr lang="en-US" sz="3600" b="1" dirty="0"/>
          </a:p>
          <a:p>
            <a:r>
              <a:rPr lang="en-US" sz="3600" b="1" dirty="0"/>
              <a:t>Limitations of Existing Approaches</a:t>
            </a:r>
          </a:p>
          <a:p>
            <a:r>
              <a:rPr lang="en-US" sz="3600" i="1" u="sng" dirty="0"/>
              <a:t>Coarse Granularity: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Binary labels for parties or large text segments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Fails to capture nuanced, "thin-centered" definitions (Mudde, 2007)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Ignores rhetorical variation within parties, speeches, and individuals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Cannot identify shifts in rhetoric across contexts or topics</a:t>
            </a:r>
          </a:p>
          <a:p>
            <a:r>
              <a:rPr lang="en-US" sz="3600" b="1" dirty="0"/>
              <a:t>Nuance in Populist Discourse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Current methods miss interactions between populism and other discourses (nationalism, anti-globalism, </a:t>
            </a:r>
            <a:r>
              <a:rPr lang="en-US" sz="3600" dirty="0" err="1"/>
              <a:t>technoskepticism</a:t>
            </a:r>
            <a:r>
              <a:rPr lang="en-US" sz="36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Difficulty distinguishing left vs. right populism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462822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5CAD-E244-7C0B-80D8-AB81E424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701676"/>
            <a:ext cx="18315240" cy="1600200"/>
          </a:xfrm>
        </p:spPr>
        <p:txBody>
          <a:bodyPr/>
          <a:lstStyle/>
          <a:p>
            <a:r>
              <a:rPr lang="en-US" sz="6600" b="1" u="none" dirty="0"/>
              <a:t>Human Costs and Adaptability Tradeoffs</a:t>
            </a:r>
            <a:br>
              <a:rPr lang="en-US" sz="6600" b="1" u="none" dirty="0"/>
            </a:br>
            <a:br>
              <a:rPr lang="en-US" sz="4000" b="1" u="none" dirty="0"/>
            </a:br>
            <a:br>
              <a:rPr lang="en-US" sz="4000" b="1" u="none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D89FA-0027-DC9B-2C22-CED122087277}"/>
              </a:ext>
            </a:extLst>
          </p:cNvPr>
          <p:cNvSpPr txBox="1"/>
          <p:nvPr/>
        </p:nvSpPr>
        <p:spPr>
          <a:xfrm>
            <a:off x="1060450" y="2835275"/>
            <a:ext cx="186200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none" dirty="0"/>
              <a:t>Manual annotation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u="none" dirty="0"/>
              <a:t>High resource costs, extensive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u="none" dirty="0"/>
              <a:t>Difficult to scale</a:t>
            </a:r>
          </a:p>
          <a:p>
            <a:endParaRPr lang="en-US" sz="4400" dirty="0"/>
          </a:p>
          <a:p>
            <a:r>
              <a:rPr lang="en-US" sz="4400" u="none" dirty="0"/>
              <a:t>Dictionary-based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u="none" dirty="0"/>
              <a:t>Efficient but context-specific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u="none" dirty="0"/>
              <a:t>Require extensive adaptation across languages and political contexts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u="none" dirty="0"/>
              <a:t>Risk of misinterpretation when decontextualized (Schaffer, 2000)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642355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3B756-799A-F67F-372E-6EB0DCDEF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D996-52D9-ACE1-AE4C-7C3CE3B1E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50" y="320675"/>
            <a:ext cx="17088486" cy="1107996"/>
          </a:xfrm>
        </p:spPr>
        <p:txBody>
          <a:bodyPr/>
          <a:lstStyle/>
          <a:p>
            <a:r>
              <a:rPr lang="en-US" sz="7200" b="1" u="none" dirty="0"/>
              <a:t>The Populist-PULSAR Ontology</a:t>
            </a:r>
            <a:endParaRPr lang="en-US" sz="7200" u="non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0AC7FE-B671-3499-1E52-E626E68B5F2A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603250" y="2100938"/>
            <a:ext cx="19202400" cy="7755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Foundation: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Extends PULSAR framework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(Park et al., 2018)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 of Annotations: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Labels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encode populist narrative components and their connections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 to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sentence-level tokens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preserving context and positional information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Representations: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Graph-based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(nodes: Actors, Targets, Judgments; edges: dependencies)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 over Dictionary-based Approaches: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Context-aware labeling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Precise location tracking within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0160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3E1A-6EBC-319D-F46C-6A2A9D0E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B5B5-D123-10B6-3321-962232E34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585819"/>
            <a:ext cx="19635177" cy="1353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10800" b="1" u="non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Fine-tunning Our Models - </a:t>
            </a:r>
            <a:r>
              <a:rPr lang="en-US" sz="10800" b="1" u="non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PyTorch</a:t>
            </a:r>
            <a:endParaRPr lang="en-US" sz="10800" u="none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B358BE-B0B9-0FF9-7CAC-670D0AB03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86349"/>
              </p:ext>
            </p:extLst>
          </p:nvPr>
        </p:nvGraphicFramePr>
        <p:xfrm>
          <a:off x="12033250" y="2301875"/>
          <a:ext cx="8763000" cy="4307720"/>
        </p:xfrm>
        <a:graphic>
          <a:graphicData uri="http://schemas.openxmlformats.org/drawingml/2006/table">
            <a:tbl>
              <a:tblPr/>
              <a:tblGrid>
                <a:gridCol w="8763000">
                  <a:extLst>
                    <a:ext uri="{9D8B030D-6E8A-4147-A177-3AD203B41FA5}">
                      <a16:colId xmlns:a16="http://schemas.microsoft.com/office/drawing/2014/main" val="3313730485"/>
                    </a:ext>
                  </a:extLst>
                </a:gridCol>
              </a:tblGrid>
              <a:tr h="515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Token-Level Approach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758573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Separate BERT models for BIO tagging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275396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Identifies precise token spans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835845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Fine-tuned individually per component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0662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B4C36E-D180-15E6-B50B-0FFE43CE9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107557"/>
              </p:ext>
            </p:extLst>
          </p:nvPr>
        </p:nvGraphicFramePr>
        <p:xfrm>
          <a:off x="238214" y="1939639"/>
          <a:ext cx="11261634" cy="8656068"/>
        </p:xfrm>
        <a:graphic>
          <a:graphicData uri="http://schemas.openxmlformats.org/drawingml/2006/table">
            <a:tbl>
              <a:tblPr/>
              <a:tblGrid>
                <a:gridCol w="1876939">
                  <a:extLst>
                    <a:ext uri="{9D8B030D-6E8A-4147-A177-3AD203B41FA5}">
                      <a16:colId xmlns:a16="http://schemas.microsoft.com/office/drawing/2014/main" val="2129485703"/>
                    </a:ext>
                  </a:extLst>
                </a:gridCol>
                <a:gridCol w="1876939">
                  <a:extLst>
                    <a:ext uri="{9D8B030D-6E8A-4147-A177-3AD203B41FA5}">
                      <a16:colId xmlns:a16="http://schemas.microsoft.com/office/drawing/2014/main" val="798481813"/>
                    </a:ext>
                  </a:extLst>
                </a:gridCol>
                <a:gridCol w="1876939">
                  <a:extLst>
                    <a:ext uri="{9D8B030D-6E8A-4147-A177-3AD203B41FA5}">
                      <a16:colId xmlns:a16="http://schemas.microsoft.com/office/drawing/2014/main" val="1369487565"/>
                    </a:ext>
                  </a:extLst>
                </a:gridCol>
                <a:gridCol w="1876939">
                  <a:extLst>
                    <a:ext uri="{9D8B030D-6E8A-4147-A177-3AD203B41FA5}">
                      <a16:colId xmlns:a16="http://schemas.microsoft.com/office/drawing/2014/main" val="1176493872"/>
                    </a:ext>
                  </a:extLst>
                </a:gridCol>
                <a:gridCol w="1876939">
                  <a:extLst>
                    <a:ext uri="{9D8B030D-6E8A-4147-A177-3AD203B41FA5}">
                      <a16:colId xmlns:a16="http://schemas.microsoft.com/office/drawing/2014/main" val="1120141448"/>
                    </a:ext>
                  </a:extLst>
                </a:gridCol>
                <a:gridCol w="1876939">
                  <a:extLst>
                    <a:ext uri="{9D8B030D-6E8A-4147-A177-3AD203B41FA5}">
                      <a16:colId xmlns:a16="http://schemas.microsoft.com/office/drawing/2014/main" val="3753485818"/>
                    </a:ext>
                  </a:extLst>
                </a:gridCol>
              </a:tblGrid>
              <a:tr h="489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Label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Attribute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Precision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Recall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F1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Accuracy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220987"/>
                  </a:ext>
                </a:extLst>
              </a:tr>
              <a:tr h="3808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 dirty="0"/>
                        <a:t>Actor</a:t>
                      </a: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b="1"/>
                        <a:t>0.9345</a:t>
                      </a: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343516"/>
                  </a:ext>
                </a:extLst>
              </a:tr>
              <a:tr h="38086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dirty="0"/>
                        <a:t>Them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0.46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0.46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0.46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801935"/>
                  </a:ext>
                </a:extLst>
              </a:tr>
              <a:tr h="48991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Residual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0.20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0.27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0.23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461135"/>
                  </a:ext>
                </a:extLst>
              </a:tr>
              <a:tr h="38086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dirty="0"/>
                        <a:t>Us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0.67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0.72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0.70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980366"/>
                  </a:ext>
                </a:extLst>
              </a:tr>
              <a:tr h="3808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/>
                        <a:t>Target</a:t>
                      </a: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b="1"/>
                        <a:t>0.9035</a:t>
                      </a: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125460"/>
                  </a:ext>
                </a:extLst>
              </a:tr>
              <a:tr h="38086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Them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0.27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0.33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0.30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04006"/>
                  </a:ext>
                </a:extLst>
              </a:tr>
              <a:tr h="48991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Residual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0.00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0.00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0.00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580125"/>
                  </a:ext>
                </a:extLst>
              </a:tr>
              <a:tr h="38086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dirty="0"/>
                        <a:t>Us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0.33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0.30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0.31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475699"/>
                  </a:ext>
                </a:extLst>
              </a:tr>
              <a:tr h="708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/>
                        <a:t>Judgment</a:t>
                      </a: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b="1" dirty="0"/>
                        <a:t>0.8595</a:t>
                      </a: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902298"/>
                  </a:ext>
                </a:extLst>
              </a:tr>
              <a:tr h="48991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NEG (-1)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0.05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0.04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0.05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913882"/>
                  </a:ext>
                </a:extLst>
              </a:tr>
              <a:tr h="48991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dirty="0"/>
                        <a:t>POS (+1)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0.15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0.18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0.16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847026"/>
                  </a:ext>
                </a:extLst>
              </a:tr>
              <a:tr h="3808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b="1" dirty="0"/>
                        <a:t>Aspect</a:t>
                      </a: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b="1" dirty="0"/>
                        <a:t>0.6901</a:t>
                      </a: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174228"/>
                  </a:ext>
                </a:extLst>
              </a:tr>
              <a:tr h="48991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 dirty="0"/>
                        <a:t>NEG (-1)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0.08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/>
                        <a:t>0.11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0.10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312972"/>
                  </a:ext>
                </a:extLst>
              </a:tr>
              <a:tr h="48991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20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200"/>
                        <a:t>POS (+1)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0.13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0.16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3200" dirty="0"/>
                        <a:t>0.14</a:t>
                      </a:r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US" sz="3200" dirty="0"/>
                    </a:p>
                  </a:txBody>
                  <a:tcPr marL="80036" marR="80036" marT="40018" marB="400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582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82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8DF0-E333-350D-2C87-81FADAB5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6975FE6-DA7B-820C-557D-D933ACE7C99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687339"/>
            <a:ext cx="19583399" cy="692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Within-speech variation: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Who are the people? Who are the elites? What is the grievance?</a:t>
            </a:r>
            <a:b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Populism + other themes: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/>
                </a:solidFill>
              </a:rPr>
              <a:t>An entire speech labeled ‘populist’ often contains </a:t>
            </a:r>
            <a:r>
              <a:rPr lang="en-US" sz="4000" b="1" dirty="0">
                <a:solidFill>
                  <a:schemeClr val="bg1"/>
                </a:solidFill>
              </a:rPr>
              <a:t>nationalism or protectionism</a:t>
            </a:r>
            <a:r>
              <a:rPr lang="en-US" sz="4000" dirty="0">
                <a:solidFill>
                  <a:schemeClr val="bg1"/>
                </a:solidFill>
              </a:rPr>
              <a:t>…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Aggregating to one label conflates populist content with these themes.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quantify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locate populism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speech was populist or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parts?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429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of interpretability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C17B5-4FDB-4408-731F-BCAFB2E45782}"/>
              </a:ext>
            </a:extLst>
          </p:cNvPr>
          <p:cNvSpPr txBox="1"/>
          <p:nvPr/>
        </p:nvSpPr>
        <p:spPr>
          <a:xfrm>
            <a:off x="450850" y="396875"/>
            <a:ext cx="1866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The Aggregation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51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A1D5-5433-A08A-3BB0-CB64FC0BE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650" y="854075"/>
            <a:ext cx="14733840" cy="830997"/>
          </a:xfrm>
        </p:spPr>
        <p:txBody>
          <a:bodyPr/>
          <a:lstStyle/>
          <a:p>
            <a:r>
              <a:rPr lang="en-US" sz="5400" b="1" u="none" dirty="0"/>
              <a:t>Synthetic Sentences</a:t>
            </a:r>
            <a:endParaRPr lang="en-US" sz="4800" b="1" u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64EDB-44B1-0EF3-E16C-A5CC70AF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359317"/>
            <a:ext cx="17591352" cy="63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646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8B53-88E9-D429-2C22-B6A28C52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B4FBA-2A39-E16F-9D21-50D25A843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553" y="625475"/>
            <a:ext cx="17608297" cy="12064841"/>
          </a:xfrm>
        </p:spPr>
        <p:txBody>
          <a:bodyPr/>
          <a:lstStyle/>
          <a:p>
            <a:r>
              <a:rPr lang="en-US" sz="6600" b="1" dirty="0"/>
              <a:t>Definition of GED:</a:t>
            </a:r>
            <a:endParaRPr lang="en-US" sz="6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GED measures differences between two narrative structures (graphs), expressed as a numerical distance.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Formally: GED(</a:t>
            </a:r>
            <a:r>
              <a:rPr lang="en-US" sz="4000" dirty="0" err="1"/>
              <a:t>G_i</a:t>
            </a:r>
            <a:r>
              <a:rPr lang="en-US" sz="4000" dirty="0"/>
              <a:t>, </a:t>
            </a:r>
            <a:r>
              <a:rPr lang="en-US" sz="4000" dirty="0" err="1"/>
              <a:t>G_j</a:t>
            </a:r>
            <a:r>
              <a:rPr lang="en-US" sz="4000" dirty="0"/>
              <a:t>) → </a:t>
            </a:r>
            <a:r>
              <a:rPr lang="en-US" sz="4000" dirty="0" err="1"/>
              <a:t>d_ij</a:t>
            </a:r>
            <a:r>
              <a:rPr lang="en-US" sz="4000" dirty="0"/>
              <a:t>, with </a:t>
            </a:r>
            <a:r>
              <a:rPr lang="en-US" sz="4000" dirty="0" err="1"/>
              <a:t>d_ij</a:t>
            </a:r>
            <a:r>
              <a:rPr lang="en-US" sz="4000" dirty="0"/>
              <a:t> as a positive real number.</a:t>
            </a:r>
          </a:p>
          <a:p>
            <a:r>
              <a:rPr lang="en-US" sz="6600" b="1" dirty="0"/>
              <a:t>Distance Calculation Rules:</a:t>
            </a:r>
            <a:endParaRPr lang="en-US" sz="6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Maximum single-edit distance is 4 (changing valence from positive to negative or vice versa).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Changing "US" to "THEM" in either the Actor or Target role has a distance of 2 per edit.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Distances from multiple edits are additive (e.g., changing Actor-US to Actor-THEM and Target-THEM to Target-US totals a distance of 4).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The smallest non-zero distance is 1, applicable when changing from specified roles (US or THEM) to residual (unspecified) roles.</a:t>
            </a:r>
          </a:p>
          <a:p>
            <a:r>
              <a:rPr lang="en-US" sz="6600" b="1" dirty="0"/>
              <a:t>Analogy:</a:t>
            </a:r>
            <a:endParaRPr lang="en-US" sz="6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Similar to Manhattan distance, calculating distances independently for each dimension.</a:t>
            </a:r>
          </a:p>
          <a:p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4339646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247F-D68E-797C-FDD1-C21D5A33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7F47-9CA1-B10C-9186-C39EEE3F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50" y="854075"/>
            <a:ext cx="18391440" cy="1661993"/>
          </a:xfrm>
        </p:spPr>
        <p:txBody>
          <a:bodyPr/>
          <a:lstStyle/>
          <a:p>
            <a:r>
              <a:rPr lang="en-US" sz="5400" b="1" u="none" dirty="0"/>
              <a:t>Conceptual Explanation of GED Penalization System</a:t>
            </a:r>
            <a:endParaRPr lang="en-US" sz="4800" b="1" u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DC2C4-0093-23BA-F140-A0173AF5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3521075"/>
            <a:ext cx="18649755" cy="31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3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0AB-673A-46E6-A74D-9F1C59DE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B6F86-FCE9-5CD2-ACF3-419DC29C5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193" y="396875"/>
            <a:ext cx="19132297" cy="10856818"/>
          </a:xfrm>
        </p:spPr>
        <p:txBody>
          <a:bodyPr/>
          <a:lstStyle/>
          <a:p>
            <a:r>
              <a:rPr lang="en-US" sz="6600" b="1" dirty="0"/>
              <a:t>Evaluating LLM Performance Token Annotation</a:t>
            </a:r>
          </a:p>
          <a:p>
            <a:br>
              <a:rPr lang="en-US" sz="4000" b="1" dirty="0"/>
            </a:br>
            <a:r>
              <a:rPr lang="en-US" sz="4000" b="1" dirty="0"/>
              <a:t>Objective:</a:t>
            </a:r>
            <a:br>
              <a:rPr lang="en-US" sz="4000" dirty="0"/>
            </a:br>
            <a:r>
              <a:rPr lang="en-US" sz="4000" dirty="0"/>
              <a:t>Measure if iterative improvements in prompts enhanced model accuracy.</a:t>
            </a:r>
          </a:p>
          <a:p>
            <a:endParaRPr lang="en-US" sz="4000" b="1" dirty="0"/>
          </a:p>
          <a:p>
            <a:r>
              <a:rPr lang="en-US" sz="4000" b="1" dirty="0"/>
              <a:t>Method:</a:t>
            </a:r>
            <a:endParaRPr lang="en-US" sz="4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GED-based metric.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Compared LLM-generated annotations to human annotations (our silver standard).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More robust evaluation than token-level accuracy.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Follows recommended practices for tailored benchmarks in prompt engineering research (Schulhoff, 2025).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r>
              <a:rPr lang="en-US" sz="4000" b="1" dirty="0"/>
              <a:t>Acceptance Criteria (GED Scores):</a:t>
            </a:r>
            <a:endParaRPr lang="en-US" sz="4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Acceptable if </a:t>
            </a:r>
            <a:r>
              <a:rPr lang="en-US" sz="4000" b="1" dirty="0"/>
              <a:t>GED = 0 or 1 </a:t>
            </a:r>
            <a:r>
              <a:rPr lang="en-US" sz="4000" dirty="0"/>
              <a:t>(minor differences).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Also acceptable if GED = 2 or 3, provided misclassifications involve minor roles only (e.g., labeling "</a:t>
            </a:r>
            <a:r>
              <a:rPr lang="en-US" sz="4000" b="1" dirty="0"/>
              <a:t>Residual</a:t>
            </a:r>
            <a:r>
              <a:rPr lang="en-US" sz="4000" dirty="0"/>
              <a:t>" instead of "US"/"THEM"), without polarity reversals.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19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AE32-FBB8-32DD-568D-E1DFC7C3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53A92-ED90-E237-FA61-C56B2EB61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553" y="549275"/>
            <a:ext cx="19311937" cy="9718045"/>
          </a:xfrm>
        </p:spPr>
        <p:txBody>
          <a:bodyPr/>
          <a:lstStyle/>
          <a:p>
            <a:r>
              <a:rPr lang="en-US" sz="7200" b="1" dirty="0"/>
              <a:t>LLM Performance</a:t>
            </a:r>
            <a:endParaRPr lang="en-US" sz="7200" dirty="0"/>
          </a:p>
          <a:p>
            <a:endParaRPr lang="en-US" sz="4000" b="1" dirty="0"/>
          </a:p>
          <a:p>
            <a:r>
              <a:rPr lang="en-US" sz="4000" b="1" dirty="0"/>
              <a:t>Overall Performance:</a:t>
            </a:r>
            <a:endParaRPr lang="en-US" sz="4000" dirty="0"/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4000" b="1" dirty="0"/>
              <a:t>76.2%</a:t>
            </a:r>
            <a:r>
              <a:rPr lang="en-US" sz="4000" dirty="0"/>
              <a:t> of classifications were acceptable.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endParaRPr lang="en-US" sz="4000" dirty="0"/>
          </a:p>
          <a:p>
            <a:r>
              <a:rPr lang="en-US" sz="4000" b="1" dirty="0"/>
              <a:t>Detailed Breakdown:</a:t>
            </a:r>
            <a:endParaRPr lang="en-US" sz="4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b="1" dirty="0"/>
              <a:t>27.4%</a:t>
            </a:r>
            <a:r>
              <a:rPr lang="en-US" sz="4000" dirty="0"/>
              <a:t> Exact matches (GED = 0):</a:t>
            </a:r>
            <a:br>
              <a:rPr lang="en-US" sz="4000" dirty="0"/>
            </a:br>
            <a:r>
              <a:rPr lang="en-US" sz="4000" dirty="0"/>
              <a:t>	Perfect alignment with human annotations.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b="1" dirty="0"/>
              <a:t>40.5%</a:t>
            </a:r>
            <a:r>
              <a:rPr lang="en-US" sz="4000" dirty="0"/>
              <a:t> Minimal differences (GED = 1):</a:t>
            </a:r>
            <a:br>
              <a:rPr lang="en-US" sz="4000" dirty="0"/>
            </a:br>
            <a:r>
              <a:rPr lang="en-US" sz="4000" dirty="0"/>
              <a:t>	Minor misclassification between known groups and "Residual."</a:t>
            </a:r>
          </a:p>
          <a:p>
            <a:endParaRPr lang="en-US" sz="4000" b="1" dirty="0"/>
          </a:p>
          <a:p>
            <a:r>
              <a:rPr lang="en-US" sz="4000" b="1" dirty="0"/>
              <a:t>Implications:</a:t>
            </a:r>
            <a:endParaRPr lang="en-US" sz="4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Most discrepancies minor, preserving key structural elements.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Highlights effectiveness of refining prompts to improve LLM annotation quality.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970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F0195-B263-A7AD-93F5-AC31EE723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A4D3-665A-5A59-9F22-0D56835CB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1107996"/>
          </a:xfrm>
        </p:spPr>
        <p:txBody>
          <a:bodyPr/>
          <a:lstStyle/>
          <a:p>
            <a:pPr algn="ctr"/>
            <a:r>
              <a:rPr lang="en-US" sz="7200" b="1" u="none" dirty="0"/>
              <a:t>Examples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105DC-9702-8729-47D3-0CE3CB42CCE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365250" y="6333236"/>
            <a:ext cx="15723235" cy="1838965"/>
          </a:xfrm>
        </p:spPr>
        <p:txBody>
          <a:bodyPr/>
          <a:lstStyle/>
          <a:p>
            <a:r>
              <a:rPr lang="en-US" sz="4000" spc="75" dirty="0"/>
              <a:t>“Joe</a:t>
            </a:r>
            <a:r>
              <a:rPr lang="en-US" sz="4000" spc="105" dirty="0"/>
              <a:t> </a:t>
            </a:r>
            <a:r>
              <a:rPr lang="en-US" sz="4000" dirty="0"/>
              <a:t>Biden</a:t>
            </a:r>
            <a:r>
              <a:rPr lang="en-US" sz="4000" spc="110" dirty="0"/>
              <a:t> </a:t>
            </a:r>
            <a:r>
              <a:rPr lang="en-US" sz="4000" dirty="0"/>
              <a:t>wants</a:t>
            </a:r>
            <a:r>
              <a:rPr lang="en-US" sz="4000" spc="105" dirty="0"/>
              <a:t> </a:t>
            </a:r>
            <a:r>
              <a:rPr lang="en-US" sz="4000" spc="75" dirty="0"/>
              <a:t>to</a:t>
            </a:r>
            <a:r>
              <a:rPr lang="en-US" sz="4000" spc="110" dirty="0"/>
              <a:t> </a:t>
            </a:r>
            <a:r>
              <a:rPr lang="en-US" sz="4000" dirty="0"/>
              <a:t>inflict</a:t>
            </a:r>
            <a:r>
              <a:rPr lang="en-US" sz="4000" spc="105" dirty="0"/>
              <a:t> </a:t>
            </a:r>
            <a:r>
              <a:rPr lang="en-US" sz="4000" dirty="0"/>
              <a:t>a</a:t>
            </a:r>
            <a:r>
              <a:rPr lang="en-US" sz="4000" spc="110" dirty="0"/>
              <a:t> </a:t>
            </a:r>
            <a:r>
              <a:rPr lang="en-US" sz="4000" dirty="0"/>
              <a:t>painful</a:t>
            </a:r>
            <a:r>
              <a:rPr lang="en-US" sz="4000" spc="105" dirty="0"/>
              <a:t> </a:t>
            </a:r>
            <a:r>
              <a:rPr lang="en-US" sz="4000" dirty="0"/>
              <a:t>shutdown</a:t>
            </a:r>
            <a:r>
              <a:rPr lang="en-US" sz="4000" spc="110" dirty="0"/>
              <a:t> </a:t>
            </a:r>
            <a:r>
              <a:rPr lang="en-US" sz="4000" dirty="0"/>
              <a:t>on</a:t>
            </a:r>
            <a:r>
              <a:rPr lang="en-US" sz="4000" spc="105" dirty="0"/>
              <a:t> </a:t>
            </a:r>
            <a:r>
              <a:rPr lang="en-US" sz="4000" dirty="0"/>
              <a:t>our</a:t>
            </a:r>
            <a:r>
              <a:rPr lang="en-US" sz="4000" spc="110" dirty="0"/>
              <a:t> </a:t>
            </a:r>
            <a:r>
              <a:rPr lang="en-US" sz="4000" dirty="0"/>
              <a:t>entire</a:t>
            </a:r>
            <a:r>
              <a:rPr lang="en-US" sz="4000" spc="105" dirty="0"/>
              <a:t> </a:t>
            </a:r>
            <a:r>
              <a:rPr lang="en-US" sz="4000" spc="50" dirty="0"/>
              <a:t>country”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333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630" y="1199668"/>
            <a:ext cx="10541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75" dirty="0">
                <a:latin typeface="Arial MT"/>
                <a:cs typeface="Arial MT"/>
              </a:rPr>
              <a:t>“Joe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Biden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inflict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shutdown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137" y="2374133"/>
            <a:ext cx="19866610" cy="1351915"/>
          </a:xfrm>
          <a:custGeom>
            <a:avLst/>
            <a:gdLst/>
            <a:ahLst/>
            <a:cxnLst/>
            <a:rect l="l" t="t" r="r" b="b"/>
            <a:pathLst>
              <a:path w="19866610" h="1351914">
                <a:moveTo>
                  <a:pt x="19866075" y="0"/>
                </a:moveTo>
                <a:lnTo>
                  <a:pt x="0" y="0"/>
                </a:lnTo>
                <a:lnTo>
                  <a:pt x="0" y="1351375"/>
                </a:lnTo>
                <a:lnTo>
                  <a:pt x="19866075" y="1351375"/>
                </a:lnTo>
                <a:lnTo>
                  <a:pt x="19866075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481798" y="2512937"/>
            <a:ext cx="4094479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92810" marR="5080" indent="-880744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u="sng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spc="4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u="sng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9285" y="2512937"/>
            <a:ext cx="3224530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9410" marR="5080" indent="-347345">
              <a:lnSpc>
                <a:spcPts val="3350"/>
              </a:lnSpc>
              <a:spcBef>
                <a:spcPts val="550"/>
              </a:spcBef>
            </a:pP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Compute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role </a:t>
            </a:r>
            <a:r>
              <a:rPr sz="3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graph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065" marR="5080" algn="ctr">
              <a:lnSpc>
                <a:spcPts val="3350"/>
              </a:lnSpc>
              <a:spcBef>
                <a:spcPts val="550"/>
              </a:spcBef>
            </a:pPr>
            <a:r>
              <a:rPr spc="-10" dirty="0"/>
              <a:t>Calculate</a:t>
            </a:r>
            <a:r>
              <a:rPr u="none" spc="-10" dirty="0"/>
              <a:t> </a:t>
            </a:r>
            <a:r>
              <a:rPr dirty="0"/>
              <a:t>Judgment</a:t>
            </a:r>
            <a:r>
              <a:rPr spc="380" dirty="0"/>
              <a:t> </a:t>
            </a:r>
            <a:r>
              <a:rPr spc="-10" dirty="0"/>
              <a:t>holder</a:t>
            </a:r>
            <a:r>
              <a:rPr u="none" spc="-10" dirty="0"/>
              <a:t> </a:t>
            </a:r>
            <a:r>
              <a:rPr dirty="0"/>
              <a:t>valence</a:t>
            </a:r>
            <a:r>
              <a:rPr spc="10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spc="55" dirty="0"/>
              <a:t>motif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7324" y="2395130"/>
            <a:ext cx="5420995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86765" marR="5080" indent="-774700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Label</a:t>
            </a:r>
            <a:r>
              <a:rPr sz="3100" u="sng" spc="1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text,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dependency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parse,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u="sng" spc="1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calculate</a:t>
            </a:r>
            <a:r>
              <a:rPr sz="3100" u="sng" spc="1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endParaRPr sz="31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840" y="2302611"/>
            <a:ext cx="16414115" cy="1292860"/>
            <a:chOff x="100840" y="2302611"/>
            <a:chExt cx="16414115" cy="1292860"/>
          </a:xfrm>
        </p:grpSpPr>
        <p:sp>
          <p:nvSpPr>
            <p:cNvPr id="9" name="object 9"/>
            <p:cNvSpPr/>
            <p:nvPr/>
          </p:nvSpPr>
          <p:spPr>
            <a:xfrm>
              <a:off x="5879427" y="2549442"/>
              <a:ext cx="10635615" cy="942340"/>
            </a:xfrm>
            <a:custGeom>
              <a:avLst/>
              <a:gdLst/>
              <a:ahLst/>
              <a:cxnLst/>
              <a:rect l="l" t="t" r="r" b="b"/>
              <a:pathLst>
                <a:path w="10635615" h="942339">
                  <a:moveTo>
                    <a:pt x="738835" y="441413"/>
                  </a:moveTo>
                  <a:lnTo>
                    <a:pt x="326644" y="0"/>
                  </a:lnTo>
                  <a:lnTo>
                    <a:pt x="326644" y="300164"/>
                  </a:lnTo>
                  <a:lnTo>
                    <a:pt x="0" y="300164"/>
                  </a:lnTo>
                  <a:lnTo>
                    <a:pt x="0" y="582663"/>
                  </a:lnTo>
                  <a:lnTo>
                    <a:pt x="326644" y="582663"/>
                  </a:lnTo>
                  <a:lnTo>
                    <a:pt x="326644" y="882827"/>
                  </a:lnTo>
                  <a:lnTo>
                    <a:pt x="738835" y="441413"/>
                  </a:lnTo>
                  <a:close/>
                </a:path>
                <a:path w="10635615" h="942339">
                  <a:moveTo>
                    <a:pt x="5402288" y="441413"/>
                  </a:moveTo>
                  <a:lnTo>
                    <a:pt x="4990084" y="0"/>
                  </a:lnTo>
                  <a:lnTo>
                    <a:pt x="4990084" y="300164"/>
                  </a:lnTo>
                  <a:lnTo>
                    <a:pt x="4663440" y="300164"/>
                  </a:lnTo>
                  <a:lnTo>
                    <a:pt x="4663440" y="582663"/>
                  </a:lnTo>
                  <a:lnTo>
                    <a:pt x="4990084" y="582663"/>
                  </a:lnTo>
                  <a:lnTo>
                    <a:pt x="4990084" y="882827"/>
                  </a:lnTo>
                  <a:lnTo>
                    <a:pt x="5402288" y="441413"/>
                  </a:lnTo>
                  <a:close/>
                </a:path>
                <a:path w="10635615" h="942339">
                  <a:moveTo>
                    <a:pt x="10635145" y="500380"/>
                  </a:moveTo>
                  <a:lnTo>
                    <a:pt x="10222941" y="58966"/>
                  </a:lnTo>
                  <a:lnTo>
                    <a:pt x="10222941" y="359130"/>
                  </a:lnTo>
                  <a:lnTo>
                    <a:pt x="9896310" y="359130"/>
                  </a:lnTo>
                  <a:lnTo>
                    <a:pt x="9896310" y="641642"/>
                  </a:lnTo>
                  <a:lnTo>
                    <a:pt x="10222941" y="641642"/>
                  </a:lnTo>
                  <a:lnTo>
                    <a:pt x="10222941" y="941806"/>
                  </a:lnTo>
                  <a:lnTo>
                    <a:pt x="10635145" y="500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2724" y="2344495"/>
              <a:ext cx="5635625" cy="1209040"/>
            </a:xfrm>
            <a:custGeom>
              <a:avLst/>
              <a:gdLst/>
              <a:ahLst/>
              <a:cxnLst/>
              <a:rect l="l" t="t" r="r" b="b"/>
              <a:pathLst>
                <a:path w="5635625" h="1209039">
                  <a:moveTo>
                    <a:pt x="0" y="0"/>
                  </a:moveTo>
                  <a:lnTo>
                    <a:pt x="5635555" y="0"/>
                  </a:lnTo>
                  <a:lnTo>
                    <a:pt x="5635555" y="1208943"/>
                  </a:lnTo>
                  <a:lnTo>
                    <a:pt x="0" y="1208943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3333" y="5084764"/>
            <a:ext cx="133572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Arial MT"/>
                <a:cs typeface="Arial MT"/>
              </a:rPr>
              <a:t>Is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 </a:t>
            </a:r>
            <a:r>
              <a:rPr sz="3950" spc="150" dirty="0">
                <a:latin typeface="Arial MT"/>
                <a:cs typeface="Arial MT"/>
              </a:rPr>
              <a:t>“Us"</a:t>
            </a:r>
            <a:r>
              <a:rPr sz="3950" dirty="0">
                <a:latin typeface="Arial MT"/>
                <a:cs typeface="Arial MT"/>
              </a:rPr>
              <a:t> or </a:t>
            </a:r>
            <a:r>
              <a:rPr sz="3950" spc="80" dirty="0">
                <a:latin typeface="Arial MT"/>
                <a:cs typeface="Arial MT"/>
              </a:rPr>
              <a:t>“Them”</a:t>
            </a:r>
            <a:r>
              <a:rPr sz="3950" dirty="0">
                <a:latin typeface="Arial MT"/>
                <a:cs typeface="Arial MT"/>
              </a:rPr>
              <a:t> mentioned in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35" dirty="0">
                <a:latin typeface="Arial MT"/>
                <a:cs typeface="Arial MT"/>
              </a:rPr>
              <a:t>ACTOR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 </a:t>
            </a:r>
            <a:r>
              <a:rPr sz="3950" spc="-110" dirty="0">
                <a:latin typeface="Arial MT"/>
                <a:cs typeface="Arial MT"/>
              </a:rPr>
              <a:t>TARGET?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333" y="6094517"/>
            <a:ext cx="18107025" cy="163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Arial MT"/>
                <a:cs typeface="Arial MT"/>
              </a:rPr>
              <a:t>What</a:t>
            </a:r>
            <a:r>
              <a:rPr sz="3950" spc="4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aspect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mentioned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it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positive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negative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(or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neutral)?</a:t>
            </a:r>
            <a:endParaRPr sz="39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sz="3950" dirty="0">
                <a:latin typeface="Arial MT"/>
                <a:cs typeface="Arial MT"/>
              </a:rPr>
              <a:t>What</a:t>
            </a:r>
            <a:r>
              <a:rPr sz="3950" spc="1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judgment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communicated</a:t>
            </a:r>
            <a:r>
              <a:rPr sz="3950" spc="17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about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whether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aspect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added,</a:t>
            </a:r>
            <a:r>
              <a:rPr sz="3950" spc="175" dirty="0">
                <a:latin typeface="Arial MT"/>
                <a:cs typeface="Arial MT"/>
              </a:rPr>
              <a:t> </a:t>
            </a:r>
            <a:r>
              <a:rPr sz="3950" spc="45" dirty="0">
                <a:latin typeface="Arial MT"/>
                <a:cs typeface="Arial MT"/>
              </a:rPr>
              <a:t>subtracted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68209" y="3777169"/>
            <a:ext cx="1384300" cy="953769"/>
          </a:xfrm>
          <a:custGeom>
            <a:avLst/>
            <a:gdLst/>
            <a:ahLst/>
            <a:cxnLst/>
            <a:rect l="l" t="t" r="r" b="b"/>
            <a:pathLst>
              <a:path w="1384300" h="953770">
                <a:moveTo>
                  <a:pt x="691885" y="0"/>
                </a:moveTo>
                <a:lnTo>
                  <a:pt x="643586" y="1154"/>
                </a:lnTo>
                <a:lnTo>
                  <a:pt x="595475" y="4616"/>
                </a:lnTo>
                <a:lnTo>
                  <a:pt x="547744" y="10386"/>
                </a:lnTo>
                <a:lnTo>
                  <a:pt x="500580" y="18464"/>
                </a:lnTo>
                <a:lnTo>
                  <a:pt x="454174" y="28851"/>
                </a:lnTo>
                <a:lnTo>
                  <a:pt x="408714" y="41545"/>
                </a:lnTo>
                <a:lnTo>
                  <a:pt x="364391" y="56548"/>
                </a:lnTo>
                <a:lnTo>
                  <a:pt x="321393" y="73859"/>
                </a:lnTo>
                <a:lnTo>
                  <a:pt x="279910" y="93478"/>
                </a:lnTo>
                <a:lnTo>
                  <a:pt x="240131" y="115405"/>
                </a:lnTo>
                <a:lnTo>
                  <a:pt x="202246" y="139640"/>
                </a:lnTo>
                <a:lnTo>
                  <a:pt x="161796" y="169965"/>
                </a:lnTo>
                <a:lnTo>
                  <a:pt x="125842" y="202011"/>
                </a:lnTo>
                <a:lnTo>
                  <a:pt x="94381" y="235575"/>
                </a:lnTo>
                <a:lnTo>
                  <a:pt x="67415" y="270454"/>
                </a:lnTo>
                <a:lnTo>
                  <a:pt x="44943" y="306446"/>
                </a:lnTo>
                <a:lnTo>
                  <a:pt x="26966" y="343349"/>
                </a:lnTo>
                <a:lnTo>
                  <a:pt x="13483" y="380961"/>
                </a:lnTo>
                <a:lnTo>
                  <a:pt x="4494" y="419078"/>
                </a:lnTo>
                <a:lnTo>
                  <a:pt x="0" y="457499"/>
                </a:lnTo>
                <a:lnTo>
                  <a:pt x="0" y="496022"/>
                </a:lnTo>
                <a:lnTo>
                  <a:pt x="4494" y="534443"/>
                </a:lnTo>
                <a:lnTo>
                  <a:pt x="13483" y="572560"/>
                </a:lnTo>
                <a:lnTo>
                  <a:pt x="26966" y="610172"/>
                </a:lnTo>
                <a:lnTo>
                  <a:pt x="44943" y="647075"/>
                </a:lnTo>
                <a:lnTo>
                  <a:pt x="67415" y="683067"/>
                </a:lnTo>
                <a:lnTo>
                  <a:pt x="94381" y="717946"/>
                </a:lnTo>
                <a:lnTo>
                  <a:pt x="125842" y="751510"/>
                </a:lnTo>
                <a:lnTo>
                  <a:pt x="161796" y="783556"/>
                </a:lnTo>
                <a:lnTo>
                  <a:pt x="202246" y="813881"/>
                </a:lnTo>
                <a:lnTo>
                  <a:pt x="240131" y="838116"/>
                </a:lnTo>
                <a:lnTo>
                  <a:pt x="279910" y="860043"/>
                </a:lnTo>
                <a:lnTo>
                  <a:pt x="321393" y="879662"/>
                </a:lnTo>
                <a:lnTo>
                  <a:pt x="364391" y="896973"/>
                </a:lnTo>
                <a:lnTo>
                  <a:pt x="408714" y="911975"/>
                </a:lnTo>
                <a:lnTo>
                  <a:pt x="454174" y="924670"/>
                </a:lnTo>
                <a:lnTo>
                  <a:pt x="500580" y="935056"/>
                </a:lnTo>
                <a:lnTo>
                  <a:pt x="547744" y="943135"/>
                </a:lnTo>
                <a:lnTo>
                  <a:pt x="595475" y="948905"/>
                </a:lnTo>
                <a:lnTo>
                  <a:pt x="643586" y="952367"/>
                </a:lnTo>
                <a:lnTo>
                  <a:pt x="691885" y="953521"/>
                </a:lnTo>
                <a:lnTo>
                  <a:pt x="740185" y="952367"/>
                </a:lnTo>
                <a:lnTo>
                  <a:pt x="788295" y="948905"/>
                </a:lnTo>
                <a:lnTo>
                  <a:pt x="836027" y="943135"/>
                </a:lnTo>
                <a:lnTo>
                  <a:pt x="883190" y="935056"/>
                </a:lnTo>
                <a:lnTo>
                  <a:pt x="929597" y="924670"/>
                </a:lnTo>
                <a:lnTo>
                  <a:pt x="975056" y="911975"/>
                </a:lnTo>
                <a:lnTo>
                  <a:pt x="1019379" y="896973"/>
                </a:lnTo>
                <a:lnTo>
                  <a:pt x="1062377" y="879662"/>
                </a:lnTo>
                <a:lnTo>
                  <a:pt x="1103860" y="860043"/>
                </a:lnTo>
                <a:lnTo>
                  <a:pt x="1143639" y="838116"/>
                </a:lnTo>
                <a:lnTo>
                  <a:pt x="1181525" y="813881"/>
                </a:lnTo>
                <a:lnTo>
                  <a:pt x="1221976" y="783556"/>
                </a:lnTo>
                <a:lnTo>
                  <a:pt x="1257932" y="751510"/>
                </a:lnTo>
                <a:lnTo>
                  <a:pt x="1289394" y="717946"/>
                </a:lnTo>
                <a:lnTo>
                  <a:pt x="1316361" y="683067"/>
                </a:lnTo>
                <a:lnTo>
                  <a:pt x="1338833" y="647075"/>
                </a:lnTo>
                <a:lnTo>
                  <a:pt x="1356812" y="610172"/>
                </a:lnTo>
                <a:lnTo>
                  <a:pt x="1370295" y="572560"/>
                </a:lnTo>
                <a:lnTo>
                  <a:pt x="1379284" y="534443"/>
                </a:lnTo>
                <a:lnTo>
                  <a:pt x="1383779" y="496022"/>
                </a:lnTo>
                <a:lnTo>
                  <a:pt x="1383779" y="457499"/>
                </a:lnTo>
                <a:lnTo>
                  <a:pt x="1379284" y="419078"/>
                </a:lnTo>
                <a:lnTo>
                  <a:pt x="1370295" y="380961"/>
                </a:lnTo>
                <a:lnTo>
                  <a:pt x="1356812" y="343349"/>
                </a:lnTo>
                <a:lnTo>
                  <a:pt x="1338833" y="306446"/>
                </a:lnTo>
                <a:lnTo>
                  <a:pt x="1316361" y="270454"/>
                </a:lnTo>
                <a:lnTo>
                  <a:pt x="1289394" y="235575"/>
                </a:lnTo>
                <a:lnTo>
                  <a:pt x="1257932" y="202011"/>
                </a:lnTo>
                <a:lnTo>
                  <a:pt x="1221976" y="169965"/>
                </a:lnTo>
                <a:lnTo>
                  <a:pt x="1181525" y="139640"/>
                </a:lnTo>
                <a:lnTo>
                  <a:pt x="1143639" y="115405"/>
                </a:lnTo>
                <a:lnTo>
                  <a:pt x="1103860" y="93478"/>
                </a:lnTo>
                <a:lnTo>
                  <a:pt x="1062377" y="73859"/>
                </a:lnTo>
                <a:lnTo>
                  <a:pt x="1019379" y="56548"/>
                </a:lnTo>
                <a:lnTo>
                  <a:pt x="975056" y="41545"/>
                </a:lnTo>
                <a:lnTo>
                  <a:pt x="929597" y="28851"/>
                </a:lnTo>
                <a:lnTo>
                  <a:pt x="883190" y="18464"/>
                </a:lnTo>
                <a:lnTo>
                  <a:pt x="836027" y="10386"/>
                </a:lnTo>
                <a:lnTo>
                  <a:pt x="788295" y="4616"/>
                </a:lnTo>
                <a:lnTo>
                  <a:pt x="740185" y="1154"/>
                </a:lnTo>
                <a:lnTo>
                  <a:pt x="691885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11843011" y="3961845"/>
            <a:ext cx="1034415" cy="654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40" dirty="0">
                <a:latin typeface="Arial MT"/>
                <a:cs typeface="Arial MT"/>
              </a:rPr>
              <a:t>TARGET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50" spc="-25" dirty="0">
                <a:latin typeface="Arial MT"/>
                <a:cs typeface="Arial MT"/>
              </a:rPr>
              <a:t>Us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19295" y="415849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799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5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6"/>
                </a:lnTo>
                <a:lnTo>
                  <a:pt x="225415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3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3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5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89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799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7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1" y="774812"/>
                </a:lnTo>
                <a:lnTo>
                  <a:pt x="1316843" y="753305"/>
                </a:lnTo>
                <a:lnTo>
                  <a:pt x="1361927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0" y="632188"/>
                </a:lnTo>
                <a:lnTo>
                  <a:pt x="1492167" y="598863"/>
                </a:lnTo>
                <a:lnTo>
                  <a:pt x="1512203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1" y="352476"/>
                </a:lnTo>
                <a:lnTo>
                  <a:pt x="1492167" y="283485"/>
                </a:lnTo>
                <a:lnTo>
                  <a:pt x="1467120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7" y="157121"/>
                </a:lnTo>
                <a:lnTo>
                  <a:pt x="1316843" y="129043"/>
                </a:lnTo>
                <a:lnTo>
                  <a:pt x="1276501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8926454" y="4260282"/>
            <a:ext cx="927735" cy="654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rgbClr val="FFFFFF"/>
                </a:solidFill>
                <a:latin typeface="Arial MT"/>
                <a:cs typeface="Arial MT"/>
              </a:rPr>
              <a:t>ACTOR</a:t>
            </a:r>
            <a:endParaRPr sz="2050" dirty="0">
              <a:latin typeface="Arial MT"/>
              <a:cs typeface="Arial MT"/>
            </a:endParaRPr>
          </a:p>
          <a:p>
            <a:pPr marL="124460">
              <a:lnSpc>
                <a:spcPct val="100000"/>
              </a:lnSpc>
              <a:spcBef>
                <a:spcPts val="15"/>
              </a:spcBef>
            </a:pPr>
            <a:r>
              <a:rPr sz="20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809187" y="46696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14974885" y="4948581"/>
            <a:ext cx="1053465" cy="998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ASPECT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50" spc="-25" dirty="0">
                <a:latin typeface="Arial MT"/>
                <a:cs typeface="Arial MT"/>
              </a:rPr>
              <a:t>Pos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200" spc="-20" dirty="0">
                <a:latin typeface="Arial MT"/>
                <a:cs typeface="Arial MT"/>
              </a:rPr>
              <a:t>(+1)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447724" y="46696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6613421" y="4948581"/>
            <a:ext cx="1053465" cy="968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ASPECT</a:t>
            </a:r>
            <a:endParaRPr sz="2050" dirty="0">
              <a:latin typeface="Arial MT"/>
              <a:cs typeface="Arial MT"/>
            </a:endParaRPr>
          </a:p>
          <a:p>
            <a:pPr marL="281305" marR="273685" algn="ctr">
              <a:lnSpc>
                <a:spcPct val="100499"/>
              </a:lnSpc>
            </a:pPr>
            <a:r>
              <a:rPr sz="2050" spc="-25" dirty="0">
                <a:latin typeface="Arial MT"/>
                <a:cs typeface="Arial MT"/>
              </a:rPr>
              <a:t>Neg </a:t>
            </a:r>
            <a:r>
              <a:rPr sz="2050" spc="-35" dirty="0">
                <a:latin typeface="Arial MT"/>
                <a:cs typeface="Arial MT"/>
              </a:rPr>
              <a:t>(-</a:t>
            </a:r>
            <a:r>
              <a:rPr sz="2050" spc="-25" dirty="0">
                <a:latin typeface="Arial MT"/>
                <a:cs typeface="Arial MT"/>
              </a:rPr>
              <a:t>1)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836273" y="773787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4">
                <a:moveTo>
                  <a:pt x="692455" y="0"/>
                </a:moveTo>
                <a:lnTo>
                  <a:pt x="648176" y="1408"/>
                </a:lnTo>
                <a:lnTo>
                  <a:pt x="604042" y="5633"/>
                </a:lnTo>
                <a:lnTo>
                  <a:pt x="560200" y="12675"/>
                </a:lnTo>
                <a:lnTo>
                  <a:pt x="516796" y="22535"/>
                </a:lnTo>
                <a:lnTo>
                  <a:pt x="473975" y="35210"/>
                </a:lnTo>
                <a:lnTo>
                  <a:pt x="431884" y="50703"/>
                </a:lnTo>
                <a:lnTo>
                  <a:pt x="390667" y="69013"/>
                </a:lnTo>
                <a:lnTo>
                  <a:pt x="350471" y="90140"/>
                </a:lnTo>
                <a:lnTo>
                  <a:pt x="311443" y="114083"/>
                </a:lnTo>
                <a:lnTo>
                  <a:pt x="273726" y="140843"/>
                </a:lnTo>
                <a:lnTo>
                  <a:pt x="237469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9" y="1214483"/>
                </a:lnTo>
                <a:lnTo>
                  <a:pt x="273726" y="1244061"/>
                </a:lnTo>
                <a:lnTo>
                  <a:pt x="311443" y="1270821"/>
                </a:lnTo>
                <a:lnTo>
                  <a:pt x="350471" y="1294764"/>
                </a:lnTo>
                <a:lnTo>
                  <a:pt x="390667" y="1315891"/>
                </a:lnTo>
                <a:lnTo>
                  <a:pt x="431884" y="1334201"/>
                </a:lnTo>
                <a:lnTo>
                  <a:pt x="473975" y="1349694"/>
                </a:lnTo>
                <a:lnTo>
                  <a:pt x="516796" y="1362369"/>
                </a:lnTo>
                <a:lnTo>
                  <a:pt x="560200" y="1372229"/>
                </a:lnTo>
                <a:lnTo>
                  <a:pt x="604042" y="1379271"/>
                </a:lnTo>
                <a:lnTo>
                  <a:pt x="648176" y="1383496"/>
                </a:lnTo>
                <a:lnTo>
                  <a:pt x="692455" y="1384904"/>
                </a:lnTo>
                <a:lnTo>
                  <a:pt x="736734" y="1383496"/>
                </a:lnTo>
                <a:lnTo>
                  <a:pt x="780868" y="1379271"/>
                </a:lnTo>
                <a:lnTo>
                  <a:pt x="824709" y="1372229"/>
                </a:lnTo>
                <a:lnTo>
                  <a:pt x="868114" y="1362369"/>
                </a:lnTo>
                <a:lnTo>
                  <a:pt x="910934" y="1349694"/>
                </a:lnTo>
                <a:lnTo>
                  <a:pt x="953026" y="1334201"/>
                </a:lnTo>
                <a:lnTo>
                  <a:pt x="994243" y="1315891"/>
                </a:lnTo>
                <a:lnTo>
                  <a:pt x="1034438" y="1294764"/>
                </a:lnTo>
                <a:lnTo>
                  <a:pt x="1073467" y="1270821"/>
                </a:lnTo>
                <a:lnTo>
                  <a:pt x="1111183" y="1244061"/>
                </a:lnTo>
                <a:lnTo>
                  <a:pt x="1147441" y="1214483"/>
                </a:lnTo>
                <a:lnTo>
                  <a:pt x="1182094" y="1182089"/>
                </a:lnTo>
                <a:lnTo>
                  <a:pt x="1214487" y="1147436"/>
                </a:lnTo>
                <a:lnTo>
                  <a:pt x="1244063" y="1111179"/>
                </a:lnTo>
                <a:lnTo>
                  <a:pt x="1270823" y="1073463"/>
                </a:lnTo>
                <a:lnTo>
                  <a:pt x="1294765" y="1034434"/>
                </a:lnTo>
                <a:lnTo>
                  <a:pt x="1315891" y="994239"/>
                </a:lnTo>
                <a:lnTo>
                  <a:pt x="1334200" y="953022"/>
                </a:lnTo>
                <a:lnTo>
                  <a:pt x="1349693" y="910931"/>
                </a:lnTo>
                <a:lnTo>
                  <a:pt x="1362368" y="868110"/>
                </a:lnTo>
                <a:lnTo>
                  <a:pt x="1372227" y="824706"/>
                </a:lnTo>
                <a:lnTo>
                  <a:pt x="1379269" y="780864"/>
                </a:lnTo>
                <a:lnTo>
                  <a:pt x="1383494" y="736731"/>
                </a:lnTo>
                <a:lnTo>
                  <a:pt x="1384902" y="692452"/>
                </a:lnTo>
                <a:lnTo>
                  <a:pt x="1383494" y="648173"/>
                </a:lnTo>
                <a:lnTo>
                  <a:pt x="1379269" y="604039"/>
                </a:lnTo>
                <a:lnTo>
                  <a:pt x="1372227" y="560198"/>
                </a:lnTo>
                <a:lnTo>
                  <a:pt x="1362368" y="516794"/>
                </a:lnTo>
                <a:lnTo>
                  <a:pt x="1349693" y="473973"/>
                </a:lnTo>
                <a:lnTo>
                  <a:pt x="1334200" y="431882"/>
                </a:lnTo>
                <a:lnTo>
                  <a:pt x="1315891" y="390665"/>
                </a:lnTo>
                <a:lnTo>
                  <a:pt x="1294765" y="350470"/>
                </a:lnTo>
                <a:lnTo>
                  <a:pt x="1270823" y="311441"/>
                </a:lnTo>
                <a:lnTo>
                  <a:pt x="1244063" y="273725"/>
                </a:lnTo>
                <a:lnTo>
                  <a:pt x="1214487" y="237468"/>
                </a:lnTo>
                <a:lnTo>
                  <a:pt x="1182094" y="202815"/>
                </a:lnTo>
                <a:lnTo>
                  <a:pt x="1147441" y="170420"/>
                </a:lnTo>
                <a:lnTo>
                  <a:pt x="1111183" y="140843"/>
                </a:lnTo>
                <a:lnTo>
                  <a:pt x="1073467" y="114083"/>
                </a:lnTo>
                <a:lnTo>
                  <a:pt x="1034438" y="90140"/>
                </a:lnTo>
                <a:lnTo>
                  <a:pt x="994243" y="69013"/>
                </a:lnTo>
                <a:lnTo>
                  <a:pt x="953026" y="50703"/>
                </a:lnTo>
                <a:lnTo>
                  <a:pt x="910934" y="35210"/>
                </a:lnTo>
                <a:lnTo>
                  <a:pt x="868114" y="22535"/>
                </a:lnTo>
                <a:lnTo>
                  <a:pt x="824709" y="12675"/>
                </a:lnTo>
                <a:lnTo>
                  <a:pt x="780868" y="5633"/>
                </a:lnTo>
                <a:lnTo>
                  <a:pt x="736734" y="1408"/>
                </a:lnTo>
                <a:lnTo>
                  <a:pt x="69245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3074880" y="7930221"/>
            <a:ext cx="908050" cy="968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JUDGE</a:t>
            </a:r>
            <a:endParaRPr sz="2050" dirty="0">
              <a:latin typeface="Arial MT"/>
              <a:cs typeface="Arial MT"/>
            </a:endParaRPr>
          </a:p>
          <a:p>
            <a:pPr marL="220345" marR="212725" algn="ctr">
              <a:lnSpc>
                <a:spcPct val="100499"/>
              </a:lnSpc>
            </a:pPr>
            <a:r>
              <a:rPr sz="2050" spc="-25" dirty="0">
                <a:latin typeface="Arial MT"/>
                <a:cs typeface="Arial MT"/>
              </a:rPr>
              <a:t>Pos </a:t>
            </a:r>
            <a:r>
              <a:rPr sz="2050" spc="-35" dirty="0">
                <a:latin typeface="Arial MT"/>
                <a:cs typeface="Arial MT"/>
              </a:rPr>
              <a:t>(-</a:t>
            </a:r>
            <a:r>
              <a:rPr sz="2050" spc="-25" dirty="0">
                <a:latin typeface="Arial MT"/>
                <a:cs typeface="Arial MT"/>
              </a:rPr>
              <a:t>1)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95616" y="9394067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4" y="22535"/>
                </a:lnTo>
                <a:lnTo>
                  <a:pt x="473973" y="35210"/>
                </a:lnTo>
                <a:lnTo>
                  <a:pt x="431882" y="50703"/>
                </a:lnTo>
                <a:lnTo>
                  <a:pt x="390665" y="69013"/>
                </a:lnTo>
                <a:lnTo>
                  <a:pt x="350470" y="90140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8" y="170420"/>
                </a:lnTo>
                <a:lnTo>
                  <a:pt x="202815" y="202815"/>
                </a:lnTo>
                <a:lnTo>
                  <a:pt x="170420" y="237468"/>
                </a:lnTo>
                <a:lnTo>
                  <a:pt x="140843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0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0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3" y="1111179"/>
                </a:lnTo>
                <a:lnTo>
                  <a:pt x="170420" y="1147436"/>
                </a:lnTo>
                <a:lnTo>
                  <a:pt x="202815" y="1182090"/>
                </a:lnTo>
                <a:lnTo>
                  <a:pt x="237468" y="1214484"/>
                </a:lnTo>
                <a:lnTo>
                  <a:pt x="273725" y="1244061"/>
                </a:lnTo>
                <a:lnTo>
                  <a:pt x="311441" y="1270821"/>
                </a:lnTo>
                <a:lnTo>
                  <a:pt x="350470" y="1294764"/>
                </a:lnTo>
                <a:lnTo>
                  <a:pt x="390665" y="1315891"/>
                </a:lnTo>
                <a:lnTo>
                  <a:pt x="431882" y="1334201"/>
                </a:lnTo>
                <a:lnTo>
                  <a:pt x="473973" y="1349693"/>
                </a:lnTo>
                <a:lnTo>
                  <a:pt x="516794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6"/>
                </a:lnTo>
                <a:lnTo>
                  <a:pt x="692452" y="1384904"/>
                </a:lnTo>
                <a:lnTo>
                  <a:pt x="736731" y="1383496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1"/>
                </a:lnTo>
                <a:lnTo>
                  <a:pt x="994239" y="1315891"/>
                </a:lnTo>
                <a:lnTo>
                  <a:pt x="1034434" y="1294764"/>
                </a:lnTo>
                <a:lnTo>
                  <a:pt x="1073463" y="1270821"/>
                </a:lnTo>
                <a:lnTo>
                  <a:pt x="1111179" y="1244061"/>
                </a:lnTo>
                <a:lnTo>
                  <a:pt x="1147436" y="1214484"/>
                </a:lnTo>
                <a:lnTo>
                  <a:pt x="1182089" y="1182090"/>
                </a:lnTo>
                <a:lnTo>
                  <a:pt x="1214483" y="1147436"/>
                </a:lnTo>
                <a:lnTo>
                  <a:pt x="1244061" y="1111179"/>
                </a:lnTo>
                <a:lnTo>
                  <a:pt x="1270821" y="1073463"/>
                </a:lnTo>
                <a:lnTo>
                  <a:pt x="1294764" y="1034434"/>
                </a:lnTo>
                <a:lnTo>
                  <a:pt x="1315891" y="994239"/>
                </a:lnTo>
                <a:lnTo>
                  <a:pt x="1334201" y="953022"/>
                </a:lnTo>
                <a:lnTo>
                  <a:pt x="1349694" y="910931"/>
                </a:lnTo>
                <a:lnTo>
                  <a:pt x="1362369" y="868110"/>
                </a:lnTo>
                <a:lnTo>
                  <a:pt x="1372229" y="824706"/>
                </a:lnTo>
                <a:lnTo>
                  <a:pt x="1379271" y="780864"/>
                </a:lnTo>
                <a:lnTo>
                  <a:pt x="1383496" y="736731"/>
                </a:lnTo>
                <a:lnTo>
                  <a:pt x="1384904" y="692452"/>
                </a:lnTo>
                <a:lnTo>
                  <a:pt x="1383496" y="648173"/>
                </a:lnTo>
                <a:lnTo>
                  <a:pt x="1379271" y="604039"/>
                </a:lnTo>
                <a:lnTo>
                  <a:pt x="1372229" y="560198"/>
                </a:lnTo>
                <a:lnTo>
                  <a:pt x="1362369" y="516794"/>
                </a:lnTo>
                <a:lnTo>
                  <a:pt x="1349694" y="473973"/>
                </a:lnTo>
                <a:lnTo>
                  <a:pt x="1334201" y="431882"/>
                </a:lnTo>
                <a:lnTo>
                  <a:pt x="1315891" y="390665"/>
                </a:lnTo>
                <a:lnTo>
                  <a:pt x="1294764" y="350470"/>
                </a:lnTo>
                <a:lnTo>
                  <a:pt x="1270821" y="311441"/>
                </a:lnTo>
                <a:lnTo>
                  <a:pt x="1244061" y="273725"/>
                </a:lnTo>
                <a:lnTo>
                  <a:pt x="1214483" y="237468"/>
                </a:lnTo>
                <a:lnTo>
                  <a:pt x="1182089" y="202815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40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5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2198931" y="9721012"/>
            <a:ext cx="978535" cy="71056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6860" marR="5080" indent="-264795">
              <a:lnSpc>
                <a:spcPct val="103099"/>
              </a:lnSpc>
              <a:spcBef>
                <a:spcPts val="45"/>
              </a:spcBef>
            </a:pPr>
            <a:r>
              <a:rPr sz="2200" spc="-10" dirty="0">
                <a:latin typeface="Arial MT"/>
                <a:cs typeface="Arial MT"/>
              </a:rPr>
              <a:t>JUDGE </a:t>
            </a:r>
            <a:r>
              <a:rPr sz="2200" spc="-30" dirty="0">
                <a:latin typeface="Arial MT"/>
                <a:cs typeface="Arial MT"/>
              </a:rPr>
              <a:t>(-</a:t>
            </a:r>
            <a:r>
              <a:rPr sz="2200" spc="-25" dirty="0">
                <a:latin typeface="Arial MT"/>
                <a:cs typeface="Arial MT"/>
              </a:rPr>
              <a:t>1)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73248" y="938897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1" y="0"/>
                </a:moveTo>
                <a:lnTo>
                  <a:pt x="648172" y="1408"/>
                </a:lnTo>
                <a:lnTo>
                  <a:pt x="604039" y="5633"/>
                </a:lnTo>
                <a:lnTo>
                  <a:pt x="560197" y="12675"/>
                </a:lnTo>
                <a:lnTo>
                  <a:pt x="516793" y="22534"/>
                </a:lnTo>
                <a:lnTo>
                  <a:pt x="473972" y="35210"/>
                </a:lnTo>
                <a:lnTo>
                  <a:pt x="431881" y="50703"/>
                </a:lnTo>
                <a:lnTo>
                  <a:pt x="390664" y="69013"/>
                </a:lnTo>
                <a:lnTo>
                  <a:pt x="350469" y="90139"/>
                </a:lnTo>
                <a:lnTo>
                  <a:pt x="311440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4" y="202814"/>
                </a:lnTo>
                <a:lnTo>
                  <a:pt x="170420" y="237467"/>
                </a:lnTo>
                <a:lnTo>
                  <a:pt x="140843" y="273725"/>
                </a:lnTo>
                <a:lnTo>
                  <a:pt x="114083" y="311441"/>
                </a:lnTo>
                <a:lnTo>
                  <a:pt x="90139" y="350469"/>
                </a:lnTo>
                <a:lnTo>
                  <a:pt x="69013" y="390665"/>
                </a:lnTo>
                <a:lnTo>
                  <a:pt x="50703" y="431881"/>
                </a:lnTo>
                <a:lnTo>
                  <a:pt x="35210" y="473973"/>
                </a:lnTo>
                <a:lnTo>
                  <a:pt x="22534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4" y="868110"/>
                </a:lnTo>
                <a:lnTo>
                  <a:pt x="35210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39" y="1034434"/>
                </a:lnTo>
                <a:lnTo>
                  <a:pt x="114083" y="1073463"/>
                </a:lnTo>
                <a:lnTo>
                  <a:pt x="140843" y="1111179"/>
                </a:lnTo>
                <a:lnTo>
                  <a:pt x="170420" y="1147436"/>
                </a:lnTo>
                <a:lnTo>
                  <a:pt x="202814" y="1182090"/>
                </a:lnTo>
                <a:lnTo>
                  <a:pt x="237467" y="1214484"/>
                </a:lnTo>
                <a:lnTo>
                  <a:pt x="273724" y="1244061"/>
                </a:lnTo>
                <a:lnTo>
                  <a:pt x="311440" y="1270821"/>
                </a:lnTo>
                <a:lnTo>
                  <a:pt x="350469" y="1294764"/>
                </a:lnTo>
                <a:lnTo>
                  <a:pt x="390664" y="1315891"/>
                </a:lnTo>
                <a:lnTo>
                  <a:pt x="431881" y="1334200"/>
                </a:lnTo>
                <a:lnTo>
                  <a:pt x="473972" y="1349693"/>
                </a:lnTo>
                <a:lnTo>
                  <a:pt x="516793" y="1362369"/>
                </a:lnTo>
                <a:lnTo>
                  <a:pt x="560197" y="1372228"/>
                </a:lnTo>
                <a:lnTo>
                  <a:pt x="604039" y="1379270"/>
                </a:lnTo>
                <a:lnTo>
                  <a:pt x="648172" y="1383496"/>
                </a:lnTo>
                <a:lnTo>
                  <a:pt x="692451" y="1384904"/>
                </a:lnTo>
                <a:lnTo>
                  <a:pt x="736730" y="1383496"/>
                </a:lnTo>
                <a:lnTo>
                  <a:pt x="780864" y="1379270"/>
                </a:lnTo>
                <a:lnTo>
                  <a:pt x="824705" y="1372228"/>
                </a:lnTo>
                <a:lnTo>
                  <a:pt x="868109" y="1362369"/>
                </a:lnTo>
                <a:lnTo>
                  <a:pt x="910930" y="1349693"/>
                </a:lnTo>
                <a:lnTo>
                  <a:pt x="953022" y="1334200"/>
                </a:lnTo>
                <a:lnTo>
                  <a:pt x="994238" y="1315891"/>
                </a:lnTo>
                <a:lnTo>
                  <a:pt x="1034433" y="1294764"/>
                </a:lnTo>
                <a:lnTo>
                  <a:pt x="1073462" y="1270821"/>
                </a:lnTo>
                <a:lnTo>
                  <a:pt x="1111178" y="1244061"/>
                </a:lnTo>
                <a:lnTo>
                  <a:pt x="1147435" y="1214484"/>
                </a:lnTo>
                <a:lnTo>
                  <a:pt x="1182089" y="1182090"/>
                </a:lnTo>
                <a:lnTo>
                  <a:pt x="1214483" y="1147436"/>
                </a:lnTo>
                <a:lnTo>
                  <a:pt x="1244060" y="1111179"/>
                </a:lnTo>
                <a:lnTo>
                  <a:pt x="1270820" y="1073463"/>
                </a:lnTo>
                <a:lnTo>
                  <a:pt x="1294764" y="1034434"/>
                </a:lnTo>
                <a:lnTo>
                  <a:pt x="1315890" y="994239"/>
                </a:lnTo>
                <a:lnTo>
                  <a:pt x="1334200" y="953022"/>
                </a:lnTo>
                <a:lnTo>
                  <a:pt x="1349693" y="910931"/>
                </a:lnTo>
                <a:lnTo>
                  <a:pt x="1362369" y="868110"/>
                </a:lnTo>
                <a:lnTo>
                  <a:pt x="1372228" y="824706"/>
                </a:lnTo>
                <a:lnTo>
                  <a:pt x="1379270" y="780864"/>
                </a:lnTo>
                <a:lnTo>
                  <a:pt x="1383495" y="736731"/>
                </a:lnTo>
                <a:lnTo>
                  <a:pt x="1384904" y="692452"/>
                </a:lnTo>
                <a:lnTo>
                  <a:pt x="1383495" y="648173"/>
                </a:lnTo>
                <a:lnTo>
                  <a:pt x="1379270" y="604039"/>
                </a:lnTo>
                <a:lnTo>
                  <a:pt x="1372228" y="560198"/>
                </a:lnTo>
                <a:lnTo>
                  <a:pt x="1362369" y="516794"/>
                </a:lnTo>
                <a:lnTo>
                  <a:pt x="1349693" y="473973"/>
                </a:lnTo>
                <a:lnTo>
                  <a:pt x="1334200" y="431881"/>
                </a:lnTo>
                <a:lnTo>
                  <a:pt x="1315890" y="390665"/>
                </a:lnTo>
                <a:lnTo>
                  <a:pt x="1294764" y="350469"/>
                </a:lnTo>
                <a:lnTo>
                  <a:pt x="1270820" y="311441"/>
                </a:lnTo>
                <a:lnTo>
                  <a:pt x="1244060" y="273725"/>
                </a:lnTo>
                <a:lnTo>
                  <a:pt x="1214483" y="237467"/>
                </a:lnTo>
                <a:lnTo>
                  <a:pt x="1182089" y="202814"/>
                </a:lnTo>
                <a:lnTo>
                  <a:pt x="1147435" y="170420"/>
                </a:lnTo>
                <a:lnTo>
                  <a:pt x="1111178" y="140843"/>
                </a:lnTo>
                <a:lnTo>
                  <a:pt x="1073462" y="114083"/>
                </a:lnTo>
                <a:lnTo>
                  <a:pt x="1034433" y="90139"/>
                </a:lnTo>
                <a:lnTo>
                  <a:pt x="994238" y="69013"/>
                </a:lnTo>
                <a:lnTo>
                  <a:pt x="953022" y="50703"/>
                </a:lnTo>
                <a:lnTo>
                  <a:pt x="910930" y="35210"/>
                </a:lnTo>
                <a:lnTo>
                  <a:pt x="868109" y="22534"/>
                </a:lnTo>
                <a:lnTo>
                  <a:pt x="824705" y="12675"/>
                </a:lnTo>
                <a:lnTo>
                  <a:pt x="780864" y="5633"/>
                </a:lnTo>
                <a:lnTo>
                  <a:pt x="736730" y="1408"/>
                </a:lnTo>
                <a:lnTo>
                  <a:pt x="6924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4438945" y="9739210"/>
            <a:ext cx="1053465" cy="689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ASPECT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-20" dirty="0">
                <a:latin typeface="Arial MT"/>
                <a:cs typeface="Arial MT"/>
              </a:rPr>
              <a:t>(+1)</a:t>
            </a:r>
            <a:endParaRPr sz="2200" dirty="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12766" y="9713324"/>
            <a:ext cx="1027430" cy="107950"/>
            <a:chOff x="3312766" y="9713324"/>
            <a:chExt cx="1027430" cy="107950"/>
          </a:xfrm>
        </p:grpSpPr>
        <p:sp>
          <p:nvSpPr>
            <p:cNvPr id="28" name="object 28"/>
            <p:cNvSpPr/>
            <p:nvPr/>
          </p:nvSpPr>
          <p:spPr>
            <a:xfrm>
              <a:off x="3323236" y="9726546"/>
              <a:ext cx="929005" cy="83820"/>
            </a:xfrm>
            <a:custGeom>
              <a:avLst/>
              <a:gdLst/>
              <a:ahLst/>
              <a:cxnLst/>
              <a:rect l="l" t="t" r="r" b="b"/>
              <a:pathLst>
                <a:path w="929004" h="83820">
                  <a:moveTo>
                    <a:pt x="0" y="83733"/>
                  </a:moveTo>
                  <a:lnTo>
                    <a:pt x="52927" y="69059"/>
                  </a:lnTo>
                  <a:lnTo>
                    <a:pt x="105630" y="55796"/>
                  </a:lnTo>
                  <a:lnTo>
                    <a:pt x="158110" y="43947"/>
                  </a:lnTo>
                  <a:lnTo>
                    <a:pt x="210367" y="33509"/>
                  </a:lnTo>
                  <a:lnTo>
                    <a:pt x="262400" y="24485"/>
                  </a:lnTo>
                  <a:lnTo>
                    <a:pt x="314209" y="16872"/>
                  </a:lnTo>
                  <a:lnTo>
                    <a:pt x="365794" y="10673"/>
                  </a:lnTo>
                  <a:lnTo>
                    <a:pt x="417156" y="5886"/>
                  </a:lnTo>
                  <a:lnTo>
                    <a:pt x="468294" y="2511"/>
                  </a:lnTo>
                  <a:lnTo>
                    <a:pt x="519209" y="549"/>
                  </a:lnTo>
                  <a:lnTo>
                    <a:pt x="569900" y="0"/>
                  </a:lnTo>
                  <a:lnTo>
                    <a:pt x="620367" y="862"/>
                  </a:lnTo>
                  <a:lnTo>
                    <a:pt x="670611" y="3138"/>
                  </a:lnTo>
                  <a:lnTo>
                    <a:pt x="720631" y="6826"/>
                  </a:lnTo>
                  <a:lnTo>
                    <a:pt x="770428" y="11927"/>
                  </a:lnTo>
                  <a:lnTo>
                    <a:pt x="820001" y="18440"/>
                  </a:lnTo>
                  <a:lnTo>
                    <a:pt x="869350" y="26365"/>
                  </a:lnTo>
                  <a:lnTo>
                    <a:pt x="918476" y="35703"/>
                  </a:lnTo>
                  <a:lnTo>
                    <a:pt x="928683" y="3810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230232" y="9713324"/>
              <a:ext cx="109855" cy="98425"/>
            </a:xfrm>
            <a:custGeom>
              <a:avLst/>
              <a:gdLst/>
              <a:ahLst/>
              <a:cxnLst/>
              <a:rect l="l" t="t" r="r" b="b"/>
              <a:pathLst>
                <a:path w="109854" h="98425">
                  <a:moveTo>
                    <a:pt x="22987" y="0"/>
                  </a:moveTo>
                  <a:lnTo>
                    <a:pt x="0" y="97856"/>
                  </a:lnTo>
                  <a:lnTo>
                    <a:pt x="109350" y="71916"/>
                  </a:lnTo>
                  <a:lnTo>
                    <a:pt x="22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23333" y="7642835"/>
            <a:ext cx="7138034" cy="2114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Arial MT"/>
                <a:cs typeface="Arial MT"/>
              </a:rPr>
              <a:t>or</a:t>
            </a:r>
            <a:r>
              <a:rPr sz="3950" spc="7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neutral?</a:t>
            </a:r>
            <a:endParaRPr sz="39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sz="3950" dirty="0">
                <a:latin typeface="Arial MT"/>
                <a:cs typeface="Arial MT"/>
              </a:rPr>
              <a:t>What</a:t>
            </a:r>
            <a:r>
              <a:rPr sz="3950" spc="10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10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10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calculated</a:t>
            </a:r>
            <a:r>
              <a:rPr sz="3950" spc="10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valence?</a:t>
            </a:r>
            <a:endParaRPr sz="3950" dirty="0">
              <a:latin typeface="Arial MT"/>
              <a:cs typeface="Arial MT"/>
            </a:endParaRPr>
          </a:p>
          <a:p>
            <a:pPr marR="461009" algn="ctr">
              <a:lnSpc>
                <a:spcPct val="100000"/>
              </a:lnSpc>
              <a:spcBef>
                <a:spcPts val="985"/>
              </a:spcBef>
            </a:pPr>
            <a:r>
              <a:rPr sz="2300" spc="-50" dirty="0">
                <a:latin typeface="Arial MT"/>
                <a:cs typeface="Arial MT"/>
              </a:rPr>
              <a:t>X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433807" y="773787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4">
                <a:moveTo>
                  <a:pt x="692454" y="0"/>
                </a:moveTo>
                <a:lnTo>
                  <a:pt x="648175" y="1408"/>
                </a:lnTo>
                <a:lnTo>
                  <a:pt x="604041" y="5633"/>
                </a:lnTo>
                <a:lnTo>
                  <a:pt x="560200" y="12675"/>
                </a:lnTo>
                <a:lnTo>
                  <a:pt x="516796" y="22535"/>
                </a:lnTo>
                <a:lnTo>
                  <a:pt x="473975" y="35210"/>
                </a:lnTo>
                <a:lnTo>
                  <a:pt x="431883" y="50703"/>
                </a:lnTo>
                <a:lnTo>
                  <a:pt x="390667" y="69013"/>
                </a:lnTo>
                <a:lnTo>
                  <a:pt x="350471" y="90140"/>
                </a:lnTo>
                <a:lnTo>
                  <a:pt x="311443" y="114083"/>
                </a:lnTo>
                <a:lnTo>
                  <a:pt x="273726" y="140843"/>
                </a:lnTo>
                <a:lnTo>
                  <a:pt x="237469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9" y="1214483"/>
                </a:lnTo>
                <a:lnTo>
                  <a:pt x="273726" y="1244061"/>
                </a:lnTo>
                <a:lnTo>
                  <a:pt x="311443" y="1270821"/>
                </a:lnTo>
                <a:lnTo>
                  <a:pt x="350471" y="1294764"/>
                </a:lnTo>
                <a:lnTo>
                  <a:pt x="390667" y="1315891"/>
                </a:lnTo>
                <a:lnTo>
                  <a:pt x="431883" y="1334201"/>
                </a:lnTo>
                <a:lnTo>
                  <a:pt x="473975" y="1349694"/>
                </a:lnTo>
                <a:lnTo>
                  <a:pt x="516796" y="1362369"/>
                </a:lnTo>
                <a:lnTo>
                  <a:pt x="560200" y="1372229"/>
                </a:lnTo>
                <a:lnTo>
                  <a:pt x="604041" y="1379271"/>
                </a:lnTo>
                <a:lnTo>
                  <a:pt x="648175" y="1383496"/>
                </a:lnTo>
                <a:lnTo>
                  <a:pt x="692454" y="1384904"/>
                </a:lnTo>
                <a:lnTo>
                  <a:pt x="736733" y="1383496"/>
                </a:lnTo>
                <a:lnTo>
                  <a:pt x="780866" y="1379271"/>
                </a:lnTo>
                <a:lnTo>
                  <a:pt x="824707" y="1372229"/>
                </a:lnTo>
                <a:lnTo>
                  <a:pt x="868111" y="1362369"/>
                </a:lnTo>
                <a:lnTo>
                  <a:pt x="910931" y="1349694"/>
                </a:lnTo>
                <a:lnTo>
                  <a:pt x="953022" y="1334201"/>
                </a:lnTo>
                <a:lnTo>
                  <a:pt x="994237" y="1315891"/>
                </a:lnTo>
                <a:lnTo>
                  <a:pt x="1034432" y="1294764"/>
                </a:lnTo>
                <a:lnTo>
                  <a:pt x="1073460" y="1270821"/>
                </a:lnTo>
                <a:lnTo>
                  <a:pt x="1111175" y="1244061"/>
                </a:lnTo>
                <a:lnTo>
                  <a:pt x="1147432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2" y="170420"/>
                </a:lnTo>
                <a:lnTo>
                  <a:pt x="1111175" y="140843"/>
                </a:lnTo>
                <a:lnTo>
                  <a:pt x="1073460" y="114083"/>
                </a:lnTo>
                <a:lnTo>
                  <a:pt x="1034432" y="90140"/>
                </a:lnTo>
                <a:lnTo>
                  <a:pt x="994237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1" y="22535"/>
                </a:lnTo>
                <a:lnTo>
                  <a:pt x="824707" y="12675"/>
                </a:lnTo>
                <a:lnTo>
                  <a:pt x="780866" y="5633"/>
                </a:lnTo>
                <a:lnTo>
                  <a:pt x="736733" y="1408"/>
                </a:lnTo>
                <a:lnTo>
                  <a:pt x="692454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14672402" y="7930221"/>
            <a:ext cx="908050" cy="968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JUDGE</a:t>
            </a:r>
            <a:endParaRPr sz="2050" dirty="0">
              <a:latin typeface="Arial MT"/>
              <a:cs typeface="Arial MT"/>
            </a:endParaRPr>
          </a:p>
          <a:p>
            <a:pPr marL="208279" marR="200660" algn="ctr">
              <a:lnSpc>
                <a:spcPct val="100499"/>
              </a:lnSpc>
            </a:pPr>
            <a:r>
              <a:rPr sz="2050" spc="-25" dirty="0">
                <a:latin typeface="Arial MT"/>
                <a:cs typeface="Arial MT"/>
              </a:rPr>
              <a:t>Neg </a:t>
            </a:r>
            <a:r>
              <a:rPr sz="2050" spc="-35" dirty="0">
                <a:latin typeface="Arial MT"/>
                <a:cs typeface="Arial MT"/>
              </a:rPr>
              <a:t>(-</a:t>
            </a:r>
            <a:r>
              <a:rPr sz="2050" spc="-25" dirty="0">
                <a:latin typeface="Arial MT"/>
                <a:cs typeface="Arial MT"/>
              </a:rPr>
              <a:t>1)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017151" y="415849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7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7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13397991" y="4264177"/>
            <a:ext cx="78041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735">
              <a:lnSpc>
                <a:spcPct val="100499"/>
              </a:lnSpc>
              <a:spcBef>
                <a:spcPts val="95"/>
              </a:spcBef>
            </a:pPr>
            <a:r>
              <a:rPr sz="2050" spc="-10" dirty="0">
                <a:solidFill>
                  <a:srgbClr val="FFFFFF"/>
                </a:solidFill>
                <a:latin typeface="Arial MT"/>
                <a:cs typeface="Arial MT"/>
              </a:rPr>
              <a:t>Target </a:t>
            </a:r>
            <a:r>
              <a:rPr sz="20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101088" y="3777169"/>
            <a:ext cx="1384300" cy="953769"/>
          </a:xfrm>
          <a:custGeom>
            <a:avLst/>
            <a:gdLst/>
            <a:ahLst/>
            <a:cxnLst/>
            <a:rect l="l" t="t" r="r" b="b"/>
            <a:pathLst>
              <a:path w="1384300" h="953770">
                <a:moveTo>
                  <a:pt x="691891" y="0"/>
                </a:moveTo>
                <a:lnTo>
                  <a:pt x="643592" y="1154"/>
                </a:lnTo>
                <a:lnTo>
                  <a:pt x="595481" y="4616"/>
                </a:lnTo>
                <a:lnTo>
                  <a:pt x="547750" y="10386"/>
                </a:lnTo>
                <a:lnTo>
                  <a:pt x="500586" y="18464"/>
                </a:lnTo>
                <a:lnTo>
                  <a:pt x="454180" y="28851"/>
                </a:lnTo>
                <a:lnTo>
                  <a:pt x="408721" y="41545"/>
                </a:lnTo>
                <a:lnTo>
                  <a:pt x="364397" y="56548"/>
                </a:lnTo>
                <a:lnTo>
                  <a:pt x="321399" y="73859"/>
                </a:lnTo>
                <a:lnTo>
                  <a:pt x="279916" y="93478"/>
                </a:lnTo>
                <a:lnTo>
                  <a:pt x="240137" y="115405"/>
                </a:lnTo>
                <a:lnTo>
                  <a:pt x="202252" y="139640"/>
                </a:lnTo>
                <a:lnTo>
                  <a:pt x="161801" y="169965"/>
                </a:lnTo>
                <a:lnTo>
                  <a:pt x="125845" y="202011"/>
                </a:lnTo>
                <a:lnTo>
                  <a:pt x="94384" y="235575"/>
                </a:lnTo>
                <a:lnTo>
                  <a:pt x="67417" y="270454"/>
                </a:lnTo>
                <a:lnTo>
                  <a:pt x="44944" y="306446"/>
                </a:lnTo>
                <a:lnTo>
                  <a:pt x="26966" y="343349"/>
                </a:lnTo>
                <a:lnTo>
                  <a:pt x="13483" y="380961"/>
                </a:lnTo>
                <a:lnTo>
                  <a:pt x="4494" y="419078"/>
                </a:lnTo>
                <a:lnTo>
                  <a:pt x="0" y="457499"/>
                </a:lnTo>
                <a:lnTo>
                  <a:pt x="0" y="496022"/>
                </a:lnTo>
                <a:lnTo>
                  <a:pt x="4494" y="534443"/>
                </a:lnTo>
                <a:lnTo>
                  <a:pt x="13483" y="572560"/>
                </a:lnTo>
                <a:lnTo>
                  <a:pt x="26966" y="610172"/>
                </a:lnTo>
                <a:lnTo>
                  <a:pt x="44944" y="647075"/>
                </a:lnTo>
                <a:lnTo>
                  <a:pt x="67417" y="683067"/>
                </a:lnTo>
                <a:lnTo>
                  <a:pt x="94384" y="717946"/>
                </a:lnTo>
                <a:lnTo>
                  <a:pt x="125845" y="751510"/>
                </a:lnTo>
                <a:lnTo>
                  <a:pt x="161801" y="783556"/>
                </a:lnTo>
                <a:lnTo>
                  <a:pt x="202252" y="813881"/>
                </a:lnTo>
                <a:lnTo>
                  <a:pt x="240137" y="838116"/>
                </a:lnTo>
                <a:lnTo>
                  <a:pt x="279916" y="860043"/>
                </a:lnTo>
                <a:lnTo>
                  <a:pt x="321399" y="879662"/>
                </a:lnTo>
                <a:lnTo>
                  <a:pt x="364397" y="896973"/>
                </a:lnTo>
                <a:lnTo>
                  <a:pt x="408721" y="911975"/>
                </a:lnTo>
                <a:lnTo>
                  <a:pt x="454180" y="924670"/>
                </a:lnTo>
                <a:lnTo>
                  <a:pt x="500586" y="935056"/>
                </a:lnTo>
                <a:lnTo>
                  <a:pt x="547750" y="943135"/>
                </a:lnTo>
                <a:lnTo>
                  <a:pt x="595481" y="948905"/>
                </a:lnTo>
                <a:lnTo>
                  <a:pt x="643592" y="952367"/>
                </a:lnTo>
                <a:lnTo>
                  <a:pt x="691891" y="953521"/>
                </a:lnTo>
                <a:lnTo>
                  <a:pt x="740191" y="952367"/>
                </a:lnTo>
                <a:lnTo>
                  <a:pt x="788301" y="948905"/>
                </a:lnTo>
                <a:lnTo>
                  <a:pt x="836033" y="943135"/>
                </a:lnTo>
                <a:lnTo>
                  <a:pt x="883197" y="935056"/>
                </a:lnTo>
                <a:lnTo>
                  <a:pt x="929603" y="924670"/>
                </a:lnTo>
                <a:lnTo>
                  <a:pt x="975062" y="911975"/>
                </a:lnTo>
                <a:lnTo>
                  <a:pt x="1019386" y="896973"/>
                </a:lnTo>
                <a:lnTo>
                  <a:pt x="1062383" y="879662"/>
                </a:lnTo>
                <a:lnTo>
                  <a:pt x="1103867" y="860043"/>
                </a:lnTo>
                <a:lnTo>
                  <a:pt x="1143646" y="838116"/>
                </a:lnTo>
                <a:lnTo>
                  <a:pt x="1181531" y="813881"/>
                </a:lnTo>
                <a:lnTo>
                  <a:pt x="1221982" y="783556"/>
                </a:lnTo>
                <a:lnTo>
                  <a:pt x="1257938" y="751510"/>
                </a:lnTo>
                <a:lnTo>
                  <a:pt x="1289400" y="717946"/>
                </a:lnTo>
                <a:lnTo>
                  <a:pt x="1316367" y="683067"/>
                </a:lnTo>
                <a:lnTo>
                  <a:pt x="1338840" y="647075"/>
                </a:lnTo>
                <a:lnTo>
                  <a:pt x="1356818" y="610172"/>
                </a:lnTo>
                <a:lnTo>
                  <a:pt x="1370301" y="572560"/>
                </a:lnTo>
                <a:lnTo>
                  <a:pt x="1379290" y="534443"/>
                </a:lnTo>
                <a:lnTo>
                  <a:pt x="1383785" y="496022"/>
                </a:lnTo>
                <a:lnTo>
                  <a:pt x="1383785" y="457499"/>
                </a:lnTo>
                <a:lnTo>
                  <a:pt x="1379290" y="419078"/>
                </a:lnTo>
                <a:lnTo>
                  <a:pt x="1370301" y="380961"/>
                </a:lnTo>
                <a:lnTo>
                  <a:pt x="1356818" y="343349"/>
                </a:lnTo>
                <a:lnTo>
                  <a:pt x="1338840" y="306446"/>
                </a:lnTo>
                <a:lnTo>
                  <a:pt x="1316367" y="270454"/>
                </a:lnTo>
                <a:lnTo>
                  <a:pt x="1289400" y="235575"/>
                </a:lnTo>
                <a:lnTo>
                  <a:pt x="1257938" y="202011"/>
                </a:lnTo>
                <a:lnTo>
                  <a:pt x="1221982" y="169965"/>
                </a:lnTo>
                <a:lnTo>
                  <a:pt x="1181531" y="139640"/>
                </a:lnTo>
                <a:lnTo>
                  <a:pt x="1143646" y="115405"/>
                </a:lnTo>
                <a:lnTo>
                  <a:pt x="1103867" y="93478"/>
                </a:lnTo>
                <a:lnTo>
                  <a:pt x="1062383" y="73859"/>
                </a:lnTo>
                <a:lnTo>
                  <a:pt x="1019386" y="56548"/>
                </a:lnTo>
                <a:lnTo>
                  <a:pt x="975062" y="41545"/>
                </a:lnTo>
                <a:lnTo>
                  <a:pt x="929603" y="28851"/>
                </a:lnTo>
                <a:lnTo>
                  <a:pt x="883197" y="18464"/>
                </a:lnTo>
                <a:lnTo>
                  <a:pt x="836033" y="10386"/>
                </a:lnTo>
                <a:lnTo>
                  <a:pt x="788301" y="4616"/>
                </a:lnTo>
                <a:lnTo>
                  <a:pt x="740191" y="1154"/>
                </a:lnTo>
                <a:lnTo>
                  <a:pt x="69189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10329298" y="3961845"/>
            <a:ext cx="927735" cy="654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ACTOR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50" spc="-25" dirty="0">
                <a:latin typeface="Arial MT"/>
                <a:cs typeface="Arial MT"/>
              </a:rPr>
              <a:t>Us</a:t>
            </a:r>
            <a:endParaRPr sz="205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2127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630" y="1199668"/>
            <a:ext cx="172847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70" dirty="0">
                <a:latin typeface="Arial MT"/>
                <a:cs typeface="Arial MT"/>
              </a:rPr>
              <a:t>“Joe</a:t>
            </a:r>
            <a:r>
              <a:rPr sz="2700" spc="2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Biden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1941" y="1201404"/>
            <a:ext cx="1331595" cy="482600"/>
          </a:xfrm>
          <a:prstGeom prst="rect">
            <a:avLst/>
          </a:prstGeom>
          <a:solidFill>
            <a:srgbClr val="929292">
              <a:alpha val="37008"/>
            </a:srgbClr>
          </a:solidFill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4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to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4276" y="1201404"/>
            <a:ext cx="953769" cy="482600"/>
          </a:xfrm>
          <a:prstGeom prst="rect">
            <a:avLst/>
          </a:prstGeom>
          <a:solidFill>
            <a:srgbClr val="929292">
              <a:alpha val="37008"/>
            </a:srgbClr>
          </a:solidFill>
        </p:spPr>
        <p:txBody>
          <a:bodyPr vert="horz" wrap="square" lIns="0" tIns="1333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5"/>
              </a:spcBef>
            </a:pPr>
            <a:r>
              <a:rPr sz="2700" spc="-10" dirty="0">
                <a:latin typeface="Arial MT"/>
                <a:cs typeface="Arial MT"/>
              </a:rPr>
              <a:t>inflict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3662" y="1199668"/>
            <a:ext cx="211454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50" dirty="0">
                <a:latin typeface="Arial MT"/>
                <a:cs typeface="Arial MT"/>
              </a:rPr>
              <a:t>a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8617" y="1200223"/>
            <a:ext cx="2696210" cy="482600"/>
          </a:xfrm>
          <a:prstGeom prst="rect">
            <a:avLst/>
          </a:prstGeom>
          <a:solidFill>
            <a:srgbClr val="929292">
              <a:alpha val="37008"/>
            </a:srgbClr>
          </a:solidFill>
        </p:spPr>
        <p:txBody>
          <a:bodyPr vert="horz" wrap="square" lIns="0" tIns="14604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14"/>
              </a:spcBef>
            </a:pP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6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shutdown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50931" y="1199668"/>
            <a:ext cx="337947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dirty="0">
                <a:latin typeface="Arial MT"/>
                <a:cs typeface="Arial MT"/>
              </a:rPr>
              <a:t>on</a:t>
            </a:r>
            <a:r>
              <a:rPr sz="2700" spc="3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3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40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0137" y="2374133"/>
            <a:ext cx="19866610" cy="1351915"/>
          </a:xfrm>
          <a:custGeom>
            <a:avLst/>
            <a:gdLst/>
            <a:ahLst/>
            <a:cxnLst/>
            <a:rect l="l" t="t" r="r" b="b"/>
            <a:pathLst>
              <a:path w="19866610" h="1351914">
                <a:moveTo>
                  <a:pt x="19866075" y="0"/>
                </a:moveTo>
                <a:lnTo>
                  <a:pt x="0" y="0"/>
                </a:lnTo>
                <a:lnTo>
                  <a:pt x="0" y="1351375"/>
                </a:lnTo>
                <a:lnTo>
                  <a:pt x="19866075" y="1351375"/>
                </a:lnTo>
                <a:lnTo>
                  <a:pt x="19866075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481798" y="2512937"/>
            <a:ext cx="4094479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92810" marR="5080" indent="-880744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u="sng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spc="4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u="sng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9285" y="2512937"/>
            <a:ext cx="3224530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9410" marR="5080" indent="-347345">
              <a:lnSpc>
                <a:spcPts val="3350"/>
              </a:lnSpc>
              <a:spcBef>
                <a:spcPts val="550"/>
              </a:spcBef>
            </a:pP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Compute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role </a:t>
            </a:r>
            <a:r>
              <a:rPr sz="3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graph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2490" y="2359317"/>
            <a:ext cx="3048000" cy="135382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065" marR="5080" algn="ctr">
              <a:lnSpc>
                <a:spcPts val="3350"/>
              </a:lnSpc>
              <a:spcBef>
                <a:spcPts val="550"/>
              </a:spcBef>
            </a:pP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Calculate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Judgment</a:t>
            </a:r>
            <a:r>
              <a:rPr sz="3100" u="sng" spc="3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holder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on</a:t>
            </a:r>
            <a:r>
              <a:rPr sz="3100" u="sng" spc="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24" y="2395130"/>
            <a:ext cx="5420995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86765" marR="5080" indent="-774700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Label</a:t>
            </a:r>
            <a:r>
              <a:rPr sz="3100" u="sng" spc="1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text,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dependency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parse,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u="sng" spc="1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calculate</a:t>
            </a:r>
            <a:r>
              <a:rPr sz="3100" u="sng" spc="1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endParaRPr sz="3100" dirty="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840" y="2302611"/>
            <a:ext cx="16414115" cy="1292860"/>
            <a:chOff x="100840" y="2302611"/>
            <a:chExt cx="16414115" cy="1292860"/>
          </a:xfrm>
        </p:grpSpPr>
        <p:sp>
          <p:nvSpPr>
            <p:cNvPr id="14" name="object 14"/>
            <p:cNvSpPr/>
            <p:nvPr/>
          </p:nvSpPr>
          <p:spPr>
            <a:xfrm>
              <a:off x="5879427" y="2549442"/>
              <a:ext cx="10635615" cy="942340"/>
            </a:xfrm>
            <a:custGeom>
              <a:avLst/>
              <a:gdLst/>
              <a:ahLst/>
              <a:cxnLst/>
              <a:rect l="l" t="t" r="r" b="b"/>
              <a:pathLst>
                <a:path w="10635615" h="942339">
                  <a:moveTo>
                    <a:pt x="738835" y="441413"/>
                  </a:moveTo>
                  <a:lnTo>
                    <a:pt x="326644" y="0"/>
                  </a:lnTo>
                  <a:lnTo>
                    <a:pt x="326644" y="300164"/>
                  </a:lnTo>
                  <a:lnTo>
                    <a:pt x="0" y="300164"/>
                  </a:lnTo>
                  <a:lnTo>
                    <a:pt x="0" y="582663"/>
                  </a:lnTo>
                  <a:lnTo>
                    <a:pt x="326644" y="582663"/>
                  </a:lnTo>
                  <a:lnTo>
                    <a:pt x="326644" y="882827"/>
                  </a:lnTo>
                  <a:lnTo>
                    <a:pt x="738835" y="441413"/>
                  </a:lnTo>
                  <a:close/>
                </a:path>
                <a:path w="10635615" h="942339">
                  <a:moveTo>
                    <a:pt x="5402288" y="441413"/>
                  </a:moveTo>
                  <a:lnTo>
                    <a:pt x="4990084" y="0"/>
                  </a:lnTo>
                  <a:lnTo>
                    <a:pt x="4990084" y="300164"/>
                  </a:lnTo>
                  <a:lnTo>
                    <a:pt x="4663440" y="300164"/>
                  </a:lnTo>
                  <a:lnTo>
                    <a:pt x="4663440" y="582663"/>
                  </a:lnTo>
                  <a:lnTo>
                    <a:pt x="4990084" y="582663"/>
                  </a:lnTo>
                  <a:lnTo>
                    <a:pt x="4990084" y="882827"/>
                  </a:lnTo>
                  <a:lnTo>
                    <a:pt x="5402288" y="441413"/>
                  </a:lnTo>
                  <a:close/>
                </a:path>
                <a:path w="10635615" h="942339">
                  <a:moveTo>
                    <a:pt x="10635145" y="500380"/>
                  </a:moveTo>
                  <a:lnTo>
                    <a:pt x="10222941" y="58966"/>
                  </a:lnTo>
                  <a:lnTo>
                    <a:pt x="10222941" y="359130"/>
                  </a:lnTo>
                  <a:lnTo>
                    <a:pt x="9896310" y="359130"/>
                  </a:lnTo>
                  <a:lnTo>
                    <a:pt x="9896310" y="641642"/>
                  </a:lnTo>
                  <a:lnTo>
                    <a:pt x="10222941" y="641642"/>
                  </a:lnTo>
                  <a:lnTo>
                    <a:pt x="10222941" y="941806"/>
                  </a:lnTo>
                  <a:lnTo>
                    <a:pt x="10635145" y="500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724" y="2344495"/>
              <a:ext cx="5635625" cy="1209040"/>
            </a:xfrm>
            <a:custGeom>
              <a:avLst/>
              <a:gdLst/>
              <a:ahLst/>
              <a:cxnLst/>
              <a:rect l="l" t="t" r="r" b="b"/>
              <a:pathLst>
                <a:path w="5635625" h="1209039">
                  <a:moveTo>
                    <a:pt x="0" y="0"/>
                  </a:moveTo>
                  <a:lnTo>
                    <a:pt x="5635555" y="0"/>
                  </a:lnTo>
                  <a:lnTo>
                    <a:pt x="5635555" y="1208943"/>
                  </a:lnTo>
                  <a:lnTo>
                    <a:pt x="0" y="1208943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/>
          <p:nvPr/>
        </p:nvSpPr>
        <p:spPr>
          <a:xfrm>
            <a:off x="5556399" y="0"/>
            <a:ext cx="1384935" cy="1266190"/>
          </a:xfrm>
          <a:custGeom>
            <a:avLst/>
            <a:gdLst/>
            <a:ahLst/>
            <a:cxnLst/>
            <a:rect l="l" t="t" r="r" b="b"/>
            <a:pathLst>
              <a:path w="1384934" h="1266190">
                <a:moveTo>
                  <a:pt x="1080770" y="0"/>
                </a:moveTo>
                <a:lnTo>
                  <a:pt x="304134" y="0"/>
                </a:lnTo>
                <a:lnTo>
                  <a:pt x="273725" y="21575"/>
                </a:lnTo>
                <a:lnTo>
                  <a:pt x="237468" y="51153"/>
                </a:lnTo>
                <a:lnTo>
                  <a:pt x="202815" y="83547"/>
                </a:lnTo>
                <a:lnTo>
                  <a:pt x="170420" y="118200"/>
                </a:lnTo>
                <a:lnTo>
                  <a:pt x="140843" y="154458"/>
                </a:lnTo>
                <a:lnTo>
                  <a:pt x="114083" y="192174"/>
                </a:lnTo>
                <a:lnTo>
                  <a:pt x="90140" y="231203"/>
                </a:lnTo>
                <a:lnTo>
                  <a:pt x="69013" y="271399"/>
                </a:lnTo>
                <a:lnTo>
                  <a:pt x="50703" y="312615"/>
                </a:lnTo>
                <a:lnTo>
                  <a:pt x="35210" y="354707"/>
                </a:lnTo>
                <a:lnTo>
                  <a:pt x="22535" y="397527"/>
                </a:lnTo>
                <a:lnTo>
                  <a:pt x="12675" y="440932"/>
                </a:lnTo>
                <a:lnTo>
                  <a:pt x="5633" y="484774"/>
                </a:lnTo>
                <a:lnTo>
                  <a:pt x="1408" y="528907"/>
                </a:lnTo>
                <a:lnTo>
                  <a:pt x="0" y="573186"/>
                </a:lnTo>
                <a:lnTo>
                  <a:pt x="1408" y="617466"/>
                </a:lnTo>
                <a:lnTo>
                  <a:pt x="5633" y="661599"/>
                </a:lnTo>
                <a:lnTo>
                  <a:pt x="12675" y="705441"/>
                </a:lnTo>
                <a:lnTo>
                  <a:pt x="22535" y="748845"/>
                </a:lnTo>
                <a:lnTo>
                  <a:pt x="35210" y="791666"/>
                </a:lnTo>
                <a:lnTo>
                  <a:pt x="50703" y="833758"/>
                </a:lnTo>
                <a:lnTo>
                  <a:pt x="69013" y="874974"/>
                </a:lnTo>
                <a:lnTo>
                  <a:pt x="90140" y="915170"/>
                </a:lnTo>
                <a:lnTo>
                  <a:pt x="114083" y="954198"/>
                </a:lnTo>
                <a:lnTo>
                  <a:pt x="140843" y="991915"/>
                </a:lnTo>
                <a:lnTo>
                  <a:pt x="170420" y="1028172"/>
                </a:lnTo>
                <a:lnTo>
                  <a:pt x="202815" y="1062826"/>
                </a:lnTo>
                <a:lnTo>
                  <a:pt x="237468" y="1095220"/>
                </a:lnTo>
                <a:lnTo>
                  <a:pt x="273725" y="1124797"/>
                </a:lnTo>
                <a:lnTo>
                  <a:pt x="311441" y="1151557"/>
                </a:lnTo>
                <a:lnTo>
                  <a:pt x="350470" y="1175500"/>
                </a:lnTo>
                <a:lnTo>
                  <a:pt x="390665" y="1196627"/>
                </a:lnTo>
                <a:lnTo>
                  <a:pt x="431882" y="1214937"/>
                </a:lnTo>
                <a:lnTo>
                  <a:pt x="473973" y="1230429"/>
                </a:lnTo>
                <a:lnTo>
                  <a:pt x="516794" y="1243105"/>
                </a:lnTo>
                <a:lnTo>
                  <a:pt x="560198" y="1252964"/>
                </a:lnTo>
                <a:lnTo>
                  <a:pt x="604039" y="1260006"/>
                </a:lnTo>
                <a:lnTo>
                  <a:pt x="648173" y="1264232"/>
                </a:lnTo>
                <a:lnTo>
                  <a:pt x="692452" y="1265640"/>
                </a:lnTo>
                <a:lnTo>
                  <a:pt x="736731" y="1264232"/>
                </a:lnTo>
                <a:lnTo>
                  <a:pt x="780864" y="1260006"/>
                </a:lnTo>
                <a:lnTo>
                  <a:pt x="824706" y="1252964"/>
                </a:lnTo>
                <a:lnTo>
                  <a:pt x="868110" y="1243105"/>
                </a:lnTo>
                <a:lnTo>
                  <a:pt x="910931" y="1230429"/>
                </a:lnTo>
                <a:lnTo>
                  <a:pt x="953022" y="1214937"/>
                </a:lnTo>
                <a:lnTo>
                  <a:pt x="994239" y="1196627"/>
                </a:lnTo>
                <a:lnTo>
                  <a:pt x="1034434" y="1175500"/>
                </a:lnTo>
                <a:lnTo>
                  <a:pt x="1073463" y="1151557"/>
                </a:lnTo>
                <a:lnTo>
                  <a:pt x="1111179" y="1124797"/>
                </a:lnTo>
                <a:lnTo>
                  <a:pt x="1147436" y="1095220"/>
                </a:lnTo>
                <a:lnTo>
                  <a:pt x="1182089" y="1062826"/>
                </a:lnTo>
                <a:lnTo>
                  <a:pt x="1214483" y="1028172"/>
                </a:lnTo>
                <a:lnTo>
                  <a:pt x="1244061" y="991915"/>
                </a:lnTo>
                <a:lnTo>
                  <a:pt x="1270821" y="954198"/>
                </a:lnTo>
                <a:lnTo>
                  <a:pt x="1294764" y="915170"/>
                </a:lnTo>
                <a:lnTo>
                  <a:pt x="1315891" y="874974"/>
                </a:lnTo>
                <a:lnTo>
                  <a:pt x="1334201" y="833758"/>
                </a:lnTo>
                <a:lnTo>
                  <a:pt x="1349694" y="791666"/>
                </a:lnTo>
                <a:lnTo>
                  <a:pt x="1362369" y="748845"/>
                </a:lnTo>
                <a:lnTo>
                  <a:pt x="1372229" y="705441"/>
                </a:lnTo>
                <a:lnTo>
                  <a:pt x="1379271" y="661599"/>
                </a:lnTo>
                <a:lnTo>
                  <a:pt x="1383496" y="617466"/>
                </a:lnTo>
                <a:lnTo>
                  <a:pt x="1384904" y="573186"/>
                </a:lnTo>
                <a:lnTo>
                  <a:pt x="1383496" y="528907"/>
                </a:lnTo>
                <a:lnTo>
                  <a:pt x="1379271" y="484774"/>
                </a:lnTo>
                <a:lnTo>
                  <a:pt x="1372229" y="440932"/>
                </a:lnTo>
                <a:lnTo>
                  <a:pt x="1362369" y="397527"/>
                </a:lnTo>
                <a:lnTo>
                  <a:pt x="1349694" y="354707"/>
                </a:lnTo>
                <a:lnTo>
                  <a:pt x="1334201" y="312615"/>
                </a:lnTo>
                <a:lnTo>
                  <a:pt x="1315891" y="271399"/>
                </a:lnTo>
                <a:lnTo>
                  <a:pt x="1294764" y="231203"/>
                </a:lnTo>
                <a:lnTo>
                  <a:pt x="1270821" y="192174"/>
                </a:lnTo>
                <a:lnTo>
                  <a:pt x="1244061" y="154458"/>
                </a:lnTo>
                <a:lnTo>
                  <a:pt x="1214483" y="118200"/>
                </a:lnTo>
                <a:lnTo>
                  <a:pt x="1182089" y="83547"/>
                </a:lnTo>
                <a:lnTo>
                  <a:pt x="1147436" y="51153"/>
                </a:lnTo>
                <a:lnTo>
                  <a:pt x="1111179" y="21575"/>
                </a:lnTo>
                <a:lnTo>
                  <a:pt x="108077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5738981" y="159650"/>
            <a:ext cx="1053465" cy="968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ASPECT</a:t>
            </a:r>
            <a:endParaRPr sz="2050" dirty="0">
              <a:latin typeface="Arial MT"/>
              <a:cs typeface="Arial MT"/>
            </a:endParaRPr>
          </a:p>
          <a:p>
            <a:pPr marL="213995" marR="240029" algn="ctr">
              <a:lnSpc>
                <a:spcPct val="100499"/>
              </a:lnSpc>
            </a:pPr>
            <a:r>
              <a:rPr sz="2050" dirty="0">
                <a:latin typeface="Arial MT"/>
                <a:cs typeface="Arial MT"/>
              </a:rPr>
              <a:t>-</a:t>
            </a:r>
            <a:r>
              <a:rPr sz="2050" spc="25" dirty="0">
                <a:latin typeface="Arial MT"/>
                <a:cs typeface="Arial MT"/>
              </a:rPr>
              <a:t>Neg </a:t>
            </a:r>
            <a:r>
              <a:rPr sz="2050" spc="-35" dirty="0">
                <a:latin typeface="Arial MT"/>
                <a:cs typeface="Arial MT"/>
              </a:rPr>
              <a:t>(-</a:t>
            </a:r>
            <a:r>
              <a:rPr sz="2050" spc="-25" dirty="0">
                <a:latin typeface="Arial MT"/>
                <a:cs typeface="Arial MT"/>
              </a:rPr>
              <a:t>1)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88504" y="0"/>
            <a:ext cx="1384935" cy="1266190"/>
          </a:xfrm>
          <a:custGeom>
            <a:avLst/>
            <a:gdLst/>
            <a:ahLst/>
            <a:cxnLst/>
            <a:rect l="l" t="t" r="r" b="b"/>
            <a:pathLst>
              <a:path w="1384935" h="1266190">
                <a:moveTo>
                  <a:pt x="1080770" y="0"/>
                </a:moveTo>
                <a:lnTo>
                  <a:pt x="304134" y="0"/>
                </a:lnTo>
                <a:lnTo>
                  <a:pt x="273725" y="21575"/>
                </a:lnTo>
                <a:lnTo>
                  <a:pt x="237468" y="51153"/>
                </a:lnTo>
                <a:lnTo>
                  <a:pt x="202815" y="83547"/>
                </a:lnTo>
                <a:lnTo>
                  <a:pt x="170420" y="118200"/>
                </a:lnTo>
                <a:lnTo>
                  <a:pt x="140843" y="154458"/>
                </a:lnTo>
                <a:lnTo>
                  <a:pt x="114083" y="192174"/>
                </a:lnTo>
                <a:lnTo>
                  <a:pt x="90140" y="231203"/>
                </a:lnTo>
                <a:lnTo>
                  <a:pt x="69013" y="271399"/>
                </a:lnTo>
                <a:lnTo>
                  <a:pt x="50703" y="312615"/>
                </a:lnTo>
                <a:lnTo>
                  <a:pt x="35210" y="354707"/>
                </a:lnTo>
                <a:lnTo>
                  <a:pt x="22535" y="397527"/>
                </a:lnTo>
                <a:lnTo>
                  <a:pt x="12675" y="440932"/>
                </a:lnTo>
                <a:lnTo>
                  <a:pt x="5633" y="484774"/>
                </a:lnTo>
                <a:lnTo>
                  <a:pt x="1408" y="528907"/>
                </a:lnTo>
                <a:lnTo>
                  <a:pt x="0" y="573186"/>
                </a:lnTo>
                <a:lnTo>
                  <a:pt x="1408" y="617466"/>
                </a:lnTo>
                <a:lnTo>
                  <a:pt x="5633" y="661599"/>
                </a:lnTo>
                <a:lnTo>
                  <a:pt x="12675" y="705441"/>
                </a:lnTo>
                <a:lnTo>
                  <a:pt x="22535" y="748845"/>
                </a:lnTo>
                <a:lnTo>
                  <a:pt x="35210" y="791666"/>
                </a:lnTo>
                <a:lnTo>
                  <a:pt x="50703" y="833758"/>
                </a:lnTo>
                <a:lnTo>
                  <a:pt x="69013" y="874974"/>
                </a:lnTo>
                <a:lnTo>
                  <a:pt x="90140" y="915170"/>
                </a:lnTo>
                <a:lnTo>
                  <a:pt x="114083" y="954198"/>
                </a:lnTo>
                <a:lnTo>
                  <a:pt x="140843" y="991915"/>
                </a:lnTo>
                <a:lnTo>
                  <a:pt x="170420" y="1028172"/>
                </a:lnTo>
                <a:lnTo>
                  <a:pt x="202815" y="1062826"/>
                </a:lnTo>
                <a:lnTo>
                  <a:pt x="237468" y="1095220"/>
                </a:lnTo>
                <a:lnTo>
                  <a:pt x="273725" y="1124797"/>
                </a:lnTo>
                <a:lnTo>
                  <a:pt x="311441" y="1151557"/>
                </a:lnTo>
                <a:lnTo>
                  <a:pt x="350470" y="1175500"/>
                </a:lnTo>
                <a:lnTo>
                  <a:pt x="390665" y="1196627"/>
                </a:lnTo>
                <a:lnTo>
                  <a:pt x="431882" y="1214937"/>
                </a:lnTo>
                <a:lnTo>
                  <a:pt x="473973" y="1230429"/>
                </a:lnTo>
                <a:lnTo>
                  <a:pt x="516794" y="1243105"/>
                </a:lnTo>
                <a:lnTo>
                  <a:pt x="560198" y="1252964"/>
                </a:lnTo>
                <a:lnTo>
                  <a:pt x="604039" y="1260006"/>
                </a:lnTo>
                <a:lnTo>
                  <a:pt x="648173" y="1264232"/>
                </a:lnTo>
                <a:lnTo>
                  <a:pt x="692452" y="1265640"/>
                </a:lnTo>
                <a:lnTo>
                  <a:pt x="736731" y="1264232"/>
                </a:lnTo>
                <a:lnTo>
                  <a:pt x="780864" y="1260006"/>
                </a:lnTo>
                <a:lnTo>
                  <a:pt x="824706" y="1252964"/>
                </a:lnTo>
                <a:lnTo>
                  <a:pt x="868110" y="1243105"/>
                </a:lnTo>
                <a:lnTo>
                  <a:pt x="910931" y="1230429"/>
                </a:lnTo>
                <a:lnTo>
                  <a:pt x="953022" y="1214937"/>
                </a:lnTo>
                <a:lnTo>
                  <a:pt x="994239" y="1196627"/>
                </a:lnTo>
                <a:lnTo>
                  <a:pt x="1034434" y="1175500"/>
                </a:lnTo>
                <a:lnTo>
                  <a:pt x="1073463" y="1151557"/>
                </a:lnTo>
                <a:lnTo>
                  <a:pt x="1111179" y="1124797"/>
                </a:lnTo>
                <a:lnTo>
                  <a:pt x="1147436" y="1095220"/>
                </a:lnTo>
                <a:lnTo>
                  <a:pt x="1182089" y="1062826"/>
                </a:lnTo>
                <a:lnTo>
                  <a:pt x="1214483" y="1028172"/>
                </a:lnTo>
                <a:lnTo>
                  <a:pt x="1244061" y="991915"/>
                </a:lnTo>
                <a:lnTo>
                  <a:pt x="1270821" y="954198"/>
                </a:lnTo>
                <a:lnTo>
                  <a:pt x="1294764" y="915170"/>
                </a:lnTo>
                <a:lnTo>
                  <a:pt x="1315891" y="874974"/>
                </a:lnTo>
                <a:lnTo>
                  <a:pt x="1334201" y="833758"/>
                </a:lnTo>
                <a:lnTo>
                  <a:pt x="1349694" y="791666"/>
                </a:lnTo>
                <a:lnTo>
                  <a:pt x="1362369" y="748845"/>
                </a:lnTo>
                <a:lnTo>
                  <a:pt x="1372229" y="705441"/>
                </a:lnTo>
                <a:lnTo>
                  <a:pt x="1379271" y="661599"/>
                </a:lnTo>
                <a:lnTo>
                  <a:pt x="1383496" y="617466"/>
                </a:lnTo>
                <a:lnTo>
                  <a:pt x="1384904" y="573186"/>
                </a:lnTo>
                <a:lnTo>
                  <a:pt x="1383496" y="528907"/>
                </a:lnTo>
                <a:lnTo>
                  <a:pt x="1379271" y="484774"/>
                </a:lnTo>
                <a:lnTo>
                  <a:pt x="1372229" y="440932"/>
                </a:lnTo>
                <a:lnTo>
                  <a:pt x="1362369" y="397527"/>
                </a:lnTo>
                <a:lnTo>
                  <a:pt x="1349694" y="354707"/>
                </a:lnTo>
                <a:lnTo>
                  <a:pt x="1334201" y="312615"/>
                </a:lnTo>
                <a:lnTo>
                  <a:pt x="1315891" y="271399"/>
                </a:lnTo>
                <a:lnTo>
                  <a:pt x="1294764" y="231203"/>
                </a:lnTo>
                <a:lnTo>
                  <a:pt x="1270821" y="192174"/>
                </a:lnTo>
                <a:lnTo>
                  <a:pt x="1244061" y="154458"/>
                </a:lnTo>
                <a:lnTo>
                  <a:pt x="1214483" y="118200"/>
                </a:lnTo>
                <a:lnTo>
                  <a:pt x="1182089" y="83547"/>
                </a:lnTo>
                <a:lnTo>
                  <a:pt x="1147436" y="51153"/>
                </a:lnTo>
                <a:lnTo>
                  <a:pt x="1111179" y="21575"/>
                </a:lnTo>
                <a:lnTo>
                  <a:pt x="108077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3176191" y="107296"/>
            <a:ext cx="1009650" cy="968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JUDGE-</a:t>
            </a:r>
            <a:endParaRPr sz="2050" dirty="0">
              <a:latin typeface="Arial MT"/>
              <a:cs typeface="Arial MT"/>
            </a:endParaRPr>
          </a:p>
          <a:p>
            <a:pPr marL="271780" marR="264160" algn="ctr">
              <a:lnSpc>
                <a:spcPct val="100499"/>
              </a:lnSpc>
            </a:pPr>
            <a:r>
              <a:rPr sz="2050" spc="-25" dirty="0">
                <a:latin typeface="Arial MT"/>
                <a:cs typeface="Arial MT"/>
              </a:rPr>
              <a:t>Pos </a:t>
            </a:r>
            <a:r>
              <a:rPr sz="2050" spc="-30" dirty="0">
                <a:latin typeface="Arial MT"/>
                <a:cs typeface="Arial MT"/>
              </a:rPr>
              <a:t>(+1)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7255" y="1190933"/>
            <a:ext cx="1636395" cy="482600"/>
          </a:xfrm>
          <a:custGeom>
            <a:avLst/>
            <a:gdLst/>
            <a:ahLst/>
            <a:cxnLst/>
            <a:rect l="l" t="t" r="r" b="b"/>
            <a:pathLst>
              <a:path w="1636395" h="482600">
                <a:moveTo>
                  <a:pt x="1636040" y="0"/>
                </a:moveTo>
                <a:lnTo>
                  <a:pt x="0" y="0"/>
                </a:lnTo>
                <a:lnTo>
                  <a:pt x="0" y="482456"/>
                </a:lnTo>
                <a:lnTo>
                  <a:pt x="1636040" y="482456"/>
                </a:lnTo>
                <a:lnTo>
                  <a:pt x="1636040" y="0"/>
                </a:lnTo>
                <a:close/>
              </a:path>
            </a:pathLst>
          </a:custGeom>
          <a:solidFill>
            <a:srgbClr val="ED220D">
              <a:alpha val="3700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1" name="object 21"/>
          <p:cNvGrpSpPr/>
          <p:nvPr/>
        </p:nvGrpSpPr>
        <p:grpSpPr>
          <a:xfrm>
            <a:off x="8172269" y="184292"/>
            <a:ext cx="2799080" cy="1477645"/>
            <a:chOff x="8172269" y="184292"/>
            <a:chExt cx="2799080" cy="1477645"/>
          </a:xfrm>
        </p:grpSpPr>
        <p:sp>
          <p:nvSpPr>
            <p:cNvPr id="22" name="object 22"/>
            <p:cNvSpPr/>
            <p:nvPr/>
          </p:nvSpPr>
          <p:spPr>
            <a:xfrm>
              <a:off x="8172269" y="1179281"/>
              <a:ext cx="2799080" cy="482600"/>
            </a:xfrm>
            <a:custGeom>
              <a:avLst/>
              <a:gdLst/>
              <a:ahLst/>
              <a:cxnLst/>
              <a:rect l="l" t="t" r="r" b="b"/>
              <a:pathLst>
                <a:path w="2799079" h="482600">
                  <a:moveTo>
                    <a:pt x="2798965" y="0"/>
                  </a:moveTo>
                  <a:lnTo>
                    <a:pt x="0" y="0"/>
                  </a:lnTo>
                  <a:lnTo>
                    <a:pt x="0" y="482456"/>
                  </a:lnTo>
                  <a:lnTo>
                    <a:pt x="2798965" y="482456"/>
                  </a:lnTo>
                  <a:lnTo>
                    <a:pt x="2798965" y="0"/>
                  </a:lnTo>
                  <a:close/>
                </a:path>
              </a:pathLst>
            </a:custGeom>
            <a:solidFill>
              <a:srgbClr val="1DB100">
                <a:alpha val="3700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879861" y="184292"/>
              <a:ext cx="1384300" cy="953769"/>
            </a:xfrm>
            <a:custGeom>
              <a:avLst/>
              <a:gdLst/>
              <a:ahLst/>
              <a:cxnLst/>
              <a:rect l="l" t="t" r="r" b="b"/>
              <a:pathLst>
                <a:path w="1384300" h="953769">
                  <a:moveTo>
                    <a:pt x="691890" y="0"/>
                  </a:moveTo>
                  <a:lnTo>
                    <a:pt x="643590" y="1154"/>
                  </a:lnTo>
                  <a:lnTo>
                    <a:pt x="595480" y="4616"/>
                  </a:lnTo>
                  <a:lnTo>
                    <a:pt x="547749" y="10386"/>
                  </a:lnTo>
                  <a:lnTo>
                    <a:pt x="500585" y="18465"/>
                  </a:lnTo>
                  <a:lnTo>
                    <a:pt x="454179" y="28852"/>
                  </a:lnTo>
                  <a:lnTo>
                    <a:pt x="408720" y="41547"/>
                  </a:lnTo>
                  <a:lnTo>
                    <a:pt x="364397" y="56550"/>
                  </a:lnTo>
                  <a:lnTo>
                    <a:pt x="321399" y="73861"/>
                  </a:lnTo>
                  <a:lnTo>
                    <a:pt x="279916" y="93481"/>
                  </a:lnTo>
                  <a:lnTo>
                    <a:pt x="240137" y="115409"/>
                  </a:lnTo>
                  <a:lnTo>
                    <a:pt x="202252" y="139644"/>
                  </a:lnTo>
                  <a:lnTo>
                    <a:pt x="161801" y="169969"/>
                  </a:lnTo>
                  <a:lnTo>
                    <a:pt x="125845" y="202015"/>
                  </a:lnTo>
                  <a:lnTo>
                    <a:pt x="94384" y="235578"/>
                  </a:lnTo>
                  <a:lnTo>
                    <a:pt x="67417" y="270456"/>
                  </a:lnTo>
                  <a:lnTo>
                    <a:pt x="44944" y="306448"/>
                  </a:lnTo>
                  <a:lnTo>
                    <a:pt x="26966" y="343351"/>
                  </a:lnTo>
                  <a:lnTo>
                    <a:pt x="13483" y="380962"/>
                  </a:lnTo>
                  <a:lnTo>
                    <a:pt x="4494" y="419079"/>
                  </a:lnTo>
                  <a:lnTo>
                    <a:pt x="0" y="457500"/>
                  </a:lnTo>
                  <a:lnTo>
                    <a:pt x="0" y="496022"/>
                  </a:lnTo>
                  <a:lnTo>
                    <a:pt x="4494" y="534443"/>
                  </a:lnTo>
                  <a:lnTo>
                    <a:pt x="13483" y="572560"/>
                  </a:lnTo>
                  <a:lnTo>
                    <a:pt x="26966" y="610172"/>
                  </a:lnTo>
                  <a:lnTo>
                    <a:pt x="44944" y="647075"/>
                  </a:lnTo>
                  <a:lnTo>
                    <a:pt x="67417" y="683068"/>
                  </a:lnTo>
                  <a:lnTo>
                    <a:pt x="94384" y="717948"/>
                  </a:lnTo>
                  <a:lnTo>
                    <a:pt x="125845" y="751512"/>
                  </a:lnTo>
                  <a:lnTo>
                    <a:pt x="161801" y="783558"/>
                  </a:lnTo>
                  <a:lnTo>
                    <a:pt x="202252" y="813885"/>
                  </a:lnTo>
                  <a:lnTo>
                    <a:pt x="240137" y="838120"/>
                  </a:lnTo>
                  <a:lnTo>
                    <a:pt x="279916" y="860046"/>
                  </a:lnTo>
                  <a:lnTo>
                    <a:pt x="321399" y="879665"/>
                  </a:lnTo>
                  <a:lnTo>
                    <a:pt x="364397" y="896976"/>
                  </a:lnTo>
                  <a:lnTo>
                    <a:pt x="408720" y="911979"/>
                  </a:lnTo>
                  <a:lnTo>
                    <a:pt x="454179" y="924673"/>
                  </a:lnTo>
                  <a:lnTo>
                    <a:pt x="500585" y="935059"/>
                  </a:lnTo>
                  <a:lnTo>
                    <a:pt x="547749" y="943138"/>
                  </a:lnTo>
                  <a:lnTo>
                    <a:pt x="595480" y="948908"/>
                  </a:lnTo>
                  <a:lnTo>
                    <a:pt x="643590" y="952370"/>
                  </a:lnTo>
                  <a:lnTo>
                    <a:pt x="691890" y="953524"/>
                  </a:lnTo>
                  <a:lnTo>
                    <a:pt x="740189" y="952370"/>
                  </a:lnTo>
                  <a:lnTo>
                    <a:pt x="788300" y="948908"/>
                  </a:lnTo>
                  <a:lnTo>
                    <a:pt x="836031" y="943138"/>
                  </a:lnTo>
                  <a:lnTo>
                    <a:pt x="883195" y="935059"/>
                  </a:lnTo>
                  <a:lnTo>
                    <a:pt x="929601" y="924673"/>
                  </a:lnTo>
                  <a:lnTo>
                    <a:pt x="975060" y="911979"/>
                  </a:lnTo>
                  <a:lnTo>
                    <a:pt x="1019383" y="896976"/>
                  </a:lnTo>
                  <a:lnTo>
                    <a:pt x="1062381" y="879665"/>
                  </a:lnTo>
                  <a:lnTo>
                    <a:pt x="1103864" y="860046"/>
                  </a:lnTo>
                  <a:lnTo>
                    <a:pt x="1143643" y="838120"/>
                  </a:lnTo>
                  <a:lnTo>
                    <a:pt x="1181528" y="813885"/>
                  </a:lnTo>
                  <a:lnTo>
                    <a:pt x="1221978" y="783558"/>
                  </a:lnTo>
                  <a:lnTo>
                    <a:pt x="1257934" y="751512"/>
                  </a:lnTo>
                  <a:lnTo>
                    <a:pt x="1289396" y="717948"/>
                  </a:lnTo>
                  <a:lnTo>
                    <a:pt x="1316363" y="683068"/>
                  </a:lnTo>
                  <a:lnTo>
                    <a:pt x="1338835" y="647075"/>
                  </a:lnTo>
                  <a:lnTo>
                    <a:pt x="1356813" y="610172"/>
                  </a:lnTo>
                  <a:lnTo>
                    <a:pt x="1370297" y="572560"/>
                  </a:lnTo>
                  <a:lnTo>
                    <a:pt x="1379286" y="534443"/>
                  </a:lnTo>
                  <a:lnTo>
                    <a:pt x="1383780" y="496022"/>
                  </a:lnTo>
                  <a:lnTo>
                    <a:pt x="1383780" y="457500"/>
                  </a:lnTo>
                  <a:lnTo>
                    <a:pt x="1379286" y="419079"/>
                  </a:lnTo>
                  <a:lnTo>
                    <a:pt x="1370297" y="380962"/>
                  </a:lnTo>
                  <a:lnTo>
                    <a:pt x="1356813" y="343351"/>
                  </a:lnTo>
                  <a:lnTo>
                    <a:pt x="1338835" y="306448"/>
                  </a:lnTo>
                  <a:lnTo>
                    <a:pt x="1316363" y="270456"/>
                  </a:lnTo>
                  <a:lnTo>
                    <a:pt x="1289396" y="235578"/>
                  </a:lnTo>
                  <a:lnTo>
                    <a:pt x="1257934" y="202015"/>
                  </a:lnTo>
                  <a:lnTo>
                    <a:pt x="1221978" y="169969"/>
                  </a:lnTo>
                  <a:lnTo>
                    <a:pt x="1181528" y="139644"/>
                  </a:lnTo>
                  <a:lnTo>
                    <a:pt x="1143643" y="115409"/>
                  </a:lnTo>
                  <a:lnTo>
                    <a:pt x="1103864" y="93481"/>
                  </a:lnTo>
                  <a:lnTo>
                    <a:pt x="1062381" y="73861"/>
                  </a:lnTo>
                  <a:lnTo>
                    <a:pt x="1019383" y="56550"/>
                  </a:lnTo>
                  <a:lnTo>
                    <a:pt x="975060" y="41547"/>
                  </a:lnTo>
                  <a:lnTo>
                    <a:pt x="929601" y="28852"/>
                  </a:lnTo>
                  <a:lnTo>
                    <a:pt x="883195" y="18465"/>
                  </a:lnTo>
                  <a:lnTo>
                    <a:pt x="836031" y="10386"/>
                  </a:lnTo>
                  <a:lnTo>
                    <a:pt x="788300" y="4616"/>
                  </a:lnTo>
                  <a:lnTo>
                    <a:pt x="740189" y="1154"/>
                  </a:lnTo>
                  <a:lnTo>
                    <a:pt x="691890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3333" y="5084764"/>
            <a:ext cx="133572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Arial MT"/>
                <a:cs typeface="Arial MT"/>
              </a:rPr>
              <a:t>Is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 </a:t>
            </a:r>
            <a:r>
              <a:rPr sz="3950" spc="150" dirty="0">
                <a:latin typeface="Arial MT"/>
                <a:cs typeface="Arial MT"/>
              </a:rPr>
              <a:t>“Us"</a:t>
            </a:r>
            <a:r>
              <a:rPr sz="3950" dirty="0">
                <a:latin typeface="Arial MT"/>
                <a:cs typeface="Arial MT"/>
              </a:rPr>
              <a:t> or </a:t>
            </a:r>
            <a:r>
              <a:rPr sz="3950" spc="80" dirty="0">
                <a:latin typeface="Arial MT"/>
                <a:cs typeface="Arial MT"/>
              </a:rPr>
              <a:t>“Them”</a:t>
            </a:r>
            <a:r>
              <a:rPr sz="3950" dirty="0">
                <a:latin typeface="Arial MT"/>
                <a:cs typeface="Arial MT"/>
              </a:rPr>
              <a:t> mentioned in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spc="-35" dirty="0">
                <a:latin typeface="Arial MT"/>
                <a:cs typeface="Arial MT"/>
              </a:rPr>
              <a:t>ACTOR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 </a:t>
            </a:r>
            <a:r>
              <a:rPr sz="3950" spc="-110" dirty="0">
                <a:latin typeface="Arial MT"/>
                <a:cs typeface="Arial MT"/>
              </a:rPr>
              <a:t>TARGET?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3333" y="6094517"/>
            <a:ext cx="18107025" cy="163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Arial MT"/>
                <a:cs typeface="Arial MT"/>
              </a:rPr>
              <a:t>What</a:t>
            </a:r>
            <a:r>
              <a:rPr sz="3950" spc="4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aspect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mentioned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it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positive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negative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(or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neutral)?</a:t>
            </a:r>
            <a:endParaRPr sz="39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sz="3950" dirty="0">
                <a:latin typeface="Arial MT"/>
                <a:cs typeface="Arial MT"/>
              </a:rPr>
              <a:t>What</a:t>
            </a:r>
            <a:r>
              <a:rPr sz="3950" spc="1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judgment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communicated</a:t>
            </a:r>
            <a:r>
              <a:rPr sz="3950" spc="17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about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whether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aspect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1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added,</a:t>
            </a:r>
            <a:r>
              <a:rPr sz="3950" spc="175" dirty="0">
                <a:latin typeface="Arial MT"/>
                <a:cs typeface="Arial MT"/>
              </a:rPr>
              <a:t> </a:t>
            </a:r>
            <a:r>
              <a:rPr sz="3950" spc="45" dirty="0">
                <a:latin typeface="Arial MT"/>
                <a:cs typeface="Arial MT"/>
              </a:rPr>
              <a:t>subtracted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668200" y="3777169"/>
            <a:ext cx="1384300" cy="953769"/>
          </a:xfrm>
          <a:custGeom>
            <a:avLst/>
            <a:gdLst/>
            <a:ahLst/>
            <a:cxnLst/>
            <a:rect l="l" t="t" r="r" b="b"/>
            <a:pathLst>
              <a:path w="1384300" h="953770">
                <a:moveTo>
                  <a:pt x="691893" y="0"/>
                </a:moveTo>
                <a:lnTo>
                  <a:pt x="643593" y="1154"/>
                </a:lnTo>
                <a:lnTo>
                  <a:pt x="595483" y="4616"/>
                </a:lnTo>
                <a:lnTo>
                  <a:pt x="547751" y="10386"/>
                </a:lnTo>
                <a:lnTo>
                  <a:pt x="500588" y="18464"/>
                </a:lnTo>
                <a:lnTo>
                  <a:pt x="454182" y="28851"/>
                </a:lnTo>
                <a:lnTo>
                  <a:pt x="408722" y="41545"/>
                </a:lnTo>
                <a:lnTo>
                  <a:pt x="364399" y="56548"/>
                </a:lnTo>
                <a:lnTo>
                  <a:pt x="321401" y="73859"/>
                </a:lnTo>
                <a:lnTo>
                  <a:pt x="279918" y="93478"/>
                </a:lnTo>
                <a:lnTo>
                  <a:pt x="240139" y="115405"/>
                </a:lnTo>
                <a:lnTo>
                  <a:pt x="202253" y="139640"/>
                </a:lnTo>
                <a:lnTo>
                  <a:pt x="161803" y="169965"/>
                </a:lnTo>
                <a:lnTo>
                  <a:pt x="125846" y="202011"/>
                </a:lnTo>
                <a:lnTo>
                  <a:pt x="94385" y="235574"/>
                </a:lnTo>
                <a:lnTo>
                  <a:pt x="67417" y="270454"/>
                </a:lnTo>
                <a:lnTo>
                  <a:pt x="44945" y="306446"/>
                </a:lnTo>
                <a:lnTo>
                  <a:pt x="26967" y="343349"/>
                </a:lnTo>
                <a:lnTo>
                  <a:pt x="13483" y="380960"/>
                </a:lnTo>
                <a:lnTo>
                  <a:pt x="4494" y="419078"/>
                </a:lnTo>
                <a:lnTo>
                  <a:pt x="0" y="457499"/>
                </a:lnTo>
                <a:lnTo>
                  <a:pt x="0" y="496021"/>
                </a:lnTo>
                <a:lnTo>
                  <a:pt x="4494" y="534442"/>
                </a:lnTo>
                <a:lnTo>
                  <a:pt x="13483" y="572560"/>
                </a:lnTo>
                <a:lnTo>
                  <a:pt x="26967" y="610171"/>
                </a:lnTo>
                <a:lnTo>
                  <a:pt x="44945" y="647074"/>
                </a:lnTo>
                <a:lnTo>
                  <a:pt x="67417" y="683067"/>
                </a:lnTo>
                <a:lnTo>
                  <a:pt x="94385" y="717946"/>
                </a:lnTo>
                <a:lnTo>
                  <a:pt x="125846" y="751510"/>
                </a:lnTo>
                <a:lnTo>
                  <a:pt x="161803" y="783555"/>
                </a:lnTo>
                <a:lnTo>
                  <a:pt x="202253" y="813881"/>
                </a:lnTo>
                <a:lnTo>
                  <a:pt x="240139" y="838116"/>
                </a:lnTo>
                <a:lnTo>
                  <a:pt x="279918" y="860043"/>
                </a:lnTo>
                <a:lnTo>
                  <a:pt x="321401" y="879662"/>
                </a:lnTo>
                <a:lnTo>
                  <a:pt x="364399" y="896973"/>
                </a:lnTo>
                <a:lnTo>
                  <a:pt x="408722" y="911975"/>
                </a:lnTo>
                <a:lnTo>
                  <a:pt x="454182" y="924670"/>
                </a:lnTo>
                <a:lnTo>
                  <a:pt x="500588" y="935056"/>
                </a:lnTo>
                <a:lnTo>
                  <a:pt x="547751" y="943135"/>
                </a:lnTo>
                <a:lnTo>
                  <a:pt x="595483" y="948905"/>
                </a:lnTo>
                <a:lnTo>
                  <a:pt x="643593" y="952367"/>
                </a:lnTo>
                <a:lnTo>
                  <a:pt x="691893" y="953521"/>
                </a:lnTo>
                <a:lnTo>
                  <a:pt x="740193" y="952367"/>
                </a:lnTo>
                <a:lnTo>
                  <a:pt x="788303" y="948905"/>
                </a:lnTo>
                <a:lnTo>
                  <a:pt x="836035" y="943135"/>
                </a:lnTo>
                <a:lnTo>
                  <a:pt x="883198" y="935056"/>
                </a:lnTo>
                <a:lnTo>
                  <a:pt x="929604" y="924670"/>
                </a:lnTo>
                <a:lnTo>
                  <a:pt x="975064" y="911975"/>
                </a:lnTo>
                <a:lnTo>
                  <a:pt x="1019387" y="896973"/>
                </a:lnTo>
                <a:lnTo>
                  <a:pt x="1062385" y="879662"/>
                </a:lnTo>
                <a:lnTo>
                  <a:pt x="1103868" y="860043"/>
                </a:lnTo>
                <a:lnTo>
                  <a:pt x="1143647" y="838116"/>
                </a:lnTo>
                <a:lnTo>
                  <a:pt x="1181533" y="813881"/>
                </a:lnTo>
                <a:lnTo>
                  <a:pt x="1221983" y="783555"/>
                </a:lnTo>
                <a:lnTo>
                  <a:pt x="1257940" y="751510"/>
                </a:lnTo>
                <a:lnTo>
                  <a:pt x="1289401" y="717946"/>
                </a:lnTo>
                <a:lnTo>
                  <a:pt x="1316369" y="683067"/>
                </a:lnTo>
                <a:lnTo>
                  <a:pt x="1338841" y="647074"/>
                </a:lnTo>
                <a:lnTo>
                  <a:pt x="1356819" y="610171"/>
                </a:lnTo>
                <a:lnTo>
                  <a:pt x="1370303" y="572560"/>
                </a:lnTo>
                <a:lnTo>
                  <a:pt x="1379292" y="534442"/>
                </a:lnTo>
                <a:lnTo>
                  <a:pt x="1383787" y="496021"/>
                </a:lnTo>
                <a:lnTo>
                  <a:pt x="1383787" y="457499"/>
                </a:lnTo>
                <a:lnTo>
                  <a:pt x="1379292" y="419078"/>
                </a:lnTo>
                <a:lnTo>
                  <a:pt x="1370303" y="380960"/>
                </a:lnTo>
                <a:lnTo>
                  <a:pt x="1356819" y="343349"/>
                </a:lnTo>
                <a:lnTo>
                  <a:pt x="1338841" y="306446"/>
                </a:lnTo>
                <a:lnTo>
                  <a:pt x="1316369" y="270454"/>
                </a:lnTo>
                <a:lnTo>
                  <a:pt x="1289401" y="235574"/>
                </a:lnTo>
                <a:lnTo>
                  <a:pt x="1257940" y="202011"/>
                </a:lnTo>
                <a:lnTo>
                  <a:pt x="1221983" y="169965"/>
                </a:lnTo>
                <a:lnTo>
                  <a:pt x="1181533" y="139640"/>
                </a:lnTo>
                <a:lnTo>
                  <a:pt x="1143647" y="115405"/>
                </a:lnTo>
                <a:lnTo>
                  <a:pt x="1103868" y="93478"/>
                </a:lnTo>
                <a:lnTo>
                  <a:pt x="1062385" y="73859"/>
                </a:lnTo>
                <a:lnTo>
                  <a:pt x="1019387" y="56548"/>
                </a:lnTo>
                <a:lnTo>
                  <a:pt x="975064" y="41545"/>
                </a:lnTo>
                <a:lnTo>
                  <a:pt x="929604" y="28851"/>
                </a:lnTo>
                <a:lnTo>
                  <a:pt x="883198" y="18464"/>
                </a:lnTo>
                <a:lnTo>
                  <a:pt x="836035" y="10386"/>
                </a:lnTo>
                <a:lnTo>
                  <a:pt x="788303" y="4616"/>
                </a:lnTo>
                <a:lnTo>
                  <a:pt x="740193" y="1154"/>
                </a:lnTo>
                <a:lnTo>
                  <a:pt x="691893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11843011" y="3961845"/>
            <a:ext cx="1034415" cy="654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40" dirty="0">
                <a:latin typeface="Arial MT"/>
                <a:cs typeface="Arial MT"/>
              </a:rPr>
              <a:t>TARGET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50" spc="-25" dirty="0">
                <a:latin typeface="Arial MT"/>
                <a:cs typeface="Arial MT"/>
              </a:rPr>
              <a:t>Us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619295" y="415849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799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5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89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799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7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8926454" y="4260282"/>
            <a:ext cx="927735" cy="654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rgbClr val="FFFFFF"/>
                </a:solidFill>
                <a:latin typeface="Arial MT"/>
                <a:cs typeface="Arial MT"/>
              </a:rPr>
              <a:t>ACTOR</a:t>
            </a:r>
            <a:endParaRPr sz="2050" dirty="0">
              <a:latin typeface="Arial MT"/>
              <a:cs typeface="Arial MT"/>
            </a:endParaRPr>
          </a:p>
          <a:p>
            <a:pPr marL="124460">
              <a:lnSpc>
                <a:spcPct val="100000"/>
              </a:lnSpc>
              <a:spcBef>
                <a:spcPts val="15"/>
              </a:spcBef>
            </a:pPr>
            <a:r>
              <a:rPr sz="20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809187" y="46696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14974885" y="4948581"/>
            <a:ext cx="1053465" cy="998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ASPECT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50" spc="-25" dirty="0">
                <a:latin typeface="Arial MT"/>
                <a:cs typeface="Arial MT"/>
              </a:rPr>
              <a:t>Pos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200" spc="-20" dirty="0">
                <a:latin typeface="Arial MT"/>
                <a:cs typeface="Arial MT"/>
              </a:rPr>
              <a:t>(+1)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447724" y="46696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16613421" y="4948581"/>
            <a:ext cx="1053465" cy="968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ASPECT</a:t>
            </a:r>
            <a:endParaRPr sz="2050" dirty="0">
              <a:latin typeface="Arial MT"/>
              <a:cs typeface="Arial MT"/>
            </a:endParaRPr>
          </a:p>
          <a:p>
            <a:pPr marL="281305" marR="273685" algn="ctr">
              <a:lnSpc>
                <a:spcPct val="100499"/>
              </a:lnSpc>
            </a:pPr>
            <a:r>
              <a:rPr sz="2050" spc="-25" dirty="0">
                <a:latin typeface="Arial MT"/>
                <a:cs typeface="Arial MT"/>
              </a:rPr>
              <a:t>Neg </a:t>
            </a:r>
            <a:r>
              <a:rPr sz="2050" spc="-35" dirty="0">
                <a:latin typeface="Arial MT"/>
                <a:cs typeface="Arial MT"/>
              </a:rPr>
              <a:t>(-</a:t>
            </a:r>
            <a:r>
              <a:rPr sz="2050" spc="-25" dirty="0">
                <a:latin typeface="Arial MT"/>
                <a:cs typeface="Arial MT"/>
              </a:rPr>
              <a:t>1)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836273" y="773787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4">
                <a:moveTo>
                  <a:pt x="692455" y="0"/>
                </a:moveTo>
                <a:lnTo>
                  <a:pt x="648176" y="1408"/>
                </a:lnTo>
                <a:lnTo>
                  <a:pt x="604042" y="5633"/>
                </a:lnTo>
                <a:lnTo>
                  <a:pt x="560200" y="12675"/>
                </a:lnTo>
                <a:lnTo>
                  <a:pt x="516796" y="22534"/>
                </a:lnTo>
                <a:lnTo>
                  <a:pt x="473975" y="35210"/>
                </a:lnTo>
                <a:lnTo>
                  <a:pt x="431884" y="50703"/>
                </a:lnTo>
                <a:lnTo>
                  <a:pt x="390667" y="69013"/>
                </a:lnTo>
                <a:lnTo>
                  <a:pt x="350471" y="90139"/>
                </a:lnTo>
                <a:lnTo>
                  <a:pt x="311443" y="114083"/>
                </a:lnTo>
                <a:lnTo>
                  <a:pt x="273726" y="140843"/>
                </a:lnTo>
                <a:lnTo>
                  <a:pt x="237469" y="170420"/>
                </a:lnTo>
                <a:lnTo>
                  <a:pt x="202815" y="202814"/>
                </a:lnTo>
                <a:lnTo>
                  <a:pt x="170421" y="237467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69"/>
                </a:lnTo>
                <a:lnTo>
                  <a:pt x="69013" y="390665"/>
                </a:lnTo>
                <a:lnTo>
                  <a:pt x="50703" y="431881"/>
                </a:lnTo>
                <a:lnTo>
                  <a:pt x="35211" y="473973"/>
                </a:lnTo>
                <a:lnTo>
                  <a:pt x="22535" y="516793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90"/>
                </a:lnTo>
                <a:lnTo>
                  <a:pt x="237469" y="1214484"/>
                </a:lnTo>
                <a:lnTo>
                  <a:pt x="273726" y="1244061"/>
                </a:lnTo>
                <a:lnTo>
                  <a:pt x="311443" y="1270821"/>
                </a:lnTo>
                <a:lnTo>
                  <a:pt x="350471" y="1294764"/>
                </a:lnTo>
                <a:lnTo>
                  <a:pt x="390667" y="1315891"/>
                </a:lnTo>
                <a:lnTo>
                  <a:pt x="431884" y="1334200"/>
                </a:lnTo>
                <a:lnTo>
                  <a:pt x="473975" y="1349693"/>
                </a:lnTo>
                <a:lnTo>
                  <a:pt x="516796" y="1362369"/>
                </a:lnTo>
                <a:lnTo>
                  <a:pt x="560200" y="1372228"/>
                </a:lnTo>
                <a:lnTo>
                  <a:pt x="604042" y="1379270"/>
                </a:lnTo>
                <a:lnTo>
                  <a:pt x="648176" y="1383495"/>
                </a:lnTo>
                <a:lnTo>
                  <a:pt x="692455" y="1384904"/>
                </a:lnTo>
                <a:lnTo>
                  <a:pt x="736734" y="1383495"/>
                </a:lnTo>
                <a:lnTo>
                  <a:pt x="780868" y="1379270"/>
                </a:lnTo>
                <a:lnTo>
                  <a:pt x="824709" y="1372228"/>
                </a:lnTo>
                <a:lnTo>
                  <a:pt x="868114" y="1362369"/>
                </a:lnTo>
                <a:lnTo>
                  <a:pt x="910934" y="1349693"/>
                </a:lnTo>
                <a:lnTo>
                  <a:pt x="953026" y="1334200"/>
                </a:lnTo>
                <a:lnTo>
                  <a:pt x="994243" y="1315891"/>
                </a:lnTo>
                <a:lnTo>
                  <a:pt x="1034438" y="1294764"/>
                </a:lnTo>
                <a:lnTo>
                  <a:pt x="1073467" y="1270821"/>
                </a:lnTo>
                <a:lnTo>
                  <a:pt x="1111183" y="1244061"/>
                </a:lnTo>
                <a:lnTo>
                  <a:pt x="1147441" y="1214484"/>
                </a:lnTo>
                <a:lnTo>
                  <a:pt x="1182094" y="1182090"/>
                </a:lnTo>
                <a:lnTo>
                  <a:pt x="1214487" y="1147436"/>
                </a:lnTo>
                <a:lnTo>
                  <a:pt x="1244063" y="1111179"/>
                </a:lnTo>
                <a:lnTo>
                  <a:pt x="1270823" y="1073463"/>
                </a:lnTo>
                <a:lnTo>
                  <a:pt x="1294765" y="1034434"/>
                </a:lnTo>
                <a:lnTo>
                  <a:pt x="1315891" y="994239"/>
                </a:lnTo>
                <a:lnTo>
                  <a:pt x="1334200" y="953022"/>
                </a:lnTo>
                <a:lnTo>
                  <a:pt x="1349693" y="910931"/>
                </a:lnTo>
                <a:lnTo>
                  <a:pt x="1362368" y="868110"/>
                </a:lnTo>
                <a:lnTo>
                  <a:pt x="1372227" y="824706"/>
                </a:lnTo>
                <a:lnTo>
                  <a:pt x="1379269" y="780864"/>
                </a:lnTo>
                <a:lnTo>
                  <a:pt x="1383494" y="736731"/>
                </a:lnTo>
                <a:lnTo>
                  <a:pt x="1384902" y="692452"/>
                </a:lnTo>
                <a:lnTo>
                  <a:pt x="1383494" y="648173"/>
                </a:lnTo>
                <a:lnTo>
                  <a:pt x="1379269" y="604039"/>
                </a:lnTo>
                <a:lnTo>
                  <a:pt x="1372227" y="560198"/>
                </a:lnTo>
                <a:lnTo>
                  <a:pt x="1362368" y="516793"/>
                </a:lnTo>
                <a:lnTo>
                  <a:pt x="1349693" y="473973"/>
                </a:lnTo>
                <a:lnTo>
                  <a:pt x="1334200" y="431881"/>
                </a:lnTo>
                <a:lnTo>
                  <a:pt x="1315891" y="390665"/>
                </a:lnTo>
                <a:lnTo>
                  <a:pt x="1294765" y="350469"/>
                </a:lnTo>
                <a:lnTo>
                  <a:pt x="1270823" y="311441"/>
                </a:lnTo>
                <a:lnTo>
                  <a:pt x="1244063" y="273725"/>
                </a:lnTo>
                <a:lnTo>
                  <a:pt x="1214487" y="237467"/>
                </a:lnTo>
                <a:lnTo>
                  <a:pt x="1182094" y="202814"/>
                </a:lnTo>
                <a:lnTo>
                  <a:pt x="1147441" y="170420"/>
                </a:lnTo>
                <a:lnTo>
                  <a:pt x="1111183" y="140843"/>
                </a:lnTo>
                <a:lnTo>
                  <a:pt x="1073467" y="114083"/>
                </a:lnTo>
                <a:lnTo>
                  <a:pt x="1034438" y="90139"/>
                </a:lnTo>
                <a:lnTo>
                  <a:pt x="994243" y="69013"/>
                </a:lnTo>
                <a:lnTo>
                  <a:pt x="953026" y="50703"/>
                </a:lnTo>
                <a:lnTo>
                  <a:pt x="910934" y="35210"/>
                </a:lnTo>
                <a:lnTo>
                  <a:pt x="868114" y="22534"/>
                </a:lnTo>
                <a:lnTo>
                  <a:pt x="824709" y="12675"/>
                </a:lnTo>
                <a:lnTo>
                  <a:pt x="780868" y="5633"/>
                </a:lnTo>
                <a:lnTo>
                  <a:pt x="736734" y="1408"/>
                </a:lnTo>
                <a:lnTo>
                  <a:pt x="69245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13074880" y="7930222"/>
            <a:ext cx="908050" cy="968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JUDGE</a:t>
            </a:r>
            <a:endParaRPr sz="2050" dirty="0">
              <a:latin typeface="Arial MT"/>
              <a:cs typeface="Arial MT"/>
            </a:endParaRPr>
          </a:p>
          <a:p>
            <a:pPr marL="220345" marR="212725" algn="ctr">
              <a:lnSpc>
                <a:spcPct val="100499"/>
              </a:lnSpc>
            </a:pPr>
            <a:r>
              <a:rPr sz="2050" spc="-25" dirty="0">
                <a:latin typeface="Arial MT"/>
                <a:cs typeface="Arial MT"/>
              </a:rPr>
              <a:t>Pos </a:t>
            </a:r>
            <a:r>
              <a:rPr sz="2050" spc="-35" dirty="0">
                <a:latin typeface="Arial MT"/>
                <a:cs typeface="Arial MT"/>
              </a:rPr>
              <a:t>(-</a:t>
            </a:r>
            <a:r>
              <a:rPr sz="2050" spc="-25" dirty="0">
                <a:latin typeface="Arial MT"/>
                <a:cs typeface="Arial MT"/>
              </a:rPr>
              <a:t>1)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95616" y="9394067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4" y="22534"/>
                </a:lnTo>
                <a:lnTo>
                  <a:pt x="473973" y="35210"/>
                </a:lnTo>
                <a:lnTo>
                  <a:pt x="431882" y="50703"/>
                </a:lnTo>
                <a:lnTo>
                  <a:pt x="390665" y="69013"/>
                </a:lnTo>
                <a:lnTo>
                  <a:pt x="350470" y="90139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8" y="170420"/>
                </a:lnTo>
                <a:lnTo>
                  <a:pt x="202815" y="202814"/>
                </a:lnTo>
                <a:lnTo>
                  <a:pt x="170420" y="237467"/>
                </a:lnTo>
                <a:lnTo>
                  <a:pt x="140843" y="273725"/>
                </a:lnTo>
                <a:lnTo>
                  <a:pt x="114083" y="311441"/>
                </a:lnTo>
                <a:lnTo>
                  <a:pt x="90140" y="350469"/>
                </a:lnTo>
                <a:lnTo>
                  <a:pt x="69013" y="390665"/>
                </a:lnTo>
                <a:lnTo>
                  <a:pt x="50703" y="431881"/>
                </a:lnTo>
                <a:lnTo>
                  <a:pt x="35210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0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3" y="1111179"/>
                </a:lnTo>
                <a:lnTo>
                  <a:pt x="170420" y="1147436"/>
                </a:lnTo>
                <a:lnTo>
                  <a:pt x="202815" y="1182090"/>
                </a:lnTo>
                <a:lnTo>
                  <a:pt x="237468" y="1214484"/>
                </a:lnTo>
                <a:lnTo>
                  <a:pt x="273725" y="1244061"/>
                </a:lnTo>
                <a:lnTo>
                  <a:pt x="311441" y="1270821"/>
                </a:lnTo>
                <a:lnTo>
                  <a:pt x="350470" y="1294764"/>
                </a:lnTo>
                <a:lnTo>
                  <a:pt x="390665" y="1315891"/>
                </a:lnTo>
                <a:lnTo>
                  <a:pt x="431882" y="1334201"/>
                </a:lnTo>
                <a:lnTo>
                  <a:pt x="473973" y="1349693"/>
                </a:lnTo>
                <a:lnTo>
                  <a:pt x="516794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6"/>
                </a:lnTo>
                <a:lnTo>
                  <a:pt x="692452" y="1384904"/>
                </a:lnTo>
                <a:lnTo>
                  <a:pt x="736731" y="1383496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1"/>
                </a:lnTo>
                <a:lnTo>
                  <a:pt x="994239" y="1315891"/>
                </a:lnTo>
                <a:lnTo>
                  <a:pt x="1034434" y="1294764"/>
                </a:lnTo>
                <a:lnTo>
                  <a:pt x="1073463" y="1270821"/>
                </a:lnTo>
                <a:lnTo>
                  <a:pt x="1111179" y="1244061"/>
                </a:lnTo>
                <a:lnTo>
                  <a:pt x="1147436" y="1214484"/>
                </a:lnTo>
                <a:lnTo>
                  <a:pt x="1182089" y="1182090"/>
                </a:lnTo>
                <a:lnTo>
                  <a:pt x="1214483" y="1147436"/>
                </a:lnTo>
                <a:lnTo>
                  <a:pt x="1244061" y="1111179"/>
                </a:lnTo>
                <a:lnTo>
                  <a:pt x="1270821" y="1073463"/>
                </a:lnTo>
                <a:lnTo>
                  <a:pt x="1294764" y="1034434"/>
                </a:lnTo>
                <a:lnTo>
                  <a:pt x="1315891" y="994239"/>
                </a:lnTo>
                <a:lnTo>
                  <a:pt x="1334201" y="953022"/>
                </a:lnTo>
                <a:lnTo>
                  <a:pt x="1349694" y="910931"/>
                </a:lnTo>
                <a:lnTo>
                  <a:pt x="1362369" y="868110"/>
                </a:lnTo>
                <a:lnTo>
                  <a:pt x="1372229" y="824706"/>
                </a:lnTo>
                <a:lnTo>
                  <a:pt x="1379271" y="780864"/>
                </a:lnTo>
                <a:lnTo>
                  <a:pt x="1383496" y="736731"/>
                </a:lnTo>
                <a:lnTo>
                  <a:pt x="1384904" y="692452"/>
                </a:lnTo>
                <a:lnTo>
                  <a:pt x="1383496" y="648173"/>
                </a:lnTo>
                <a:lnTo>
                  <a:pt x="1379271" y="604039"/>
                </a:lnTo>
                <a:lnTo>
                  <a:pt x="1372229" y="560198"/>
                </a:lnTo>
                <a:lnTo>
                  <a:pt x="1362369" y="516794"/>
                </a:lnTo>
                <a:lnTo>
                  <a:pt x="1349694" y="473973"/>
                </a:lnTo>
                <a:lnTo>
                  <a:pt x="1334201" y="431881"/>
                </a:lnTo>
                <a:lnTo>
                  <a:pt x="1315891" y="390665"/>
                </a:lnTo>
                <a:lnTo>
                  <a:pt x="1294764" y="350469"/>
                </a:lnTo>
                <a:lnTo>
                  <a:pt x="1270821" y="311441"/>
                </a:lnTo>
                <a:lnTo>
                  <a:pt x="1244061" y="273725"/>
                </a:lnTo>
                <a:lnTo>
                  <a:pt x="1214483" y="237467"/>
                </a:lnTo>
                <a:lnTo>
                  <a:pt x="1182089" y="202814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39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4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2198931" y="9721012"/>
            <a:ext cx="978535" cy="71056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6860" marR="5080" indent="-264795">
              <a:lnSpc>
                <a:spcPct val="103099"/>
              </a:lnSpc>
              <a:spcBef>
                <a:spcPts val="45"/>
              </a:spcBef>
            </a:pPr>
            <a:r>
              <a:rPr sz="2200" spc="-10" dirty="0">
                <a:latin typeface="Arial MT"/>
                <a:cs typeface="Arial MT"/>
              </a:rPr>
              <a:t>JUDGE </a:t>
            </a:r>
            <a:r>
              <a:rPr sz="2200" spc="-30" dirty="0">
                <a:latin typeface="Arial MT"/>
                <a:cs typeface="Arial MT"/>
              </a:rPr>
              <a:t>(-</a:t>
            </a:r>
            <a:r>
              <a:rPr sz="2200" spc="-25" dirty="0">
                <a:latin typeface="Arial MT"/>
                <a:cs typeface="Arial MT"/>
              </a:rPr>
              <a:t>1)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73248" y="938897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3" y="22534"/>
                </a:lnTo>
                <a:lnTo>
                  <a:pt x="473973" y="35210"/>
                </a:lnTo>
                <a:lnTo>
                  <a:pt x="431881" y="50703"/>
                </a:lnTo>
                <a:lnTo>
                  <a:pt x="390665" y="69013"/>
                </a:lnTo>
                <a:lnTo>
                  <a:pt x="350469" y="90139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7" y="170420"/>
                </a:lnTo>
                <a:lnTo>
                  <a:pt x="202814" y="202814"/>
                </a:lnTo>
                <a:lnTo>
                  <a:pt x="170420" y="237467"/>
                </a:lnTo>
                <a:lnTo>
                  <a:pt x="140843" y="273725"/>
                </a:lnTo>
                <a:lnTo>
                  <a:pt x="114083" y="311441"/>
                </a:lnTo>
                <a:lnTo>
                  <a:pt x="90139" y="350469"/>
                </a:lnTo>
                <a:lnTo>
                  <a:pt x="69013" y="390665"/>
                </a:lnTo>
                <a:lnTo>
                  <a:pt x="50703" y="431881"/>
                </a:lnTo>
                <a:lnTo>
                  <a:pt x="35210" y="473973"/>
                </a:lnTo>
                <a:lnTo>
                  <a:pt x="22534" y="516793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4" y="868110"/>
                </a:lnTo>
                <a:lnTo>
                  <a:pt x="35210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39" y="1034434"/>
                </a:lnTo>
                <a:lnTo>
                  <a:pt x="114083" y="1073463"/>
                </a:lnTo>
                <a:lnTo>
                  <a:pt x="140843" y="1111179"/>
                </a:lnTo>
                <a:lnTo>
                  <a:pt x="170420" y="1147436"/>
                </a:lnTo>
                <a:lnTo>
                  <a:pt x="202814" y="1182089"/>
                </a:lnTo>
                <a:lnTo>
                  <a:pt x="237467" y="1214483"/>
                </a:lnTo>
                <a:lnTo>
                  <a:pt x="273725" y="1244060"/>
                </a:lnTo>
                <a:lnTo>
                  <a:pt x="311441" y="1270821"/>
                </a:lnTo>
                <a:lnTo>
                  <a:pt x="350469" y="1294764"/>
                </a:lnTo>
                <a:lnTo>
                  <a:pt x="390665" y="1315891"/>
                </a:lnTo>
                <a:lnTo>
                  <a:pt x="431881" y="1334200"/>
                </a:lnTo>
                <a:lnTo>
                  <a:pt x="473973" y="1349693"/>
                </a:lnTo>
                <a:lnTo>
                  <a:pt x="516793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5"/>
                </a:lnTo>
                <a:lnTo>
                  <a:pt x="692452" y="1384904"/>
                </a:lnTo>
                <a:lnTo>
                  <a:pt x="736731" y="1383495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9" y="1315891"/>
                </a:lnTo>
                <a:lnTo>
                  <a:pt x="1034434" y="1294764"/>
                </a:lnTo>
                <a:lnTo>
                  <a:pt x="1073463" y="1270821"/>
                </a:lnTo>
                <a:lnTo>
                  <a:pt x="1111179" y="1244060"/>
                </a:lnTo>
                <a:lnTo>
                  <a:pt x="1147436" y="1214483"/>
                </a:lnTo>
                <a:lnTo>
                  <a:pt x="1182090" y="1182089"/>
                </a:lnTo>
                <a:lnTo>
                  <a:pt x="1214484" y="1147436"/>
                </a:lnTo>
                <a:lnTo>
                  <a:pt x="1244061" y="1111179"/>
                </a:lnTo>
                <a:lnTo>
                  <a:pt x="1270821" y="1073463"/>
                </a:lnTo>
                <a:lnTo>
                  <a:pt x="1294764" y="1034434"/>
                </a:lnTo>
                <a:lnTo>
                  <a:pt x="1315891" y="994239"/>
                </a:lnTo>
                <a:lnTo>
                  <a:pt x="1334200" y="953022"/>
                </a:lnTo>
                <a:lnTo>
                  <a:pt x="1349693" y="910931"/>
                </a:lnTo>
                <a:lnTo>
                  <a:pt x="1362369" y="868110"/>
                </a:lnTo>
                <a:lnTo>
                  <a:pt x="1372228" y="824706"/>
                </a:lnTo>
                <a:lnTo>
                  <a:pt x="1379270" y="780864"/>
                </a:lnTo>
                <a:lnTo>
                  <a:pt x="1383495" y="736731"/>
                </a:lnTo>
                <a:lnTo>
                  <a:pt x="1384904" y="692452"/>
                </a:lnTo>
                <a:lnTo>
                  <a:pt x="1383495" y="648173"/>
                </a:lnTo>
                <a:lnTo>
                  <a:pt x="1379270" y="604039"/>
                </a:lnTo>
                <a:lnTo>
                  <a:pt x="1372228" y="560198"/>
                </a:lnTo>
                <a:lnTo>
                  <a:pt x="1362369" y="516793"/>
                </a:lnTo>
                <a:lnTo>
                  <a:pt x="1349693" y="473973"/>
                </a:lnTo>
                <a:lnTo>
                  <a:pt x="1334200" y="431881"/>
                </a:lnTo>
                <a:lnTo>
                  <a:pt x="1315891" y="390665"/>
                </a:lnTo>
                <a:lnTo>
                  <a:pt x="1294764" y="350469"/>
                </a:lnTo>
                <a:lnTo>
                  <a:pt x="1270821" y="311441"/>
                </a:lnTo>
                <a:lnTo>
                  <a:pt x="1244061" y="273725"/>
                </a:lnTo>
                <a:lnTo>
                  <a:pt x="1214484" y="237467"/>
                </a:lnTo>
                <a:lnTo>
                  <a:pt x="1182090" y="202814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39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4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4438945" y="9739210"/>
            <a:ext cx="1053465" cy="689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ASPECT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-20" dirty="0">
                <a:latin typeface="Arial MT"/>
                <a:cs typeface="Arial MT"/>
              </a:rPr>
              <a:t>(+1)</a:t>
            </a:r>
            <a:endParaRPr sz="2200" dirty="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12766" y="9713324"/>
            <a:ext cx="1027430" cy="107950"/>
            <a:chOff x="3312766" y="9713324"/>
            <a:chExt cx="1027430" cy="107950"/>
          </a:xfrm>
        </p:grpSpPr>
        <p:sp>
          <p:nvSpPr>
            <p:cNvPr id="41" name="object 41"/>
            <p:cNvSpPr/>
            <p:nvPr/>
          </p:nvSpPr>
          <p:spPr>
            <a:xfrm>
              <a:off x="3323236" y="9726546"/>
              <a:ext cx="929005" cy="83820"/>
            </a:xfrm>
            <a:custGeom>
              <a:avLst/>
              <a:gdLst/>
              <a:ahLst/>
              <a:cxnLst/>
              <a:rect l="l" t="t" r="r" b="b"/>
              <a:pathLst>
                <a:path w="929004" h="83820">
                  <a:moveTo>
                    <a:pt x="0" y="83733"/>
                  </a:moveTo>
                  <a:lnTo>
                    <a:pt x="52927" y="69059"/>
                  </a:lnTo>
                  <a:lnTo>
                    <a:pt x="105630" y="55796"/>
                  </a:lnTo>
                  <a:lnTo>
                    <a:pt x="158110" y="43947"/>
                  </a:lnTo>
                  <a:lnTo>
                    <a:pt x="210367" y="33509"/>
                  </a:lnTo>
                  <a:lnTo>
                    <a:pt x="262400" y="24485"/>
                  </a:lnTo>
                  <a:lnTo>
                    <a:pt x="314209" y="16872"/>
                  </a:lnTo>
                  <a:lnTo>
                    <a:pt x="365794" y="10673"/>
                  </a:lnTo>
                  <a:lnTo>
                    <a:pt x="417156" y="5886"/>
                  </a:lnTo>
                  <a:lnTo>
                    <a:pt x="468294" y="2511"/>
                  </a:lnTo>
                  <a:lnTo>
                    <a:pt x="519209" y="549"/>
                  </a:lnTo>
                  <a:lnTo>
                    <a:pt x="569900" y="0"/>
                  </a:lnTo>
                  <a:lnTo>
                    <a:pt x="620368" y="862"/>
                  </a:lnTo>
                  <a:lnTo>
                    <a:pt x="670611" y="3138"/>
                  </a:lnTo>
                  <a:lnTo>
                    <a:pt x="720631" y="6826"/>
                  </a:lnTo>
                  <a:lnTo>
                    <a:pt x="770428" y="11927"/>
                  </a:lnTo>
                  <a:lnTo>
                    <a:pt x="820001" y="18440"/>
                  </a:lnTo>
                  <a:lnTo>
                    <a:pt x="869350" y="26365"/>
                  </a:lnTo>
                  <a:lnTo>
                    <a:pt x="918476" y="35703"/>
                  </a:lnTo>
                  <a:lnTo>
                    <a:pt x="928683" y="3810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230232" y="9713324"/>
              <a:ext cx="109855" cy="98425"/>
            </a:xfrm>
            <a:custGeom>
              <a:avLst/>
              <a:gdLst/>
              <a:ahLst/>
              <a:cxnLst/>
              <a:rect l="l" t="t" r="r" b="b"/>
              <a:pathLst>
                <a:path w="109854" h="98425">
                  <a:moveTo>
                    <a:pt x="22987" y="0"/>
                  </a:moveTo>
                  <a:lnTo>
                    <a:pt x="0" y="97856"/>
                  </a:lnTo>
                  <a:lnTo>
                    <a:pt x="109350" y="71916"/>
                  </a:lnTo>
                  <a:lnTo>
                    <a:pt x="229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23333" y="7642835"/>
            <a:ext cx="7138034" cy="2114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Arial MT"/>
                <a:cs typeface="Arial MT"/>
              </a:rPr>
              <a:t>or</a:t>
            </a:r>
            <a:r>
              <a:rPr sz="3950" spc="7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neutral?</a:t>
            </a:r>
            <a:endParaRPr sz="39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sz="3950" dirty="0">
                <a:latin typeface="Arial MT"/>
                <a:cs typeface="Arial MT"/>
              </a:rPr>
              <a:t>What</a:t>
            </a:r>
            <a:r>
              <a:rPr sz="3950" spc="10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is</a:t>
            </a:r>
            <a:r>
              <a:rPr sz="3950" spc="10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10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calculated</a:t>
            </a:r>
            <a:r>
              <a:rPr sz="3950" spc="10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valence?</a:t>
            </a:r>
            <a:endParaRPr sz="3950" dirty="0">
              <a:latin typeface="Arial MT"/>
              <a:cs typeface="Arial MT"/>
            </a:endParaRPr>
          </a:p>
          <a:p>
            <a:pPr marR="461009" algn="ctr">
              <a:lnSpc>
                <a:spcPct val="100000"/>
              </a:lnSpc>
              <a:spcBef>
                <a:spcPts val="985"/>
              </a:spcBef>
            </a:pPr>
            <a:r>
              <a:rPr sz="2300" spc="-50" dirty="0">
                <a:latin typeface="Arial MT"/>
                <a:cs typeface="Arial MT"/>
              </a:rPr>
              <a:t>X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433807" y="773787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4">
                <a:moveTo>
                  <a:pt x="692454" y="0"/>
                </a:moveTo>
                <a:lnTo>
                  <a:pt x="648175" y="1408"/>
                </a:lnTo>
                <a:lnTo>
                  <a:pt x="604041" y="5633"/>
                </a:lnTo>
                <a:lnTo>
                  <a:pt x="560200" y="12675"/>
                </a:lnTo>
                <a:lnTo>
                  <a:pt x="516796" y="22534"/>
                </a:lnTo>
                <a:lnTo>
                  <a:pt x="473975" y="35210"/>
                </a:lnTo>
                <a:lnTo>
                  <a:pt x="431883" y="50703"/>
                </a:lnTo>
                <a:lnTo>
                  <a:pt x="390667" y="69013"/>
                </a:lnTo>
                <a:lnTo>
                  <a:pt x="350471" y="90139"/>
                </a:lnTo>
                <a:lnTo>
                  <a:pt x="311443" y="114083"/>
                </a:lnTo>
                <a:lnTo>
                  <a:pt x="273726" y="140843"/>
                </a:lnTo>
                <a:lnTo>
                  <a:pt x="237469" y="170420"/>
                </a:lnTo>
                <a:lnTo>
                  <a:pt x="202815" y="202814"/>
                </a:lnTo>
                <a:lnTo>
                  <a:pt x="170421" y="237467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69"/>
                </a:lnTo>
                <a:lnTo>
                  <a:pt x="69013" y="390665"/>
                </a:lnTo>
                <a:lnTo>
                  <a:pt x="50703" y="431881"/>
                </a:lnTo>
                <a:lnTo>
                  <a:pt x="35211" y="473973"/>
                </a:lnTo>
                <a:lnTo>
                  <a:pt x="22535" y="516793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90"/>
                </a:lnTo>
                <a:lnTo>
                  <a:pt x="237469" y="1214484"/>
                </a:lnTo>
                <a:lnTo>
                  <a:pt x="273726" y="1244061"/>
                </a:lnTo>
                <a:lnTo>
                  <a:pt x="311443" y="1270821"/>
                </a:lnTo>
                <a:lnTo>
                  <a:pt x="350471" y="1294764"/>
                </a:lnTo>
                <a:lnTo>
                  <a:pt x="390667" y="1315891"/>
                </a:lnTo>
                <a:lnTo>
                  <a:pt x="431883" y="1334200"/>
                </a:lnTo>
                <a:lnTo>
                  <a:pt x="473975" y="1349693"/>
                </a:lnTo>
                <a:lnTo>
                  <a:pt x="516796" y="1362369"/>
                </a:lnTo>
                <a:lnTo>
                  <a:pt x="560200" y="1372228"/>
                </a:lnTo>
                <a:lnTo>
                  <a:pt x="604041" y="1379270"/>
                </a:lnTo>
                <a:lnTo>
                  <a:pt x="648175" y="1383495"/>
                </a:lnTo>
                <a:lnTo>
                  <a:pt x="692454" y="1384904"/>
                </a:lnTo>
                <a:lnTo>
                  <a:pt x="736733" y="1383495"/>
                </a:lnTo>
                <a:lnTo>
                  <a:pt x="780866" y="1379270"/>
                </a:lnTo>
                <a:lnTo>
                  <a:pt x="824707" y="1372228"/>
                </a:lnTo>
                <a:lnTo>
                  <a:pt x="868111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7" y="1315891"/>
                </a:lnTo>
                <a:lnTo>
                  <a:pt x="1034432" y="1294764"/>
                </a:lnTo>
                <a:lnTo>
                  <a:pt x="1073460" y="1270821"/>
                </a:lnTo>
                <a:lnTo>
                  <a:pt x="1111175" y="1244061"/>
                </a:lnTo>
                <a:lnTo>
                  <a:pt x="1147432" y="1214484"/>
                </a:lnTo>
                <a:lnTo>
                  <a:pt x="1182084" y="1182090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3"/>
                </a:lnTo>
                <a:lnTo>
                  <a:pt x="1349689" y="473973"/>
                </a:lnTo>
                <a:lnTo>
                  <a:pt x="1334196" y="431881"/>
                </a:lnTo>
                <a:lnTo>
                  <a:pt x="1315886" y="390665"/>
                </a:lnTo>
                <a:lnTo>
                  <a:pt x="1294759" y="350469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7"/>
                </a:lnTo>
                <a:lnTo>
                  <a:pt x="1182084" y="202814"/>
                </a:lnTo>
                <a:lnTo>
                  <a:pt x="1147432" y="170420"/>
                </a:lnTo>
                <a:lnTo>
                  <a:pt x="1111175" y="140843"/>
                </a:lnTo>
                <a:lnTo>
                  <a:pt x="1073460" y="114083"/>
                </a:lnTo>
                <a:lnTo>
                  <a:pt x="1034432" y="90139"/>
                </a:lnTo>
                <a:lnTo>
                  <a:pt x="994237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1" y="22534"/>
                </a:lnTo>
                <a:lnTo>
                  <a:pt x="824707" y="12675"/>
                </a:lnTo>
                <a:lnTo>
                  <a:pt x="780866" y="5633"/>
                </a:lnTo>
                <a:lnTo>
                  <a:pt x="736733" y="1408"/>
                </a:lnTo>
                <a:lnTo>
                  <a:pt x="692454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14672402" y="7930222"/>
            <a:ext cx="908050" cy="968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JUDGE</a:t>
            </a:r>
            <a:endParaRPr sz="2050" dirty="0">
              <a:latin typeface="Arial MT"/>
              <a:cs typeface="Arial MT"/>
            </a:endParaRPr>
          </a:p>
          <a:p>
            <a:pPr marL="208279" marR="200660" algn="ctr">
              <a:lnSpc>
                <a:spcPct val="100499"/>
              </a:lnSpc>
            </a:pPr>
            <a:r>
              <a:rPr sz="2050" spc="-25" dirty="0">
                <a:latin typeface="Arial MT"/>
                <a:cs typeface="Arial MT"/>
              </a:rPr>
              <a:t>Neg </a:t>
            </a:r>
            <a:r>
              <a:rPr sz="2050" spc="-35" dirty="0">
                <a:latin typeface="Arial MT"/>
                <a:cs typeface="Arial MT"/>
              </a:rPr>
              <a:t>(-</a:t>
            </a:r>
            <a:r>
              <a:rPr sz="2050" spc="-25" dirty="0">
                <a:latin typeface="Arial MT"/>
                <a:cs typeface="Arial MT"/>
              </a:rPr>
              <a:t>1)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017151" y="415849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7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7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 txBox="1"/>
          <p:nvPr/>
        </p:nvSpPr>
        <p:spPr>
          <a:xfrm>
            <a:off x="13398002" y="4264177"/>
            <a:ext cx="78041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735">
              <a:lnSpc>
                <a:spcPct val="100499"/>
              </a:lnSpc>
              <a:spcBef>
                <a:spcPts val="95"/>
              </a:spcBef>
            </a:pPr>
            <a:r>
              <a:rPr sz="2050" spc="-10" dirty="0">
                <a:solidFill>
                  <a:srgbClr val="FFFFFF"/>
                </a:solidFill>
                <a:latin typeface="Arial MT"/>
                <a:cs typeface="Arial MT"/>
              </a:rPr>
              <a:t>Target </a:t>
            </a:r>
            <a:r>
              <a:rPr sz="20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101088" y="3777169"/>
            <a:ext cx="1384300" cy="953769"/>
          </a:xfrm>
          <a:custGeom>
            <a:avLst/>
            <a:gdLst/>
            <a:ahLst/>
            <a:cxnLst/>
            <a:rect l="l" t="t" r="r" b="b"/>
            <a:pathLst>
              <a:path w="1384300" h="953770">
                <a:moveTo>
                  <a:pt x="691891" y="0"/>
                </a:moveTo>
                <a:lnTo>
                  <a:pt x="643592" y="1154"/>
                </a:lnTo>
                <a:lnTo>
                  <a:pt x="595481" y="4616"/>
                </a:lnTo>
                <a:lnTo>
                  <a:pt x="547750" y="10386"/>
                </a:lnTo>
                <a:lnTo>
                  <a:pt x="500586" y="18464"/>
                </a:lnTo>
                <a:lnTo>
                  <a:pt x="454180" y="28851"/>
                </a:lnTo>
                <a:lnTo>
                  <a:pt x="408721" y="41545"/>
                </a:lnTo>
                <a:lnTo>
                  <a:pt x="364397" y="56548"/>
                </a:lnTo>
                <a:lnTo>
                  <a:pt x="321399" y="73859"/>
                </a:lnTo>
                <a:lnTo>
                  <a:pt x="279916" y="93478"/>
                </a:lnTo>
                <a:lnTo>
                  <a:pt x="240137" y="115405"/>
                </a:lnTo>
                <a:lnTo>
                  <a:pt x="202252" y="139640"/>
                </a:lnTo>
                <a:lnTo>
                  <a:pt x="161801" y="169965"/>
                </a:lnTo>
                <a:lnTo>
                  <a:pt x="125845" y="202011"/>
                </a:lnTo>
                <a:lnTo>
                  <a:pt x="94384" y="235574"/>
                </a:lnTo>
                <a:lnTo>
                  <a:pt x="67417" y="270454"/>
                </a:lnTo>
                <a:lnTo>
                  <a:pt x="44944" y="306446"/>
                </a:lnTo>
                <a:lnTo>
                  <a:pt x="26966" y="343349"/>
                </a:lnTo>
                <a:lnTo>
                  <a:pt x="13483" y="380960"/>
                </a:lnTo>
                <a:lnTo>
                  <a:pt x="4494" y="419078"/>
                </a:lnTo>
                <a:lnTo>
                  <a:pt x="0" y="457499"/>
                </a:lnTo>
                <a:lnTo>
                  <a:pt x="0" y="496021"/>
                </a:lnTo>
                <a:lnTo>
                  <a:pt x="4494" y="534442"/>
                </a:lnTo>
                <a:lnTo>
                  <a:pt x="13483" y="572560"/>
                </a:lnTo>
                <a:lnTo>
                  <a:pt x="26966" y="610171"/>
                </a:lnTo>
                <a:lnTo>
                  <a:pt x="44944" y="647074"/>
                </a:lnTo>
                <a:lnTo>
                  <a:pt x="67417" y="683067"/>
                </a:lnTo>
                <a:lnTo>
                  <a:pt x="94384" y="717946"/>
                </a:lnTo>
                <a:lnTo>
                  <a:pt x="125845" y="751510"/>
                </a:lnTo>
                <a:lnTo>
                  <a:pt x="161801" y="783555"/>
                </a:lnTo>
                <a:lnTo>
                  <a:pt x="202252" y="813881"/>
                </a:lnTo>
                <a:lnTo>
                  <a:pt x="240137" y="838116"/>
                </a:lnTo>
                <a:lnTo>
                  <a:pt x="279916" y="860043"/>
                </a:lnTo>
                <a:lnTo>
                  <a:pt x="321399" y="879662"/>
                </a:lnTo>
                <a:lnTo>
                  <a:pt x="364397" y="896973"/>
                </a:lnTo>
                <a:lnTo>
                  <a:pt x="408721" y="911975"/>
                </a:lnTo>
                <a:lnTo>
                  <a:pt x="454180" y="924670"/>
                </a:lnTo>
                <a:lnTo>
                  <a:pt x="500586" y="935056"/>
                </a:lnTo>
                <a:lnTo>
                  <a:pt x="547750" y="943135"/>
                </a:lnTo>
                <a:lnTo>
                  <a:pt x="595481" y="948905"/>
                </a:lnTo>
                <a:lnTo>
                  <a:pt x="643592" y="952367"/>
                </a:lnTo>
                <a:lnTo>
                  <a:pt x="691891" y="953521"/>
                </a:lnTo>
                <a:lnTo>
                  <a:pt x="740191" y="952367"/>
                </a:lnTo>
                <a:lnTo>
                  <a:pt x="788301" y="948905"/>
                </a:lnTo>
                <a:lnTo>
                  <a:pt x="836033" y="943135"/>
                </a:lnTo>
                <a:lnTo>
                  <a:pt x="883197" y="935056"/>
                </a:lnTo>
                <a:lnTo>
                  <a:pt x="929603" y="924670"/>
                </a:lnTo>
                <a:lnTo>
                  <a:pt x="975062" y="911975"/>
                </a:lnTo>
                <a:lnTo>
                  <a:pt x="1019386" y="896973"/>
                </a:lnTo>
                <a:lnTo>
                  <a:pt x="1062383" y="879662"/>
                </a:lnTo>
                <a:lnTo>
                  <a:pt x="1103867" y="860043"/>
                </a:lnTo>
                <a:lnTo>
                  <a:pt x="1143646" y="838116"/>
                </a:lnTo>
                <a:lnTo>
                  <a:pt x="1181531" y="813881"/>
                </a:lnTo>
                <a:lnTo>
                  <a:pt x="1221982" y="783555"/>
                </a:lnTo>
                <a:lnTo>
                  <a:pt x="1257938" y="751510"/>
                </a:lnTo>
                <a:lnTo>
                  <a:pt x="1289400" y="717946"/>
                </a:lnTo>
                <a:lnTo>
                  <a:pt x="1316367" y="683067"/>
                </a:lnTo>
                <a:lnTo>
                  <a:pt x="1338840" y="647074"/>
                </a:lnTo>
                <a:lnTo>
                  <a:pt x="1356818" y="610171"/>
                </a:lnTo>
                <a:lnTo>
                  <a:pt x="1370301" y="572560"/>
                </a:lnTo>
                <a:lnTo>
                  <a:pt x="1379290" y="534442"/>
                </a:lnTo>
                <a:lnTo>
                  <a:pt x="1383785" y="496021"/>
                </a:lnTo>
                <a:lnTo>
                  <a:pt x="1383785" y="457499"/>
                </a:lnTo>
                <a:lnTo>
                  <a:pt x="1379290" y="419078"/>
                </a:lnTo>
                <a:lnTo>
                  <a:pt x="1370301" y="380960"/>
                </a:lnTo>
                <a:lnTo>
                  <a:pt x="1356818" y="343349"/>
                </a:lnTo>
                <a:lnTo>
                  <a:pt x="1338840" y="306446"/>
                </a:lnTo>
                <a:lnTo>
                  <a:pt x="1316367" y="270454"/>
                </a:lnTo>
                <a:lnTo>
                  <a:pt x="1289400" y="235574"/>
                </a:lnTo>
                <a:lnTo>
                  <a:pt x="1257938" y="202011"/>
                </a:lnTo>
                <a:lnTo>
                  <a:pt x="1221982" y="169965"/>
                </a:lnTo>
                <a:lnTo>
                  <a:pt x="1181531" y="139640"/>
                </a:lnTo>
                <a:lnTo>
                  <a:pt x="1143646" y="115405"/>
                </a:lnTo>
                <a:lnTo>
                  <a:pt x="1103867" y="93478"/>
                </a:lnTo>
                <a:lnTo>
                  <a:pt x="1062383" y="73859"/>
                </a:lnTo>
                <a:lnTo>
                  <a:pt x="1019386" y="56548"/>
                </a:lnTo>
                <a:lnTo>
                  <a:pt x="975062" y="41545"/>
                </a:lnTo>
                <a:lnTo>
                  <a:pt x="929603" y="28851"/>
                </a:lnTo>
                <a:lnTo>
                  <a:pt x="883197" y="18464"/>
                </a:lnTo>
                <a:lnTo>
                  <a:pt x="836033" y="10386"/>
                </a:lnTo>
                <a:lnTo>
                  <a:pt x="788301" y="4616"/>
                </a:lnTo>
                <a:lnTo>
                  <a:pt x="740191" y="1154"/>
                </a:lnTo>
                <a:lnTo>
                  <a:pt x="69189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 txBox="1"/>
          <p:nvPr/>
        </p:nvSpPr>
        <p:spPr>
          <a:xfrm>
            <a:off x="10329298" y="3961845"/>
            <a:ext cx="927735" cy="654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latin typeface="Arial MT"/>
                <a:cs typeface="Arial MT"/>
              </a:rPr>
              <a:t>ACTOR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50" spc="-25" dirty="0">
                <a:latin typeface="Arial MT"/>
                <a:cs typeface="Arial MT"/>
              </a:rPr>
              <a:t>Us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0409" y="255221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4" h="882650">
                <a:moveTo>
                  <a:pt x="796888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4" y="11731"/>
                </a:lnTo>
                <a:lnTo>
                  <a:pt x="542075" y="19553"/>
                </a:lnTo>
                <a:lnTo>
                  <a:pt x="492867" y="29329"/>
                </a:lnTo>
                <a:lnTo>
                  <a:pt x="444675" y="41061"/>
                </a:lnTo>
                <a:lnTo>
                  <a:pt x="397684" y="54748"/>
                </a:lnTo>
                <a:lnTo>
                  <a:pt x="352077" y="70390"/>
                </a:lnTo>
                <a:lnTo>
                  <a:pt x="308040" y="87988"/>
                </a:lnTo>
                <a:lnTo>
                  <a:pt x="265758" y="107541"/>
                </a:lnTo>
                <a:lnTo>
                  <a:pt x="225416" y="129050"/>
                </a:lnTo>
                <a:lnTo>
                  <a:pt x="180332" y="157127"/>
                </a:lnTo>
                <a:lnTo>
                  <a:pt x="140258" y="186797"/>
                </a:lnTo>
                <a:lnTo>
                  <a:pt x="105194" y="217872"/>
                </a:lnTo>
                <a:lnTo>
                  <a:pt x="75138" y="250165"/>
                </a:lnTo>
                <a:lnTo>
                  <a:pt x="50092" y="283489"/>
                </a:lnTo>
                <a:lnTo>
                  <a:pt x="30055" y="317656"/>
                </a:lnTo>
                <a:lnTo>
                  <a:pt x="5009" y="387771"/>
                </a:lnTo>
                <a:lnTo>
                  <a:pt x="0" y="423344"/>
                </a:lnTo>
                <a:lnTo>
                  <a:pt x="0" y="459010"/>
                </a:lnTo>
                <a:lnTo>
                  <a:pt x="15027" y="529874"/>
                </a:lnTo>
                <a:lnTo>
                  <a:pt x="50092" y="598865"/>
                </a:lnTo>
                <a:lnTo>
                  <a:pt x="75138" y="632189"/>
                </a:lnTo>
                <a:lnTo>
                  <a:pt x="105194" y="664483"/>
                </a:lnTo>
                <a:lnTo>
                  <a:pt x="140258" y="695559"/>
                </a:lnTo>
                <a:lnTo>
                  <a:pt x="180332" y="725229"/>
                </a:lnTo>
                <a:lnTo>
                  <a:pt x="225416" y="753307"/>
                </a:lnTo>
                <a:lnTo>
                  <a:pt x="265758" y="774814"/>
                </a:lnTo>
                <a:lnTo>
                  <a:pt x="308040" y="794367"/>
                </a:lnTo>
                <a:lnTo>
                  <a:pt x="352077" y="811964"/>
                </a:lnTo>
                <a:lnTo>
                  <a:pt x="397684" y="827605"/>
                </a:lnTo>
                <a:lnTo>
                  <a:pt x="444675" y="841292"/>
                </a:lnTo>
                <a:lnTo>
                  <a:pt x="492867" y="853023"/>
                </a:lnTo>
                <a:lnTo>
                  <a:pt x="542075" y="862799"/>
                </a:lnTo>
                <a:lnTo>
                  <a:pt x="592114" y="870620"/>
                </a:lnTo>
                <a:lnTo>
                  <a:pt x="642800" y="876486"/>
                </a:lnTo>
                <a:lnTo>
                  <a:pt x="693947" y="880396"/>
                </a:lnTo>
                <a:lnTo>
                  <a:pt x="745371" y="882352"/>
                </a:lnTo>
                <a:lnTo>
                  <a:pt x="796888" y="882352"/>
                </a:lnTo>
                <a:lnTo>
                  <a:pt x="848312" y="880396"/>
                </a:lnTo>
                <a:lnTo>
                  <a:pt x="899459" y="876486"/>
                </a:lnTo>
                <a:lnTo>
                  <a:pt x="950145" y="870620"/>
                </a:lnTo>
                <a:lnTo>
                  <a:pt x="1000184" y="862799"/>
                </a:lnTo>
                <a:lnTo>
                  <a:pt x="1049392" y="853023"/>
                </a:lnTo>
                <a:lnTo>
                  <a:pt x="1097584" y="841292"/>
                </a:lnTo>
                <a:lnTo>
                  <a:pt x="1144576" y="827605"/>
                </a:lnTo>
                <a:lnTo>
                  <a:pt x="1190182" y="811964"/>
                </a:lnTo>
                <a:lnTo>
                  <a:pt x="1234219" y="794367"/>
                </a:lnTo>
                <a:lnTo>
                  <a:pt x="1276501" y="774814"/>
                </a:lnTo>
                <a:lnTo>
                  <a:pt x="1316844" y="753307"/>
                </a:lnTo>
                <a:lnTo>
                  <a:pt x="1361927" y="725229"/>
                </a:lnTo>
                <a:lnTo>
                  <a:pt x="1402001" y="695559"/>
                </a:lnTo>
                <a:lnTo>
                  <a:pt x="1437065" y="664483"/>
                </a:lnTo>
                <a:lnTo>
                  <a:pt x="1467121" y="632189"/>
                </a:lnTo>
                <a:lnTo>
                  <a:pt x="1492167" y="598865"/>
                </a:lnTo>
                <a:lnTo>
                  <a:pt x="1512204" y="564698"/>
                </a:lnTo>
                <a:lnTo>
                  <a:pt x="1537250" y="494583"/>
                </a:lnTo>
                <a:lnTo>
                  <a:pt x="1542259" y="423344"/>
                </a:lnTo>
                <a:lnTo>
                  <a:pt x="1537250" y="387771"/>
                </a:lnTo>
                <a:lnTo>
                  <a:pt x="1512204" y="317656"/>
                </a:lnTo>
                <a:lnTo>
                  <a:pt x="1492167" y="283489"/>
                </a:lnTo>
                <a:lnTo>
                  <a:pt x="1467121" y="250165"/>
                </a:lnTo>
                <a:lnTo>
                  <a:pt x="1437065" y="217872"/>
                </a:lnTo>
                <a:lnTo>
                  <a:pt x="1402001" y="186797"/>
                </a:lnTo>
                <a:lnTo>
                  <a:pt x="1361927" y="157127"/>
                </a:lnTo>
                <a:lnTo>
                  <a:pt x="1316844" y="129050"/>
                </a:lnTo>
                <a:lnTo>
                  <a:pt x="1276501" y="107541"/>
                </a:lnTo>
                <a:lnTo>
                  <a:pt x="1234219" y="87988"/>
                </a:lnTo>
                <a:lnTo>
                  <a:pt x="1190182" y="70390"/>
                </a:lnTo>
                <a:lnTo>
                  <a:pt x="1144576" y="54748"/>
                </a:lnTo>
                <a:lnTo>
                  <a:pt x="1097584" y="41061"/>
                </a:lnTo>
                <a:lnTo>
                  <a:pt x="1049392" y="29329"/>
                </a:lnTo>
                <a:lnTo>
                  <a:pt x="1000184" y="19553"/>
                </a:lnTo>
                <a:lnTo>
                  <a:pt x="950145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1127568" y="357006"/>
            <a:ext cx="927735" cy="654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rgbClr val="FFFFFF"/>
                </a:solidFill>
                <a:latin typeface="Arial MT"/>
                <a:cs typeface="Arial MT"/>
              </a:rPr>
              <a:t>ACTOR</a:t>
            </a:r>
            <a:endParaRPr sz="2050" dirty="0">
              <a:latin typeface="Arial MT"/>
              <a:cs typeface="Arial MT"/>
            </a:endParaRPr>
          </a:p>
          <a:p>
            <a:pPr marL="124460">
              <a:lnSpc>
                <a:spcPct val="100000"/>
              </a:lnSpc>
              <a:spcBef>
                <a:spcPts val="15"/>
              </a:spcBef>
            </a:pPr>
            <a:r>
              <a:rPr sz="20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054671" y="368973"/>
            <a:ext cx="1034415" cy="654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40" dirty="0">
                <a:latin typeface="Arial MT"/>
                <a:cs typeface="Arial MT"/>
              </a:rPr>
              <a:t>TARGET</a:t>
            </a:r>
            <a:endParaRPr sz="205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50" spc="-25" dirty="0">
                <a:latin typeface="Arial MT"/>
                <a:cs typeface="Arial MT"/>
              </a:rPr>
              <a:t>Us</a:t>
            </a:r>
            <a:endParaRPr sz="2050" dirty="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344302" y="335246"/>
            <a:ext cx="1234440" cy="99695"/>
            <a:chOff x="4344302" y="335246"/>
            <a:chExt cx="1234440" cy="99695"/>
          </a:xfrm>
        </p:grpSpPr>
        <p:sp>
          <p:nvSpPr>
            <p:cNvPr id="54" name="object 54"/>
            <p:cNvSpPr/>
            <p:nvPr/>
          </p:nvSpPr>
          <p:spPr>
            <a:xfrm>
              <a:off x="4354773" y="357039"/>
              <a:ext cx="1134745" cy="56515"/>
            </a:xfrm>
            <a:custGeom>
              <a:avLst/>
              <a:gdLst/>
              <a:ahLst/>
              <a:cxnLst/>
              <a:rect l="l" t="t" r="r" b="b"/>
              <a:pathLst>
                <a:path w="1134745" h="56515">
                  <a:moveTo>
                    <a:pt x="0" y="56159"/>
                  </a:moveTo>
                  <a:lnTo>
                    <a:pt x="53067" y="47788"/>
                  </a:lnTo>
                  <a:lnTo>
                    <a:pt x="105947" y="40091"/>
                  </a:lnTo>
                  <a:lnTo>
                    <a:pt x="158640" y="33070"/>
                  </a:lnTo>
                  <a:lnTo>
                    <a:pt x="211145" y="26724"/>
                  </a:lnTo>
                  <a:lnTo>
                    <a:pt x="263464" y="21053"/>
                  </a:lnTo>
                  <a:lnTo>
                    <a:pt x="315595" y="16058"/>
                  </a:lnTo>
                  <a:lnTo>
                    <a:pt x="367539" y="11738"/>
                  </a:lnTo>
                  <a:lnTo>
                    <a:pt x="419296" y="8093"/>
                  </a:lnTo>
                  <a:lnTo>
                    <a:pt x="470866" y="5124"/>
                  </a:lnTo>
                  <a:lnTo>
                    <a:pt x="522248" y="2830"/>
                  </a:lnTo>
                  <a:lnTo>
                    <a:pt x="573443" y="1211"/>
                  </a:lnTo>
                  <a:lnTo>
                    <a:pt x="624451" y="268"/>
                  </a:lnTo>
                  <a:lnTo>
                    <a:pt x="675272" y="0"/>
                  </a:lnTo>
                  <a:lnTo>
                    <a:pt x="725906" y="407"/>
                  </a:lnTo>
                  <a:lnTo>
                    <a:pt x="776352" y="1489"/>
                  </a:lnTo>
                  <a:lnTo>
                    <a:pt x="826611" y="3247"/>
                  </a:lnTo>
                  <a:lnTo>
                    <a:pt x="876683" y="5680"/>
                  </a:lnTo>
                  <a:lnTo>
                    <a:pt x="926568" y="8788"/>
                  </a:lnTo>
                  <a:lnTo>
                    <a:pt x="976266" y="12572"/>
                  </a:lnTo>
                  <a:lnTo>
                    <a:pt x="1025776" y="17031"/>
                  </a:lnTo>
                  <a:lnTo>
                    <a:pt x="1075099" y="22165"/>
                  </a:lnTo>
                  <a:lnTo>
                    <a:pt x="1124235" y="27975"/>
                  </a:lnTo>
                  <a:lnTo>
                    <a:pt x="1134611" y="2942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472050" y="335246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79" h="99695">
                  <a:moveTo>
                    <a:pt x="13929" y="0"/>
                  </a:moveTo>
                  <a:lnTo>
                    <a:pt x="0" y="99546"/>
                  </a:lnTo>
                  <a:lnTo>
                    <a:pt x="106515" y="63704"/>
                  </a:lnTo>
                  <a:lnTo>
                    <a:pt x="139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858196" y="-10857"/>
            <a:ext cx="20510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80" dirty="0">
                <a:latin typeface="Arial MT"/>
                <a:cs typeface="Arial MT"/>
              </a:rPr>
              <a:t>X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858196" y="405245"/>
            <a:ext cx="45465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5" dirty="0">
                <a:latin typeface="Arial MT"/>
                <a:cs typeface="Arial MT"/>
              </a:rPr>
              <a:t>(-</a:t>
            </a:r>
            <a:r>
              <a:rPr sz="2300" spc="-25" dirty="0">
                <a:latin typeface="Arial MT"/>
                <a:cs typeface="Arial MT"/>
              </a:rPr>
              <a:t>1)</a:t>
            </a:r>
            <a:endParaRPr sz="23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683613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8296" y="1529538"/>
            <a:ext cx="12100907" cy="83999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5446" y="261006"/>
            <a:ext cx="10765155" cy="1379220"/>
          </a:xfrm>
          <a:prstGeom prst="rect">
            <a:avLst/>
          </a:prstGeom>
        </p:spPr>
        <p:txBody>
          <a:bodyPr vert="horz" wrap="square" lIns="0" tIns="263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Full</a:t>
            </a:r>
            <a:r>
              <a:rPr sz="3100" u="sng" spc="-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-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Graph</a:t>
            </a:r>
            <a:r>
              <a:rPr sz="3100" u="sng" spc="-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With</a:t>
            </a:r>
            <a:r>
              <a:rPr sz="3100" u="sng" spc="-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Labels</a:t>
            </a:r>
            <a:endParaRPr sz="3100" dirty="0">
              <a:latin typeface="Arial MT"/>
              <a:cs typeface="Arial MT"/>
            </a:endParaRPr>
          </a:p>
          <a:p>
            <a:pPr marL="236854">
              <a:lnSpc>
                <a:spcPct val="100000"/>
              </a:lnSpc>
              <a:spcBef>
                <a:spcPts val="1714"/>
              </a:spcBef>
            </a:pPr>
            <a:r>
              <a:rPr sz="2700" spc="75" dirty="0">
                <a:latin typeface="Arial MT"/>
                <a:cs typeface="Arial MT"/>
              </a:rPr>
              <a:t>“Joe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Biden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inflict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shutdown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844035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28296" y="1529538"/>
            <a:ext cx="12101195" cy="8400415"/>
            <a:chOff x="4528296" y="1529538"/>
            <a:chExt cx="12101195" cy="8400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8296" y="1529538"/>
              <a:ext cx="12100907" cy="83999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90753" y="2825917"/>
              <a:ext cx="5982970" cy="5822315"/>
            </a:xfrm>
            <a:custGeom>
              <a:avLst/>
              <a:gdLst/>
              <a:ahLst/>
              <a:cxnLst/>
              <a:rect l="l" t="t" r="r" b="b"/>
              <a:pathLst>
                <a:path w="5982970" h="5822315">
                  <a:moveTo>
                    <a:pt x="2452394" y="9441"/>
                  </a:moveTo>
                  <a:lnTo>
                    <a:pt x="2498796" y="13460"/>
                  </a:lnTo>
                  <a:lnTo>
                    <a:pt x="2545156" y="18166"/>
                  </a:lnTo>
                  <a:lnTo>
                    <a:pt x="2591468" y="23554"/>
                  </a:lnTo>
                  <a:lnTo>
                    <a:pt x="2637725" y="29620"/>
                  </a:lnTo>
                  <a:lnTo>
                    <a:pt x="2683922" y="36357"/>
                  </a:lnTo>
                  <a:lnTo>
                    <a:pt x="2730051" y="43760"/>
                  </a:lnTo>
                  <a:lnTo>
                    <a:pt x="2776107" y="51824"/>
                  </a:lnTo>
                  <a:lnTo>
                    <a:pt x="2822083" y="60541"/>
                  </a:lnTo>
                  <a:lnTo>
                    <a:pt x="2867974" y="69908"/>
                  </a:lnTo>
                  <a:lnTo>
                    <a:pt x="2913773" y="79919"/>
                  </a:lnTo>
                  <a:lnTo>
                    <a:pt x="2959474" y="90568"/>
                  </a:lnTo>
                  <a:lnTo>
                    <a:pt x="3005071" y="101849"/>
                  </a:lnTo>
                  <a:lnTo>
                    <a:pt x="3050558" y="113756"/>
                  </a:lnTo>
                  <a:lnTo>
                    <a:pt x="3095928" y="126285"/>
                  </a:lnTo>
                  <a:lnTo>
                    <a:pt x="3141175" y="139430"/>
                  </a:lnTo>
                  <a:lnTo>
                    <a:pt x="3186293" y="153185"/>
                  </a:lnTo>
                  <a:lnTo>
                    <a:pt x="3231276" y="167544"/>
                  </a:lnTo>
                  <a:lnTo>
                    <a:pt x="3276118" y="182502"/>
                  </a:lnTo>
                  <a:lnTo>
                    <a:pt x="3320812" y="198054"/>
                  </a:lnTo>
                  <a:lnTo>
                    <a:pt x="3365352" y="214193"/>
                  </a:lnTo>
                  <a:lnTo>
                    <a:pt x="3409733" y="230915"/>
                  </a:lnTo>
                  <a:lnTo>
                    <a:pt x="3453947" y="248213"/>
                  </a:lnTo>
                  <a:lnTo>
                    <a:pt x="3497989" y="266082"/>
                  </a:lnTo>
                  <a:lnTo>
                    <a:pt x="3541853" y="284517"/>
                  </a:lnTo>
                  <a:lnTo>
                    <a:pt x="3585532" y="303512"/>
                  </a:lnTo>
                  <a:lnTo>
                    <a:pt x="3629020" y="323061"/>
                  </a:lnTo>
                  <a:lnTo>
                    <a:pt x="3672311" y="343159"/>
                  </a:lnTo>
                  <a:lnTo>
                    <a:pt x="3715398" y="363800"/>
                  </a:lnTo>
                  <a:lnTo>
                    <a:pt x="3758277" y="384979"/>
                  </a:lnTo>
                  <a:lnTo>
                    <a:pt x="3800939" y="406689"/>
                  </a:lnTo>
                  <a:lnTo>
                    <a:pt x="3843380" y="428927"/>
                  </a:lnTo>
                  <a:lnTo>
                    <a:pt x="3885593" y="451685"/>
                  </a:lnTo>
                  <a:lnTo>
                    <a:pt x="3927571" y="474958"/>
                  </a:lnTo>
                  <a:lnTo>
                    <a:pt x="3969310" y="498741"/>
                  </a:lnTo>
                  <a:lnTo>
                    <a:pt x="4010801" y="523029"/>
                  </a:lnTo>
                  <a:lnTo>
                    <a:pt x="4052040" y="547815"/>
                  </a:lnTo>
                  <a:lnTo>
                    <a:pt x="4093020" y="573094"/>
                  </a:lnTo>
                  <a:lnTo>
                    <a:pt x="4133735" y="598860"/>
                  </a:lnTo>
                  <a:lnTo>
                    <a:pt x="4174178" y="625109"/>
                  </a:lnTo>
                  <a:lnTo>
                    <a:pt x="4214344" y="651834"/>
                  </a:lnTo>
                  <a:lnTo>
                    <a:pt x="4254226" y="679029"/>
                  </a:lnTo>
                  <a:lnTo>
                    <a:pt x="4293818" y="706690"/>
                  </a:lnTo>
                  <a:lnTo>
                    <a:pt x="4333114" y="734810"/>
                  </a:lnTo>
                  <a:lnTo>
                    <a:pt x="4372108" y="763384"/>
                  </a:lnTo>
                  <a:lnTo>
                    <a:pt x="4410793" y="792407"/>
                  </a:lnTo>
                  <a:lnTo>
                    <a:pt x="4449164" y="821872"/>
                  </a:lnTo>
                  <a:lnTo>
                    <a:pt x="4487214" y="851775"/>
                  </a:lnTo>
                  <a:lnTo>
                    <a:pt x="4524936" y="882110"/>
                  </a:lnTo>
                  <a:lnTo>
                    <a:pt x="4562325" y="912870"/>
                  </a:lnTo>
                  <a:lnTo>
                    <a:pt x="4599375" y="944052"/>
                  </a:lnTo>
                  <a:lnTo>
                    <a:pt x="4636080" y="975648"/>
                  </a:lnTo>
                  <a:lnTo>
                    <a:pt x="4672432" y="1007654"/>
                  </a:lnTo>
                  <a:lnTo>
                    <a:pt x="4708427" y="1040063"/>
                  </a:lnTo>
                  <a:lnTo>
                    <a:pt x="4744057" y="1072871"/>
                  </a:lnTo>
                  <a:lnTo>
                    <a:pt x="4779317" y="1106071"/>
                  </a:lnTo>
                  <a:lnTo>
                    <a:pt x="4814200" y="1139659"/>
                  </a:lnTo>
                  <a:lnTo>
                    <a:pt x="4848700" y="1173628"/>
                  </a:lnTo>
                  <a:lnTo>
                    <a:pt x="4882812" y="1207973"/>
                  </a:lnTo>
                  <a:lnTo>
                    <a:pt x="4916528" y="1242689"/>
                  </a:lnTo>
                  <a:lnTo>
                    <a:pt x="4949843" y="1277769"/>
                  </a:lnTo>
                  <a:lnTo>
                    <a:pt x="4982750" y="1313209"/>
                  </a:lnTo>
                  <a:lnTo>
                    <a:pt x="5015244" y="1349002"/>
                  </a:lnTo>
                  <a:lnTo>
                    <a:pt x="5047318" y="1385144"/>
                  </a:lnTo>
                  <a:lnTo>
                    <a:pt x="5078965" y="1421628"/>
                  </a:lnTo>
                  <a:lnTo>
                    <a:pt x="5110181" y="1458449"/>
                  </a:lnTo>
                  <a:lnTo>
                    <a:pt x="5140957" y="1495601"/>
                  </a:lnTo>
                  <a:lnTo>
                    <a:pt x="5171289" y="1533079"/>
                  </a:lnTo>
                  <a:lnTo>
                    <a:pt x="5201171" y="1570877"/>
                  </a:lnTo>
                  <a:lnTo>
                    <a:pt x="5230595" y="1608990"/>
                  </a:lnTo>
                  <a:lnTo>
                    <a:pt x="5259556" y="1647412"/>
                  </a:lnTo>
                  <a:lnTo>
                    <a:pt x="5288047" y="1686138"/>
                  </a:lnTo>
                  <a:lnTo>
                    <a:pt x="5316063" y="1725162"/>
                  </a:lnTo>
                  <a:lnTo>
                    <a:pt x="5343597" y="1764477"/>
                  </a:lnTo>
                  <a:lnTo>
                    <a:pt x="5370643" y="1804080"/>
                  </a:lnTo>
                  <a:lnTo>
                    <a:pt x="5397194" y="1843964"/>
                  </a:lnTo>
                  <a:lnTo>
                    <a:pt x="5423246" y="1884124"/>
                  </a:lnTo>
                  <a:lnTo>
                    <a:pt x="5448790" y="1924553"/>
                  </a:lnTo>
                  <a:lnTo>
                    <a:pt x="5473822" y="1965247"/>
                  </a:lnTo>
                  <a:lnTo>
                    <a:pt x="5498335" y="2006200"/>
                  </a:lnTo>
                  <a:lnTo>
                    <a:pt x="5522323" y="2047407"/>
                  </a:lnTo>
                  <a:lnTo>
                    <a:pt x="5545779" y="2088861"/>
                  </a:lnTo>
                  <a:lnTo>
                    <a:pt x="5568698" y="2130557"/>
                  </a:lnTo>
                  <a:lnTo>
                    <a:pt x="5591073" y="2172490"/>
                  </a:lnTo>
                  <a:lnTo>
                    <a:pt x="5612898" y="2214654"/>
                  </a:lnTo>
                  <a:lnTo>
                    <a:pt x="5634167" y="2257044"/>
                  </a:lnTo>
                  <a:lnTo>
                    <a:pt x="5654874" y="2299653"/>
                  </a:lnTo>
                  <a:lnTo>
                    <a:pt x="5675012" y="2342477"/>
                  </a:lnTo>
                  <a:lnTo>
                    <a:pt x="5694576" y="2385509"/>
                  </a:lnTo>
                  <a:lnTo>
                    <a:pt x="5713558" y="2428745"/>
                  </a:lnTo>
                  <a:lnTo>
                    <a:pt x="5731954" y="2472178"/>
                  </a:lnTo>
                  <a:lnTo>
                    <a:pt x="5749756" y="2515803"/>
                  </a:lnTo>
                  <a:lnTo>
                    <a:pt x="5766959" y="2559615"/>
                  </a:lnTo>
                  <a:lnTo>
                    <a:pt x="5783556" y="2603608"/>
                  </a:lnTo>
                  <a:lnTo>
                    <a:pt x="5799541" y="2647776"/>
                  </a:lnTo>
                  <a:lnTo>
                    <a:pt x="5814908" y="2692113"/>
                  </a:lnTo>
                  <a:lnTo>
                    <a:pt x="5829651" y="2736615"/>
                  </a:lnTo>
                  <a:lnTo>
                    <a:pt x="5843764" y="2781275"/>
                  </a:lnTo>
                  <a:lnTo>
                    <a:pt x="5857240" y="2826089"/>
                  </a:lnTo>
                  <a:lnTo>
                    <a:pt x="5870073" y="2871050"/>
                  </a:lnTo>
                  <a:lnTo>
                    <a:pt x="5882257" y="2916152"/>
                  </a:lnTo>
                  <a:lnTo>
                    <a:pt x="5893786" y="2961391"/>
                  </a:lnTo>
                  <a:lnTo>
                    <a:pt x="5904654" y="3006761"/>
                  </a:lnTo>
                  <a:lnTo>
                    <a:pt x="5914854" y="3052256"/>
                  </a:lnTo>
                  <a:lnTo>
                    <a:pt x="5924381" y="3097870"/>
                  </a:lnTo>
                  <a:lnTo>
                    <a:pt x="5933227" y="3143598"/>
                  </a:lnTo>
                  <a:lnTo>
                    <a:pt x="5942083" y="3193540"/>
                  </a:lnTo>
                  <a:lnTo>
                    <a:pt x="5950050" y="3243211"/>
                  </a:lnTo>
                  <a:lnTo>
                    <a:pt x="5957133" y="3292603"/>
                  </a:lnTo>
                  <a:lnTo>
                    <a:pt x="5963340" y="3341712"/>
                  </a:lnTo>
                  <a:lnTo>
                    <a:pt x="5968675" y="3390531"/>
                  </a:lnTo>
                  <a:lnTo>
                    <a:pt x="5973143" y="3439053"/>
                  </a:lnTo>
                  <a:lnTo>
                    <a:pt x="5976751" y="3487272"/>
                  </a:lnTo>
                  <a:lnTo>
                    <a:pt x="5979504" y="3535183"/>
                  </a:lnTo>
                  <a:lnTo>
                    <a:pt x="5981407" y="3582778"/>
                  </a:lnTo>
                  <a:lnTo>
                    <a:pt x="5982466" y="3630052"/>
                  </a:lnTo>
                  <a:lnTo>
                    <a:pt x="5982688" y="3676999"/>
                  </a:lnTo>
                  <a:lnTo>
                    <a:pt x="5982076" y="3723612"/>
                  </a:lnTo>
                  <a:lnTo>
                    <a:pt x="5980637" y="3769886"/>
                  </a:lnTo>
                  <a:lnTo>
                    <a:pt x="5978377" y="3815813"/>
                  </a:lnTo>
                  <a:lnTo>
                    <a:pt x="5975301" y="3861388"/>
                  </a:lnTo>
                  <a:lnTo>
                    <a:pt x="5971415" y="3906604"/>
                  </a:lnTo>
                  <a:lnTo>
                    <a:pt x="5966724" y="3951456"/>
                  </a:lnTo>
                  <a:lnTo>
                    <a:pt x="5961233" y="3995936"/>
                  </a:lnTo>
                  <a:lnTo>
                    <a:pt x="5954950" y="4040040"/>
                  </a:lnTo>
                  <a:lnTo>
                    <a:pt x="5947878" y="4083760"/>
                  </a:lnTo>
                  <a:lnTo>
                    <a:pt x="5940024" y="4127091"/>
                  </a:lnTo>
                  <a:lnTo>
                    <a:pt x="5931393" y="4170026"/>
                  </a:lnTo>
                  <a:lnTo>
                    <a:pt x="5921991" y="4212558"/>
                  </a:lnTo>
                  <a:lnTo>
                    <a:pt x="5911823" y="4254683"/>
                  </a:lnTo>
                  <a:lnTo>
                    <a:pt x="5900896" y="4296393"/>
                  </a:lnTo>
                  <a:lnTo>
                    <a:pt x="5889214" y="4337683"/>
                  </a:lnTo>
                  <a:lnTo>
                    <a:pt x="5876783" y="4378546"/>
                  </a:lnTo>
                  <a:lnTo>
                    <a:pt x="5863609" y="4418975"/>
                  </a:lnTo>
                  <a:lnTo>
                    <a:pt x="5849697" y="4458966"/>
                  </a:lnTo>
                  <a:lnTo>
                    <a:pt x="5835054" y="4498511"/>
                  </a:lnTo>
                  <a:lnTo>
                    <a:pt x="5819684" y="4537604"/>
                  </a:lnTo>
                  <a:lnTo>
                    <a:pt x="5803593" y="4576240"/>
                  </a:lnTo>
                  <a:lnTo>
                    <a:pt x="5786786" y="4614411"/>
                  </a:lnTo>
                  <a:lnTo>
                    <a:pt x="5769271" y="4652112"/>
                  </a:lnTo>
                  <a:lnTo>
                    <a:pt x="5751051" y="4689337"/>
                  </a:lnTo>
                  <a:lnTo>
                    <a:pt x="5732132" y="4726079"/>
                  </a:lnTo>
                  <a:lnTo>
                    <a:pt x="5712521" y="4762332"/>
                  </a:lnTo>
                  <a:lnTo>
                    <a:pt x="5692222" y="4798089"/>
                  </a:lnTo>
                  <a:lnTo>
                    <a:pt x="5671242" y="4833346"/>
                  </a:lnTo>
                  <a:lnTo>
                    <a:pt x="5649586" y="4868095"/>
                  </a:lnTo>
                  <a:lnTo>
                    <a:pt x="5627259" y="4902330"/>
                  </a:lnTo>
                  <a:lnTo>
                    <a:pt x="5604267" y="4936045"/>
                  </a:lnTo>
                  <a:lnTo>
                    <a:pt x="5580615" y="4969234"/>
                  </a:lnTo>
                  <a:lnTo>
                    <a:pt x="5556311" y="5001890"/>
                  </a:lnTo>
                  <a:lnTo>
                    <a:pt x="5531357" y="5034008"/>
                  </a:lnTo>
                  <a:lnTo>
                    <a:pt x="5505762" y="5065581"/>
                  </a:lnTo>
                  <a:lnTo>
                    <a:pt x="5479529" y="5096603"/>
                  </a:lnTo>
                  <a:lnTo>
                    <a:pt x="5452665" y="5127068"/>
                  </a:lnTo>
                  <a:lnTo>
                    <a:pt x="5425175" y="5156969"/>
                  </a:lnTo>
                  <a:lnTo>
                    <a:pt x="5397065" y="5186301"/>
                  </a:lnTo>
                  <a:lnTo>
                    <a:pt x="5368341" y="5215056"/>
                  </a:lnTo>
                  <a:lnTo>
                    <a:pt x="5339007" y="5243230"/>
                  </a:lnTo>
                  <a:lnTo>
                    <a:pt x="5309070" y="5270815"/>
                  </a:lnTo>
                  <a:lnTo>
                    <a:pt x="5278535" y="5297806"/>
                  </a:lnTo>
                  <a:lnTo>
                    <a:pt x="5247408" y="5324196"/>
                  </a:lnTo>
                  <a:lnTo>
                    <a:pt x="5215694" y="5349980"/>
                  </a:lnTo>
                  <a:lnTo>
                    <a:pt x="5183400" y="5375150"/>
                  </a:lnTo>
                  <a:lnTo>
                    <a:pt x="5150529" y="5399700"/>
                  </a:lnTo>
                  <a:lnTo>
                    <a:pt x="5117089" y="5423625"/>
                  </a:lnTo>
                  <a:lnTo>
                    <a:pt x="5083085" y="5446919"/>
                  </a:lnTo>
                  <a:lnTo>
                    <a:pt x="5048522" y="5469574"/>
                  </a:lnTo>
                  <a:lnTo>
                    <a:pt x="5013406" y="5491585"/>
                  </a:lnTo>
                  <a:lnTo>
                    <a:pt x="4977742" y="5512946"/>
                  </a:lnTo>
                  <a:lnTo>
                    <a:pt x="4941536" y="5533650"/>
                  </a:lnTo>
                  <a:lnTo>
                    <a:pt x="4904794" y="5553692"/>
                  </a:lnTo>
                  <a:lnTo>
                    <a:pt x="4867522" y="5573064"/>
                  </a:lnTo>
                  <a:lnTo>
                    <a:pt x="4829724" y="5591761"/>
                  </a:lnTo>
                  <a:lnTo>
                    <a:pt x="4791407" y="5609776"/>
                  </a:lnTo>
                  <a:lnTo>
                    <a:pt x="4752576" y="5627104"/>
                  </a:lnTo>
                  <a:lnTo>
                    <a:pt x="4713236" y="5643738"/>
                  </a:lnTo>
                  <a:lnTo>
                    <a:pt x="4673394" y="5659672"/>
                  </a:lnTo>
                  <a:lnTo>
                    <a:pt x="4633054" y="5674900"/>
                  </a:lnTo>
                  <a:lnTo>
                    <a:pt x="4592223" y="5689415"/>
                  </a:lnTo>
                  <a:lnTo>
                    <a:pt x="4550906" y="5703212"/>
                  </a:lnTo>
                  <a:lnTo>
                    <a:pt x="4509109" y="5716283"/>
                  </a:lnTo>
                  <a:lnTo>
                    <a:pt x="4466836" y="5728623"/>
                  </a:lnTo>
                  <a:lnTo>
                    <a:pt x="4424095" y="5740226"/>
                  </a:lnTo>
                  <a:lnTo>
                    <a:pt x="4380890" y="5751086"/>
                  </a:lnTo>
                  <a:lnTo>
                    <a:pt x="4337227" y="5761195"/>
                  </a:lnTo>
                  <a:lnTo>
                    <a:pt x="4293111" y="5770549"/>
                  </a:lnTo>
                  <a:lnTo>
                    <a:pt x="4248548" y="5779141"/>
                  </a:lnTo>
                  <a:lnTo>
                    <a:pt x="4203545" y="5786964"/>
                  </a:lnTo>
                  <a:lnTo>
                    <a:pt x="4158105" y="5794012"/>
                  </a:lnTo>
                  <a:lnTo>
                    <a:pt x="4112236" y="5800280"/>
                  </a:lnTo>
                  <a:lnTo>
                    <a:pt x="4065942" y="5805760"/>
                  </a:lnTo>
                  <a:lnTo>
                    <a:pt x="4019229" y="5810448"/>
                  </a:lnTo>
                  <a:lnTo>
                    <a:pt x="3972103" y="5814336"/>
                  </a:lnTo>
                  <a:lnTo>
                    <a:pt x="3924570" y="5817418"/>
                  </a:lnTo>
                  <a:lnTo>
                    <a:pt x="3876634" y="5819688"/>
                  </a:lnTo>
                  <a:lnTo>
                    <a:pt x="3828301" y="5821141"/>
                  </a:lnTo>
                  <a:lnTo>
                    <a:pt x="3779578" y="5821768"/>
                  </a:lnTo>
                  <a:lnTo>
                    <a:pt x="3730469" y="5821566"/>
                  </a:lnTo>
                  <a:lnTo>
                    <a:pt x="3680981" y="5820527"/>
                  </a:lnTo>
                  <a:lnTo>
                    <a:pt x="3631118" y="5818645"/>
                  </a:lnTo>
                  <a:lnTo>
                    <a:pt x="3580887" y="5815913"/>
                  </a:lnTo>
                  <a:lnTo>
                    <a:pt x="3530293" y="5812327"/>
                  </a:lnTo>
                  <a:lnTo>
                    <a:pt x="3483891" y="5808309"/>
                  </a:lnTo>
                  <a:lnTo>
                    <a:pt x="3437530" y="5803602"/>
                  </a:lnTo>
                  <a:lnTo>
                    <a:pt x="3391219" y="5798214"/>
                  </a:lnTo>
                  <a:lnTo>
                    <a:pt x="3344961" y="5792148"/>
                  </a:lnTo>
                  <a:lnTo>
                    <a:pt x="3298765" y="5785411"/>
                  </a:lnTo>
                  <a:lnTo>
                    <a:pt x="3252636" y="5778008"/>
                  </a:lnTo>
                  <a:lnTo>
                    <a:pt x="3206580" y="5769945"/>
                  </a:lnTo>
                  <a:lnTo>
                    <a:pt x="3160604" y="5761227"/>
                  </a:lnTo>
                  <a:lnTo>
                    <a:pt x="3114713" y="5751860"/>
                  </a:lnTo>
                  <a:lnTo>
                    <a:pt x="3068914" y="5741849"/>
                  </a:lnTo>
                  <a:lnTo>
                    <a:pt x="3023213" y="5731200"/>
                  </a:lnTo>
                  <a:lnTo>
                    <a:pt x="2977616" y="5719920"/>
                  </a:lnTo>
                  <a:lnTo>
                    <a:pt x="2932129" y="5708012"/>
                  </a:lnTo>
                  <a:lnTo>
                    <a:pt x="2886759" y="5695483"/>
                  </a:lnTo>
                  <a:lnTo>
                    <a:pt x="2841512" y="5682338"/>
                  </a:lnTo>
                  <a:lnTo>
                    <a:pt x="2796394" y="5668583"/>
                  </a:lnTo>
                  <a:lnTo>
                    <a:pt x="2751411" y="5654224"/>
                  </a:lnTo>
                  <a:lnTo>
                    <a:pt x="2706569" y="5639266"/>
                  </a:lnTo>
                  <a:lnTo>
                    <a:pt x="2661875" y="5623714"/>
                  </a:lnTo>
                  <a:lnTo>
                    <a:pt x="2617335" y="5607575"/>
                  </a:lnTo>
                  <a:lnTo>
                    <a:pt x="2572954" y="5590853"/>
                  </a:lnTo>
                  <a:lnTo>
                    <a:pt x="2528740" y="5573555"/>
                  </a:lnTo>
                  <a:lnTo>
                    <a:pt x="2484698" y="5555686"/>
                  </a:lnTo>
                  <a:lnTo>
                    <a:pt x="2440834" y="5537251"/>
                  </a:lnTo>
                  <a:lnTo>
                    <a:pt x="2397155" y="5518256"/>
                  </a:lnTo>
                  <a:lnTo>
                    <a:pt x="2353667" y="5498707"/>
                  </a:lnTo>
                  <a:lnTo>
                    <a:pt x="2310376" y="5478609"/>
                  </a:lnTo>
                  <a:lnTo>
                    <a:pt x="2267289" y="5457968"/>
                  </a:lnTo>
                  <a:lnTo>
                    <a:pt x="2224410" y="5436790"/>
                  </a:lnTo>
                  <a:lnTo>
                    <a:pt x="2181748" y="5415079"/>
                  </a:lnTo>
                  <a:lnTo>
                    <a:pt x="2139307" y="5392842"/>
                  </a:lnTo>
                  <a:lnTo>
                    <a:pt x="2097094" y="5370083"/>
                  </a:lnTo>
                  <a:lnTo>
                    <a:pt x="2055116" y="5346810"/>
                  </a:lnTo>
                  <a:lnTo>
                    <a:pt x="2013377" y="5323027"/>
                  </a:lnTo>
                  <a:lnTo>
                    <a:pt x="1971886" y="5298739"/>
                  </a:lnTo>
                  <a:lnTo>
                    <a:pt x="1930647" y="5273953"/>
                  </a:lnTo>
                  <a:lnTo>
                    <a:pt x="1889667" y="5248674"/>
                  </a:lnTo>
                  <a:lnTo>
                    <a:pt x="1848952" y="5222908"/>
                  </a:lnTo>
                  <a:lnTo>
                    <a:pt x="1808509" y="5196659"/>
                  </a:lnTo>
                  <a:lnTo>
                    <a:pt x="1768343" y="5169935"/>
                  </a:lnTo>
                  <a:lnTo>
                    <a:pt x="1728461" y="5142739"/>
                  </a:lnTo>
                  <a:lnTo>
                    <a:pt x="1688869" y="5115079"/>
                  </a:lnTo>
                  <a:lnTo>
                    <a:pt x="1649573" y="5086958"/>
                  </a:lnTo>
                  <a:lnTo>
                    <a:pt x="1610579" y="5058384"/>
                  </a:lnTo>
                  <a:lnTo>
                    <a:pt x="1571894" y="5029361"/>
                  </a:lnTo>
                  <a:lnTo>
                    <a:pt x="1533523" y="4999896"/>
                  </a:lnTo>
                  <a:lnTo>
                    <a:pt x="1495474" y="4969993"/>
                  </a:lnTo>
                  <a:lnTo>
                    <a:pt x="1457751" y="4939659"/>
                  </a:lnTo>
                  <a:lnTo>
                    <a:pt x="1420362" y="4908898"/>
                  </a:lnTo>
                  <a:lnTo>
                    <a:pt x="1383312" y="4877717"/>
                  </a:lnTo>
                  <a:lnTo>
                    <a:pt x="1346607" y="4846120"/>
                  </a:lnTo>
                  <a:lnTo>
                    <a:pt x="1310255" y="4814115"/>
                  </a:lnTo>
                  <a:lnTo>
                    <a:pt x="1274260" y="4781705"/>
                  </a:lnTo>
                  <a:lnTo>
                    <a:pt x="1238630" y="4748897"/>
                  </a:lnTo>
                  <a:lnTo>
                    <a:pt x="1203370" y="4715697"/>
                  </a:lnTo>
                  <a:lnTo>
                    <a:pt x="1168487" y="4682109"/>
                  </a:lnTo>
                  <a:lnTo>
                    <a:pt x="1133987" y="4648140"/>
                  </a:lnTo>
                  <a:lnTo>
                    <a:pt x="1099875" y="4613795"/>
                  </a:lnTo>
                  <a:lnTo>
                    <a:pt x="1066159" y="4579079"/>
                  </a:lnTo>
                  <a:lnTo>
                    <a:pt x="1032844" y="4543999"/>
                  </a:lnTo>
                  <a:lnTo>
                    <a:pt x="999937" y="4508559"/>
                  </a:lnTo>
                  <a:lnTo>
                    <a:pt x="967443" y="4472766"/>
                  </a:lnTo>
                  <a:lnTo>
                    <a:pt x="935369" y="4436624"/>
                  </a:lnTo>
                  <a:lnTo>
                    <a:pt x="903722" y="4400141"/>
                  </a:lnTo>
                  <a:lnTo>
                    <a:pt x="872506" y="4363320"/>
                  </a:lnTo>
                  <a:lnTo>
                    <a:pt x="841730" y="4326167"/>
                  </a:lnTo>
                  <a:lnTo>
                    <a:pt x="811398" y="4288689"/>
                  </a:lnTo>
                  <a:lnTo>
                    <a:pt x="781516" y="4250891"/>
                  </a:lnTo>
                  <a:lnTo>
                    <a:pt x="752092" y="4212778"/>
                  </a:lnTo>
                  <a:lnTo>
                    <a:pt x="723131" y="4174356"/>
                  </a:lnTo>
                  <a:lnTo>
                    <a:pt x="694640" y="4135630"/>
                  </a:lnTo>
                  <a:lnTo>
                    <a:pt x="666624" y="4096607"/>
                  </a:lnTo>
                  <a:lnTo>
                    <a:pt x="639090" y="4057291"/>
                  </a:lnTo>
                  <a:lnTo>
                    <a:pt x="612044" y="4017688"/>
                  </a:lnTo>
                  <a:lnTo>
                    <a:pt x="585493" y="3977804"/>
                  </a:lnTo>
                  <a:lnTo>
                    <a:pt x="559441" y="3937645"/>
                  </a:lnTo>
                  <a:lnTo>
                    <a:pt x="533897" y="3897215"/>
                  </a:lnTo>
                  <a:lnTo>
                    <a:pt x="508865" y="3856521"/>
                  </a:lnTo>
                  <a:lnTo>
                    <a:pt x="484352" y="3815568"/>
                  </a:lnTo>
                  <a:lnTo>
                    <a:pt x="460364" y="3774361"/>
                  </a:lnTo>
                  <a:lnTo>
                    <a:pt x="436908" y="3732907"/>
                  </a:lnTo>
                  <a:lnTo>
                    <a:pt x="413989" y="3691211"/>
                  </a:lnTo>
                  <a:lnTo>
                    <a:pt x="391614" y="3649278"/>
                  </a:lnTo>
                  <a:lnTo>
                    <a:pt x="369789" y="3607114"/>
                  </a:lnTo>
                  <a:lnTo>
                    <a:pt x="348520" y="3564724"/>
                  </a:lnTo>
                  <a:lnTo>
                    <a:pt x="327813" y="3522115"/>
                  </a:lnTo>
                  <a:lnTo>
                    <a:pt x="307675" y="3479291"/>
                  </a:lnTo>
                  <a:lnTo>
                    <a:pt x="288111" y="3436259"/>
                  </a:lnTo>
                  <a:lnTo>
                    <a:pt x="269129" y="3393023"/>
                  </a:lnTo>
                  <a:lnTo>
                    <a:pt x="250733" y="3349590"/>
                  </a:lnTo>
                  <a:lnTo>
                    <a:pt x="232931" y="3305965"/>
                  </a:lnTo>
                  <a:lnTo>
                    <a:pt x="215728" y="3262153"/>
                  </a:lnTo>
                  <a:lnTo>
                    <a:pt x="199131" y="3218160"/>
                  </a:lnTo>
                  <a:lnTo>
                    <a:pt x="183146" y="3173993"/>
                  </a:lnTo>
                  <a:lnTo>
                    <a:pt x="167778" y="3129655"/>
                  </a:lnTo>
                  <a:lnTo>
                    <a:pt x="153035" y="3085153"/>
                  </a:lnTo>
                  <a:lnTo>
                    <a:pt x="138923" y="3040493"/>
                  </a:lnTo>
                  <a:lnTo>
                    <a:pt x="125447" y="2995679"/>
                  </a:lnTo>
                  <a:lnTo>
                    <a:pt x="112614" y="2950719"/>
                  </a:lnTo>
                  <a:lnTo>
                    <a:pt x="100429" y="2905616"/>
                  </a:lnTo>
                  <a:lnTo>
                    <a:pt x="88900" y="2860377"/>
                  </a:lnTo>
                  <a:lnTo>
                    <a:pt x="78033" y="2815007"/>
                  </a:lnTo>
                  <a:lnTo>
                    <a:pt x="67832" y="2769512"/>
                  </a:lnTo>
                  <a:lnTo>
                    <a:pt x="58306" y="2723898"/>
                  </a:lnTo>
                  <a:lnTo>
                    <a:pt x="49460" y="2678170"/>
                  </a:lnTo>
                  <a:lnTo>
                    <a:pt x="40604" y="2628228"/>
                  </a:lnTo>
                  <a:lnTo>
                    <a:pt x="32637" y="2578557"/>
                  </a:lnTo>
                  <a:lnTo>
                    <a:pt x="25553" y="2529165"/>
                  </a:lnTo>
                  <a:lnTo>
                    <a:pt x="19347" y="2480056"/>
                  </a:lnTo>
                  <a:lnTo>
                    <a:pt x="14012" y="2431237"/>
                  </a:lnTo>
                  <a:lnTo>
                    <a:pt x="9544" y="2382715"/>
                  </a:lnTo>
                  <a:lnTo>
                    <a:pt x="5936" y="2334496"/>
                  </a:lnTo>
                  <a:lnTo>
                    <a:pt x="3183" y="2286585"/>
                  </a:lnTo>
                  <a:lnTo>
                    <a:pt x="1280" y="2238990"/>
                  </a:lnTo>
                  <a:lnTo>
                    <a:pt x="221" y="2191716"/>
                  </a:lnTo>
                  <a:lnTo>
                    <a:pt x="0" y="2144769"/>
                  </a:lnTo>
                  <a:lnTo>
                    <a:pt x="611" y="2098156"/>
                  </a:lnTo>
                  <a:lnTo>
                    <a:pt x="2050" y="2051882"/>
                  </a:lnTo>
                  <a:lnTo>
                    <a:pt x="4310" y="2005955"/>
                  </a:lnTo>
                  <a:lnTo>
                    <a:pt x="7386" y="1960380"/>
                  </a:lnTo>
                  <a:lnTo>
                    <a:pt x="11272" y="1915164"/>
                  </a:lnTo>
                  <a:lnTo>
                    <a:pt x="15963" y="1870312"/>
                  </a:lnTo>
                  <a:lnTo>
                    <a:pt x="21454" y="1825832"/>
                  </a:lnTo>
                  <a:lnTo>
                    <a:pt x="27738" y="1781728"/>
                  </a:lnTo>
                  <a:lnTo>
                    <a:pt x="34809" y="1738008"/>
                  </a:lnTo>
                  <a:lnTo>
                    <a:pt x="42663" y="1694677"/>
                  </a:lnTo>
                  <a:lnTo>
                    <a:pt x="51294" y="1651742"/>
                  </a:lnTo>
                  <a:lnTo>
                    <a:pt x="60696" y="1609210"/>
                  </a:lnTo>
                  <a:lnTo>
                    <a:pt x="70864" y="1567085"/>
                  </a:lnTo>
                  <a:lnTo>
                    <a:pt x="81791" y="1525375"/>
                  </a:lnTo>
                  <a:lnTo>
                    <a:pt x="93474" y="1484085"/>
                  </a:lnTo>
                  <a:lnTo>
                    <a:pt x="105904" y="1443222"/>
                  </a:lnTo>
                  <a:lnTo>
                    <a:pt x="119078" y="1402792"/>
                  </a:lnTo>
                  <a:lnTo>
                    <a:pt x="132990" y="1362802"/>
                  </a:lnTo>
                  <a:lnTo>
                    <a:pt x="147634" y="1323257"/>
                  </a:lnTo>
                  <a:lnTo>
                    <a:pt x="163004" y="1284164"/>
                  </a:lnTo>
                  <a:lnTo>
                    <a:pt x="179095" y="1245528"/>
                  </a:lnTo>
                  <a:lnTo>
                    <a:pt x="195901" y="1207357"/>
                  </a:lnTo>
                  <a:lnTo>
                    <a:pt x="213417" y="1169656"/>
                  </a:lnTo>
                  <a:lnTo>
                    <a:pt x="231637" y="1132431"/>
                  </a:lnTo>
                  <a:lnTo>
                    <a:pt x="250555" y="1095689"/>
                  </a:lnTo>
                  <a:lnTo>
                    <a:pt x="270167" y="1059436"/>
                  </a:lnTo>
                  <a:lnTo>
                    <a:pt x="290465" y="1023678"/>
                  </a:lnTo>
                  <a:lnTo>
                    <a:pt x="311446" y="988422"/>
                  </a:lnTo>
                  <a:lnTo>
                    <a:pt x="333102" y="953673"/>
                  </a:lnTo>
                  <a:lnTo>
                    <a:pt x="355429" y="919438"/>
                  </a:lnTo>
                  <a:lnTo>
                    <a:pt x="378421" y="885723"/>
                  </a:lnTo>
                  <a:lnTo>
                    <a:pt x="402072" y="852534"/>
                  </a:lnTo>
                  <a:lnTo>
                    <a:pt x="426377" y="819878"/>
                  </a:lnTo>
                  <a:lnTo>
                    <a:pt x="451330" y="787760"/>
                  </a:lnTo>
                  <a:lnTo>
                    <a:pt x="476926" y="756187"/>
                  </a:lnTo>
                  <a:lnTo>
                    <a:pt x="503158" y="725165"/>
                  </a:lnTo>
                  <a:lnTo>
                    <a:pt x="530022" y="694700"/>
                  </a:lnTo>
                  <a:lnTo>
                    <a:pt x="557512" y="664799"/>
                  </a:lnTo>
                  <a:lnTo>
                    <a:pt x="585622" y="635467"/>
                  </a:lnTo>
                  <a:lnTo>
                    <a:pt x="614347" y="606711"/>
                  </a:lnTo>
                  <a:lnTo>
                    <a:pt x="643680" y="578538"/>
                  </a:lnTo>
                  <a:lnTo>
                    <a:pt x="673618" y="550952"/>
                  </a:lnTo>
                  <a:lnTo>
                    <a:pt x="704152" y="523962"/>
                  </a:lnTo>
                  <a:lnTo>
                    <a:pt x="735279" y="497571"/>
                  </a:lnTo>
                  <a:lnTo>
                    <a:pt x="766993" y="471788"/>
                  </a:lnTo>
                  <a:lnTo>
                    <a:pt x="799288" y="446618"/>
                  </a:lnTo>
                  <a:lnTo>
                    <a:pt x="832158" y="422068"/>
                  </a:lnTo>
                  <a:lnTo>
                    <a:pt x="865598" y="398142"/>
                  </a:lnTo>
                  <a:lnTo>
                    <a:pt x="899603" y="374849"/>
                  </a:lnTo>
                  <a:lnTo>
                    <a:pt x="934166" y="352194"/>
                  </a:lnTo>
                  <a:lnTo>
                    <a:pt x="969282" y="330183"/>
                  </a:lnTo>
                  <a:lnTo>
                    <a:pt x="1004946" y="308822"/>
                  </a:lnTo>
                  <a:lnTo>
                    <a:pt x="1041151" y="288118"/>
                  </a:lnTo>
                  <a:lnTo>
                    <a:pt x="1077893" y="268076"/>
                  </a:lnTo>
                  <a:lnTo>
                    <a:pt x="1115166" y="248704"/>
                  </a:lnTo>
                  <a:lnTo>
                    <a:pt x="1152963" y="230007"/>
                  </a:lnTo>
                  <a:lnTo>
                    <a:pt x="1191281" y="211991"/>
                  </a:lnTo>
                  <a:lnTo>
                    <a:pt x="1230112" y="194664"/>
                  </a:lnTo>
                  <a:lnTo>
                    <a:pt x="1269451" y="178030"/>
                  </a:lnTo>
                  <a:lnTo>
                    <a:pt x="1309294" y="162096"/>
                  </a:lnTo>
                  <a:lnTo>
                    <a:pt x="1349633" y="146868"/>
                  </a:lnTo>
                  <a:lnTo>
                    <a:pt x="1390464" y="132353"/>
                  </a:lnTo>
                  <a:lnTo>
                    <a:pt x="1431781" y="118556"/>
                  </a:lnTo>
                  <a:lnTo>
                    <a:pt x="1473579" y="105485"/>
                  </a:lnTo>
                  <a:lnTo>
                    <a:pt x="1515851" y="93145"/>
                  </a:lnTo>
                  <a:lnTo>
                    <a:pt x="1558592" y="81542"/>
                  </a:lnTo>
                  <a:lnTo>
                    <a:pt x="1601798" y="70682"/>
                  </a:lnTo>
                  <a:lnTo>
                    <a:pt x="1645461" y="60573"/>
                  </a:lnTo>
                  <a:lnTo>
                    <a:pt x="1689576" y="51219"/>
                  </a:lnTo>
                  <a:lnTo>
                    <a:pt x="1734139" y="42627"/>
                  </a:lnTo>
                  <a:lnTo>
                    <a:pt x="1779142" y="34804"/>
                  </a:lnTo>
                  <a:lnTo>
                    <a:pt x="1824582" y="27756"/>
                  </a:lnTo>
                  <a:lnTo>
                    <a:pt x="1870451" y="21488"/>
                  </a:lnTo>
                  <a:lnTo>
                    <a:pt x="1916745" y="16008"/>
                  </a:lnTo>
                  <a:lnTo>
                    <a:pt x="1963458" y="11320"/>
                  </a:lnTo>
                  <a:lnTo>
                    <a:pt x="2010584" y="7432"/>
                  </a:lnTo>
                  <a:lnTo>
                    <a:pt x="2058117" y="4350"/>
                  </a:lnTo>
                  <a:lnTo>
                    <a:pt x="2106053" y="2080"/>
                  </a:lnTo>
                  <a:lnTo>
                    <a:pt x="2154386" y="627"/>
                  </a:lnTo>
                  <a:lnTo>
                    <a:pt x="2203109" y="0"/>
                  </a:lnTo>
                  <a:lnTo>
                    <a:pt x="2252218" y="202"/>
                  </a:lnTo>
                  <a:lnTo>
                    <a:pt x="2301706" y="1241"/>
                  </a:lnTo>
                  <a:lnTo>
                    <a:pt x="2351568" y="3123"/>
                  </a:lnTo>
                  <a:lnTo>
                    <a:pt x="2401799" y="5855"/>
                  </a:lnTo>
                  <a:lnTo>
                    <a:pt x="2452394" y="9441"/>
                  </a:lnTo>
                  <a:close/>
                </a:path>
              </a:pathLst>
            </a:custGeom>
            <a:ln w="94237">
              <a:solidFill>
                <a:srgbClr val="92929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39157" y="300291"/>
            <a:ext cx="13331190" cy="133985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Follow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Path,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where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path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can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be</a:t>
            </a:r>
            <a:r>
              <a:rPr sz="3100" u="sng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thought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6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of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as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part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6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of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hypergraph</a:t>
            </a:r>
            <a:endParaRPr sz="3100" dirty="0">
              <a:latin typeface="Arial MT"/>
              <a:cs typeface="Arial MT"/>
            </a:endParaRPr>
          </a:p>
          <a:p>
            <a:pPr marL="162560">
              <a:lnSpc>
                <a:spcPct val="100000"/>
              </a:lnSpc>
              <a:spcBef>
                <a:spcPts val="1570"/>
              </a:spcBef>
            </a:pPr>
            <a:r>
              <a:rPr sz="2700" spc="75" dirty="0">
                <a:latin typeface="Arial MT"/>
                <a:cs typeface="Arial MT"/>
              </a:rPr>
              <a:t>“Joe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Biden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inflict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shutdown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5651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4A00-15DC-540F-2563-5B016E38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F32E0C-6239-0896-2D49-F6E590EE401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687339"/>
            <a:ext cx="19583399" cy="692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Within-speech variation: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Who are the people? Who are the elites? What is the grievance?</a:t>
            </a:r>
            <a:b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Populism + other themes: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/>
              <a:t>An entire speech labeled ‘populist’ often contains </a:t>
            </a:r>
            <a:r>
              <a:rPr lang="en-US" sz="4000" b="1" dirty="0"/>
              <a:t>nationalism or protectionism</a:t>
            </a:r>
            <a:r>
              <a:rPr lang="en-US" sz="4000" dirty="0"/>
              <a:t>…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Aggregating to one label conflates populist content with these themes.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quantify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locate populism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speech was populist or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parts?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429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of interpretability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5EF71-4388-B9B0-C530-51414BDE812C}"/>
              </a:ext>
            </a:extLst>
          </p:cNvPr>
          <p:cNvSpPr txBox="1"/>
          <p:nvPr/>
        </p:nvSpPr>
        <p:spPr>
          <a:xfrm>
            <a:off x="450850" y="396875"/>
            <a:ext cx="1866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The Aggregation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694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630" y="1199668"/>
            <a:ext cx="10541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75" dirty="0">
                <a:latin typeface="Arial MT"/>
                <a:cs typeface="Arial MT"/>
              </a:rPr>
              <a:t>“Joe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Biden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inflict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shutdown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137" y="2374133"/>
            <a:ext cx="19866610" cy="1351915"/>
          </a:xfrm>
          <a:custGeom>
            <a:avLst/>
            <a:gdLst/>
            <a:ahLst/>
            <a:cxnLst/>
            <a:rect l="l" t="t" r="r" b="b"/>
            <a:pathLst>
              <a:path w="19866610" h="1351914">
                <a:moveTo>
                  <a:pt x="19866075" y="0"/>
                </a:moveTo>
                <a:lnTo>
                  <a:pt x="0" y="0"/>
                </a:lnTo>
                <a:lnTo>
                  <a:pt x="0" y="1351375"/>
                </a:lnTo>
                <a:lnTo>
                  <a:pt x="19866075" y="1351375"/>
                </a:lnTo>
                <a:lnTo>
                  <a:pt x="19866075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481798" y="2512937"/>
            <a:ext cx="4094479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92810" marR="5080" indent="-880744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u="sng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spc="4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u="sng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9285" y="2512937"/>
            <a:ext cx="3224530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9410" marR="5080" indent="-347345">
              <a:lnSpc>
                <a:spcPts val="3350"/>
              </a:lnSpc>
              <a:spcBef>
                <a:spcPts val="550"/>
              </a:spcBef>
            </a:pP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Compute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role </a:t>
            </a:r>
            <a:r>
              <a:rPr sz="3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graph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065" marR="5080" algn="ctr">
              <a:lnSpc>
                <a:spcPts val="3350"/>
              </a:lnSpc>
              <a:spcBef>
                <a:spcPts val="550"/>
              </a:spcBef>
            </a:pPr>
            <a:r>
              <a:rPr spc="-10" dirty="0"/>
              <a:t>Calculate</a:t>
            </a:r>
            <a:r>
              <a:rPr u="none" spc="-10" dirty="0"/>
              <a:t> </a:t>
            </a:r>
            <a:r>
              <a:rPr dirty="0"/>
              <a:t>Judgment</a:t>
            </a:r>
            <a:r>
              <a:rPr spc="380" dirty="0"/>
              <a:t> </a:t>
            </a:r>
            <a:r>
              <a:rPr spc="-10" dirty="0"/>
              <a:t>holder</a:t>
            </a:r>
            <a:r>
              <a:rPr u="none" spc="-10" dirty="0"/>
              <a:t> </a:t>
            </a:r>
            <a:r>
              <a:rPr dirty="0"/>
              <a:t>valence</a:t>
            </a:r>
            <a:r>
              <a:rPr spc="10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spc="55" dirty="0"/>
              <a:t>motif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7324" y="2395130"/>
            <a:ext cx="5420995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86765" marR="5080" indent="-774700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Label</a:t>
            </a:r>
            <a:r>
              <a:rPr sz="3100" u="sng" spc="1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text,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dependency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parse,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u="sng" spc="1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calculate</a:t>
            </a:r>
            <a:r>
              <a:rPr sz="3100" u="sng" spc="1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endParaRPr sz="31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79430" y="2344495"/>
            <a:ext cx="10635615" cy="1292860"/>
            <a:chOff x="5879430" y="2344495"/>
            <a:chExt cx="10635615" cy="1292860"/>
          </a:xfrm>
        </p:grpSpPr>
        <p:sp>
          <p:nvSpPr>
            <p:cNvPr id="9" name="object 9"/>
            <p:cNvSpPr/>
            <p:nvPr/>
          </p:nvSpPr>
          <p:spPr>
            <a:xfrm>
              <a:off x="5879427" y="2549441"/>
              <a:ext cx="10635615" cy="942340"/>
            </a:xfrm>
            <a:custGeom>
              <a:avLst/>
              <a:gdLst/>
              <a:ahLst/>
              <a:cxnLst/>
              <a:rect l="l" t="t" r="r" b="b"/>
              <a:pathLst>
                <a:path w="10635615" h="942339">
                  <a:moveTo>
                    <a:pt x="738835" y="441413"/>
                  </a:moveTo>
                  <a:lnTo>
                    <a:pt x="326644" y="0"/>
                  </a:lnTo>
                  <a:lnTo>
                    <a:pt x="326644" y="300164"/>
                  </a:lnTo>
                  <a:lnTo>
                    <a:pt x="0" y="300164"/>
                  </a:lnTo>
                  <a:lnTo>
                    <a:pt x="0" y="582663"/>
                  </a:lnTo>
                  <a:lnTo>
                    <a:pt x="326644" y="582663"/>
                  </a:lnTo>
                  <a:lnTo>
                    <a:pt x="326644" y="882827"/>
                  </a:lnTo>
                  <a:lnTo>
                    <a:pt x="738835" y="441413"/>
                  </a:lnTo>
                  <a:close/>
                </a:path>
                <a:path w="10635615" h="942339">
                  <a:moveTo>
                    <a:pt x="5402288" y="441413"/>
                  </a:moveTo>
                  <a:lnTo>
                    <a:pt x="4990084" y="0"/>
                  </a:lnTo>
                  <a:lnTo>
                    <a:pt x="4990084" y="300164"/>
                  </a:lnTo>
                  <a:lnTo>
                    <a:pt x="4663440" y="300164"/>
                  </a:lnTo>
                  <a:lnTo>
                    <a:pt x="4663440" y="582663"/>
                  </a:lnTo>
                  <a:lnTo>
                    <a:pt x="4990084" y="582663"/>
                  </a:lnTo>
                  <a:lnTo>
                    <a:pt x="4990084" y="882827"/>
                  </a:lnTo>
                  <a:lnTo>
                    <a:pt x="5402288" y="441413"/>
                  </a:lnTo>
                  <a:close/>
                </a:path>
                <a:path w="10635615" h="942339">
                  <a:moveTo>
                    <a:pt x="10635145" y="500380"/>
                  </a:moveTo>
                  <a:lnTo>
                    <a:pt x="10222941" y="58966"/>
                  </a:lnTo>
                  <a:lnTo>
                    <a:pt x="10222941" y="359130"/>
                  </a:lnTo>
                  <a:lnTo>
                    <a:pt x="9896310" y="359130"/>
                  </a:lnTo>
                  <a:lnTo>
                    <a:pt x="9896310" y="641642"/>
                  </a:lnTo>
                  <a:lnTo>
                    <a:pt x="10222941" y="641642"/>
                  </a:lnTo>
                  <a:lnTo>
                    <a:pt x="10222941" y="941806"/>
                  </a:lnTo>
                  <a:lnTo>
                    <a:pt x="10635145" y="500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819002" y="2386378"/>
              <a:ext cx="3485515" cy="1209040"/>
            </a:xfrm>
            <a:custGeom>
              <a:avLst/>
              <a:gdLst/>
              <a:ahLst/>
              <a:cxnLst/>
              <a:rect l="l" t="t" r="r" b="b"/>
              <a:pathLst>
                <a:path w="3485515" h="1209039">
                  <a:moveTo>
                    <a:pt x="0" y="0"/>
                  </a:moveTo>
                  <a:lnTo>
                    <a:pt x="3485028" y="0"/>
                  </a:lnTo>
                  <a:lnTo>
                    <a:pt x="3485028" y="1208943"/>
                  </a:lnTo>
                  <a:lnTo>
                    <a:pt x="0" y="1208943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8113" y="4279865"/>
            <a:ext cx="17608550" cy="271589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dirty="0">
                <a:latin typeface="Arial MT"/>
                <a:cs typeface="Arial MT"/>
              </a:rPr>
              <a:t>What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was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role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of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perpetrator/protector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spc="85" dirty="0">
                <a:latin typeface="Arial MT"/>
                <a:cs typeface="Arial MT"/>
              </a:rPr>
              <a:t>(“Us”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spc="80" dirty="0">
                <a:latin typeface="Arial MT"/>
                <a:cs typeface="Arial MT"/>
              </a:rPr>
              <a:t>“Them”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“Neither”)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or </a:t>
            </a:r>
            <a:r>
              <a:rPr sz="3950" dirty="0">
                <a:latin typeface="Arial MT"/>
                <a:cs typeface="Arial MT"/>
              </a:rPr>
              <a:t>victim/beneficiary?</a:t>
            </a:r>
            <a:r>
              <a:rPr sz="3950" spc="2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(Monism</a:t>
            </a:r>
            <a:r>
              <a:rPr sz="3950" spc="2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aspect</a:t>
            </a:r>
            <a:r>
              <a:rPr sz="3950" spc="225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of</a:t>
            </a:r>
            <a:r>
              <a:rPr sz="3950" spc="22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populism)</a:t>
            </a:r>
            <a:endParaRPr sz="3950" dirty="0">
              <a:latin typeface="Arial MT"/>
              <a:cs typeface="Arial MT"/>
            </a:endParaRPr>
          </a:p>
          <a:p>
            <a:pPr marL="12700" marR="12065">
              <a:lnSpc>
                <a:spcPts val="4240"/>
              </a:lnSpc>
              <a:spcBef>
                <a:spcPts val="3710"/>
              </a:spcBef>
            </a:pPr>
            <a:r>
              <a:rPr sz="3950" spc="-20" dirty="0">
                <a:latin typeface="Arial MT"/>
                <a:cs typeface="Arial MT"/>
              </a:rPr>
              <a:t>Was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valence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of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action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positive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-114" dirty="0">
                <a:latin typeface="Arial MT"/>
                <a:cs typeface="Arial MT"/>
              </a:rPr>
              <a:t>(a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85" dirty="0">
                <a:latin typeface="Arial MT"/>
                <a:cs typeface="Arial MT"/>
              </a:rPr>
              <a:t>good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thing)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or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negative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-114" dirty="0">
                <a:latin typeface="Arial MT"/>
                <a:cs typeface="Arial MT"/>
              </a:rPr>
              <a:t>(a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bad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thing)? </a:t>
            </a:r>
            <a:r>
              <a:rPr sz="3950" dirty="0">
                <a:latin typeface="Arial MT"/>
                <a:cs typeface="Arial MT"/>
              </a:rPr>
              <a:t>(Moralism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aspect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of</a:t>
            </a:r>
            <a:r>
              <a:rPr sz="3950" spc="2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populism)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691406" y="783014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2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09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1"/>
                </a:lnTo>
                <a:lnTo>
                  <a:pt x="139637" y="139639"/>
                </a:lnTo>
                <a:lnTo>
                  <a:pt x="106909" y="175848"/>
                </a:lnTo>
                <a:lnTo>
                  <a:pt x="78545" y="214430"/>
                </a:lnTo>
                <a:lnTo>
                  <a:pt x="54545" y="255045"/>
                </a:lnTo>
                <a:lnTo>
                  <a:pt x="34909" y="297354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1"/>
                </a:lnTo>
                <a:lnTo>
                  <a:pt x="0" y="476760"/>
                </a:lnTo>
                <a:lnTo>
                  <a:pt x="2181" y="522459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6"/>
                </a:lnTo>
                <a:lnTo>
                  <a:pt x="54545" y="698475"/>
                </a:lnTo>
                <a:lnTo>
                  <a:pt x="78545" y="739090"/>
                </a:lnTo>
                <a:lnTo>
                  <a:pt x="106909" y="777672"/>
                </a:lnTo>
                <a:lnTo>
                  <a:pt x="139637" y="813881"/>
                </a:lnTo>
                <a:lnTo>
                  <a:pt x="175847" y="846609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1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2" y="953522"/>
                </a:lnTo>
                <a:lnTo>
                  <a:pt x="522461" y="951340"/>
                </a:lnTo>
                <a:lnTo>
                  <a:pt x="567822" y="944794"/>
                </a:lnTo>
                <a:lnTo>
                  <a:pt x="612504" y="933885"/>
                </a:lnTo>
                <a:lnTo>
                  <a:pt x="656170" y="918611"/>
                </a:lnTo>
                <a:lnTo>
                  <a:pt x="698480" y="898975"/>
                </a:lnTo>
                <a:lnTo>
                  <a:pt x="739096" y="874974"/>
                </a:lnTo>
                <a:lnTo>
                  <a:pt x="777678" y="846609"/>
                </a:lnTo>
                <a:lnTo>
                  <a:pt x="813888" y="813881"/>
                </a:lnTo>
                <a:lnTo>
                  <a:pt x="846616" y="777672"/>
                </a:lnTo>
                <a:lnTo>
                  <a:pt x="874980" y="739090"/>
                </a:lnTo>
                <a:lnTo>
                  <a:pt x="898980" y="698475"/>
                </a:lnTo>
                <a:lnTo>
                  <a:pt x="918616" y="656166"/>
                </a:lnTo>
                <a:lnTo>
                  <a:pt x="933889" y="612501"/>
                </a:lnTo>
                <a:lnTo>
                  <a:pt x="944798" y="567819"/>
                </a:lnTo>
                <a:lnTo>
                  <a:pt x="951344" y="522459"/>
                </a:lnTo>
                <a:lnTo>
                  <a:pt x="953525" y="476760"/>
                </a:lnTo>
                <a:lnTo>
                  <a:pt x="951344" y="431061"/>
                </a:lnTo>
                <a:lnTo>
                  <a:pt x="944798" y="385702"/>
                </a:lnTo>
                <a:lnTo>
                  <a:pt x="933889" y="341020"/>
                </a:lnTo>
                <a:lnTo>
                  <a:pt x="918616" y="297354"/>
                </a:lnTo>
                <a:lnTo>
                  <a:pt x="898980" y="255045"/>
                </a:lnTo>
                <a:lnTo>
                  <a:pt x="874980" y="214430"/>
                </a:lnTo>
                <a:lnTo>
                  <a:pt x="846616" y="175848"/>
                </a:lnTo>
                <a:lnTo>
                  <a:pt x="813888" y="139639"/>
                </a:lnTo>
                <a:lnTo>
                  <a:pt x="777678" y="106911"/>
                </a:lnTo>
                <a:lnTo>
                  <a:pt x="739096" y="78547"/>
                </a:lnTo>
                <a:lnTo>
                  <a:pt x="698480" y="54546"/>
                </a:lnTo>
                <a:lnTo>
                  <a:pt x="656170" y="34909"/>
                </a:lnTo>
                <a:lnTo>
                  <a:pt x="612504" y="19636"/>
                </a:lnTo>
                <a:lnTo>
                  <a:pt x="567822" y="8727"/>
                </a:lnTo>
                <a:lnTo>
                  <a:pt x="522461" y="2181"/>
                </a:lnTo>
                <a:lnTo>
                  <a:pt x="476762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2947554" y="8082139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88285" y="8957002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0" y="0"/>
                </a:lnTo>
                <a:lnTo>
                  <a:pt x="693946" y="1955"/>
                </a:lnTo>
                <a:lnTo>
                  <a:pt x="642799" y="5865"/>
                </a:lnTo>
                <a:lnTo>
                  <a:pt x="592113" y="11731"/>
                </a:lnTo>
                <a:lnTo>
                  <a:pt x="542074" y="19552"/>
                </a:lnTo>
                <a:lnTo>
                  <a:pt x="492866" y="29328"/>
                </a:lnTo>
                <a:lnTo>
                  <a:pt x="444674" y="41059"/>
                </a:lnTo>
                <a:lnTo>
                  <a:pt x="397682" y="54746"/>
                </a:lnTo>
                <a:lnTo>
                  <a:pt x="352076" y="70387"/>
                </a:lnTo>
                <a:lnTo>
                  <a:pt x="308039" y="87984"/>
                </a:lnTo>
                <a:lnTo>
                  <a:pt x="265757" y="107537"/>
                </a:lnTo>
                <a:lnTo>
                  <a:pt x="225415" y="129044"/>
                </a:lnTo>
                <a:lnTo>
                  <a:pt x="180332" y="157122"/>
                </a:lnTo>
                <a:lnTo>
                  <a:pt x="140258" y="186792"/>
                </a:lnTo>
                <a:lnTo>
                  <a:pt x="105193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7"/>
                </a:lnTo>
                <a:lnTo>
                  <a:pt x="105193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5" y="753305"/>
                </a:lnTo>
                <a:lnTo>
                  <a:pt x="265757" y="774812"/>
                </a:lnTo>
                <a:lnTo>
                  <a:pt x="308039" y="794364"/>
                </a:lnTo>
                <a:lnTo>
                  <a:pt x="352076" y="811961"/>
                </a:lnTo>
                <a:lnTo>
                  <a:pt x="397682" y="827603"/>
                </a:lnTo>
                <a:lnTo>
                  <a:pt x="444674" y="841290"/>
                </a:lnTo>
                <a:lnTo>
                  <a:pt x="492866" y="853021"/>
                </a:lnTo>
                <a:lnTo>
                  <a:pt x="542074" y="862797"/>
                </a:lnTo>
                <a:lnTo>
                  <a:pt x="592113" y="870618"/>
                </a:lnTo>
                <a:lnTo>
                  <a:pt x="642799" y="876484"/>
                </a:lnTo>
                <a:lnTo>
                  <a:pt x="693946" y="880394"/>
                </a:lnTo>
                <a:lnTo>
                  <a:pt x="745370" y="882349"/>
                </a:lnTo>
                <a:lnTo>
                  <a:pt x="796887" y="882349"/>
                </a:lnTo>
                <a:lnTo>
                  <a:pt x="848311" y="880394"/>
                </a:lnTo>
                <a:lnTo>
                  <a:pt x="899459" y="876484"/>
                </a:lnTo>
                <a:lnTo>
                  <a:pt x="950144" y="870618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90"/>
                </a:lnTo>
                <a:lnTo>
                  <a:pt x="1144574" y="827603"/>
                </a:lnTo>
                <a:lnTo>
                  <a:pt x="1190180" y="811961"/>
                </a:lnTo>
                <a:lnTo>
                  <a:pt x="1234217" y="794364"/>
                </a:lnTo>
                <a:lnTo>
                  <a:pt x="1276498" y="774812"/>
                </a:lnTo>
                <a:lnTo>
                  <a:pt x="1316840" y="753305"/>
                </a:lnTo>
                <a:lnTo>
                  <a:pt x="1361924" y="725227"/>
                </a:lnTo>
                <a:lnTo>
                  <a:pt x="1401999" y="695557"/>
                </a:lnTo>
                <a:lnTo>
                  <a:pt x="1437064" y="664481"/>
                </a:lnTo>
                <a:lnTo>
                  <a:pt x="1467120" y="632187"/>
                </a:lnTo>
                <a:lnTo>
                  <a:pt x="1492166" y="598863"/>
                </a:lnTo>
                <a:lnTo>
                  <a:pt x="1512204" y="564695"/>
                </a:lnTo>
                <a:lnTo>
                  <a:pt x="1537250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6" y="283485"/>
                </a:lnTo>
                <a:lnTo>
                  <a:pt x="1467120" y="250161"/>
                </a:lnTo>
                <a:lnTo>
                  <a:pt x="1437064" y="217867"/>
                </a:lnTo>
                <a:lnTo>
                  <a:pt x="1401999" y="186792"/>
                </a:lnTo>
                <a:lnTo>
                  <a:pt x="1361924" y="157122"/>
                </a:lnTo>
                <a:lnTo>
                  <a:pt x="1316840" y="129044"/>
                </a:lnTo>
                <a:lnTo>
                  <a:pt x="1276498" y="107537"/>
                </a:lnTo>
                <a:lnTo>
                  <a:pt x="1234217" y="87984"/>
                </a:lnTo>
                <a:lnTo>
                  <a:pt x="1190180" y="70387"/>
                </a:lnTo>
                <a:lnTo>
                  <a:pt x="1144574" y="54746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1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10566579" y="9200043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304727" y="8228773"/>
            <a:ext cx="1388745" cy="788035"/>
            <a:chOff x="11304727" y="8228773"/>
            <a:chExt cx="1388745" cy="788035"/>
          </a:xfrm>
        </p:grpSpPr>
        <p:sp>
          <p:nvSpPr>
            <p:cNvPr id="17" name="object 17"/>
            <p:cNvSpPr/>
            <p:nvPr/>
          </p:nvSpPr>
          <p:spPr>
            <a:xfrm>
              <a:off x="11315205" y="8277556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5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87533" y="8228773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93" y="99896"/>
                  </a:lnTo>
                  <a:lnTo>
                    <a:pt x="105494" y="38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511619" y="7975935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u="sng" spc="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086903" y="7681910"/>
            <a:ext cx="3835400" cy="2530475"/>
          </a:xfrm>
          <a:custGeom>
            <a:avLst/>
            <a:gdLst/>
            <a:ahLst/>
            <a:cxnLst/>
            <a:rect l="l" t="t" r="r" b="b"/>
            <a:pathLst>
              <a:path w="3835400" h="2530475">
                <a:moveTo>
                  <a:pt x="3503531" y="1615098"/>
                </a:moveTo>
                <a:lnTo>
                  <a:pt x="3473286" y="1648423"/>
                </a:lnTo>
                <a:lnTo>
                  <a:pt x="3442071" y="1681267"/>
                </a:lnTo>
                <a:lnTo>
                  <a:pt x="3409912" y="1713621"/>
                </a:lnTo>
                <a:lnTo>
                  <a:pt x="3376832" y="1745478"/>
                </a:lnTo>
                <a:lnTo>
                  <a:pt x="3342859" y="1776828"/>
                </a:lnTo>
                <a:lnTo>
                  <a:pt x="3308017" y="1807665"/>
                </a:lnTo>
                <a:lnTo>
                  <a:pt x="3272331" y="1837978"/>
                </a:lnTo>
                <a:lnTo>
                  <a:pt x="3235827" y="1867761"/>
                </a:lnTo>
                <a:lnTo>
                  <a:pt x="3198531" y="1897005"/>
                </a:lnTo>
                <a:lnTo>
                  <a:pt x="3160467" y="1925702"/>
                </a:lnTo>
                <a:lnTo>
                  <a:pt x="3121662" y="1953843"/>
                </a:lnTo>
                <a:lnTo>
                  <a:pt x="3082140" y="1981421"/>
                </a:lnTo>
                <a:lnTo>
                  <a:pt x="3041928" y="2008426"/>
                </a:lnTo>
                <a:lnTo>
                  <a:pt x="3001049" y="2034852"/>
                </a:lnTo>
                <a:lnTo>
                  <a:pt x="2959530" y="2060688"/>
                </a:lnTo>
                <a:lnTo>
                  <a:pt x="2917396" y="2085928"/>
                </a:lnTo>
                <a:lnTo>
                  <a:pt x="2874673" y="2110563"/>
                </a:lnTo>
                <a:lnTo>
                  <a:pt x="2831386" y="2134585"/>
                </a:lnTo>
                <a:lnTo>
                  <a:pt x="2787560" y="2157985"/>
                </a:lnTo>
                <a:lnTo>
                  <a:pt x="2743220" y="2180756"/>
                </a:lnTo>
                <a:lnTo>
                  <a:pt x="2698393" y="2202888"/>
                </a:lnTo>
                <a:lnTo>
                  <a:pt x="2653103" y="2224375"/>
                </a:lnTo>
                <a:lnTo>
                  <a:pt x="2607375" y="2245206"/>
                </a:lnTo>
                <a:lnTo>
                  <a:pt x="2561236" y="2265375"/>
                </a:lnTo>
                <a:lnTo>
                  <a:pt x="2514711" y="2284874"/>
                </a:lnTo>
                <a:lnTo>
                  <a:pt x="2467824" y="2303692"/>
                </a:lnTo>
                <a:lnTo>
                  <a:pt x="2420602" y="2321824"/>
                </a:lnTo>
                <a:lnTo>
                  <a:pt x="2373070" y="2339259"/>
                </a:lnTo>
                <a:lnTo>
                  <a:pt x="2325253" y="2355991"/>
                </a:lnTo>
                <a:lnTo>
                  <a:pt x="2277176" y="2372010"/>
                </a:lnTo>
                <a:lnTo>
                  <a:pt x="2228865" y="2387309"/>
                </a:lnTo>
                <a:lnTo>
                  <a:pt x="2180345" y="2401879"/>
                </a:lnTo>
                <a:lnTo>
                  <a:pt x="2131642" y="2415712"/>
                </a:lnTo>
                <a:lnTo>
                  <a:pt x="2082782" y="2428800"/>
                </a:lnTo>
                <a:lnTo>
                  <a:pt x="2033788" y="2441135"/>
                </a:lnTo>
                <a:lnTo>
                  <a:pt x="1984688" y="2452708"/>
                </a:lnTo>
                <a:lnTo>
                  <a:pt x="1935505" y="2463510"/>
                </a:lnTo>
                <a:lnTo>
                  <a:pt x="1886267" y="2473535"/>
                </a:lnTo>
                <a:lnTo>
                  <a:pt x="1836997" y="2482773"/>
                </a:lnTo>
                <a:lnTo>
                  <a:pt x="1787721" y="2491216"/>
                </a:lnTo>
                <a:lnTo>
                  <a:pt x="1738466" y="2498857"/>
                </a:lnTo>
                <a:lnTo>
                  <a:pt x="1689255" y="2505686"/>
                </a:lnTo>
                <a:lnTo>
                  <a:pt x="1640116" y="2511695"/>
                </a:lnTo>
                <a:lnTo>
                  <a:pt x="1591072" y="2516877"/>
                </a:lnTo>
                <a:lnTo>
                  <a:pt x="1542149" y="2521223"/>
                </a:lnTo>
                <a:lnTo>
                  <a:pt x="1493373" y="2524725"/>
                </a:lnTo>
                <a:lnTo>
                  <a:pt x="1444769" y="2527375"/>
                </a:lnTo>
                <a:lnTo>
                  <a:pt x="1396363" y="2529163"/>
                </a:lnTo>
                <a:lnTo>
                  <a:pt x="1348180" y="2530083"/>
                </a:lnTo>
                <a:lnTo>
                  <a:pt x="1300244" y="2530125"/>
                </a:lnTo>
                <a:lnTo>
                  <a:pt x="1252583" y="2529282"/>
                </a:lnTo>
                <a:lnTo>
                  <a:pt x="1205220" y="2527546"/>
                </a:lnTo>
                <a:lnTo>
                  <a:pt x="1158182" y="2524907"/>
                </a:lnTo>
                <a:lnTo>
                  <a:pt x="1111494" y="2521358"/>
                </a:lnTo>
                <a:lnTo>
                  <a:pt x="1065181" y="2516891"/>
                </a:lnTo>
                <a:lnTo>
                  <a:pt x="1019268" y="2511497"/>
                </a:lnTo>
                <a:lnTo>
                  <a:pt x="973782" y="2505168"/>
                </a:lnTo>
                <a:lnTo>
                  <a:pt x="928747" y="2497896"/>
                </a:lnTo>
                <a:lnTo>
                  <a:pt x="884188" y="2489672"/>
                </a:lnTo>
                <a:lnTo>
                  <a:pt x="840132" y="2480489"/>
                </a:lnTo>
                <a:lnTo>
                  <a:pt x="788355" y="2468285"/>
                </a:lnTo>
                <a:lnTo>
                  <a:pt x="738142" y="2454888"/>
                </a:lnTo>
                <a:lnTo>
                  <a:pt x="689501" y="2440325"/>
                </a:lnTo>
                <a:lnTo>
                  <a:pt x="642442" y="2424622"/>
                </a:lnTo>
                <a:lnTo>
                  <a:pt x="596972" y="2407803"/>
                </a:lnTo>
                <a:lnTo>
                  <a:pt x="553099" y="2389895"/>
                </a:lnTo>
                <a:lnTo>
                  <a:pt x="510832" y="2370924"/>
                </a:lnTo>
                <a:lnTo>
                  <a:pt x="470179" y="2350915"/>
                </a:lnTo>
                <a:lnTo>
                  <a:pt x="431150" y="2329894"/>
                </a:lnTo>
                <a:lnTo>
                  <a:pt x="393751" y="2307887"/>
                </a:lnTo>
                <a:lnTo>
                  <a:pt x="357992" y="2284920"/>
                </a:lnTo>
                <a:lnTo>
                  <a:pt x="323880" y="2261018"/>
                </a:lnTo>
                <a:lnTo>
                  <a:pt x="291425" y="2236208"/>
                </a:lnTo>
                <a:lnTo>
                  <a:pt x="260635" y="2210514"/>
                </a:lnTo>
                <a:lnTo>
                  <a:pt x="231517" y="2183963"/>
                </a:lnTo>
                <a:lnTo>
                  <a:pt x="204081" y="2156581"/>
                </a:lnTo>
                <a:lnTo>
                  <a:pt x="178335" y="2128394"/>
                </a:lnTo>
                <a:lnTo>
                  <a:pt x="131945" y="2069705"/>
                </a:lnTo>
                <a:lnTo>
                  <a:pt x="92414" y="2008103"/>
                </a:lnTo>
                <a:lnTo>
                  <a:pt x="59810" y="1943795"/>
                </a:lnTo>
                <a:lnTo>
                  <a:pt x="34199" y="1876986"/>
                </a:lnTo>
                <a:lnTo>
                  <a:pt x="15650" y="1807883"/>
                </a:lnTo>
                <a:lnTo>
                  <a:pt x="4227" y="1736692"/>
                </a:lnTo>
                <a:lnTo>
                  <a:pt x="0" y="1663620"/>
                </a:lnTo>
                <a:lnTo>
                  <a:pt x="605" y="1626443"/>
                </a:lnTo>
                <a:lnTo>
                  <a:pt x="7295" y="1550935"/>
                </a:lnTo>
                <a:lnTo>
                  <a:pt x="13396" y="1512656"/>
                </a:lnTo>
                <a:lnTo>
                  <a:pt x="21347" y="1474061"/>
                </a:lnTo>
                <a:lnTo>
                  <a:pt x="31154" y="1435176"/>
                </a:lnTo>
                <a:lnTo>
                  <a:pt x="42828" y="1396028"/>
                </a:lnTo>
                <a:lnTo>
                  <a:pt x="56375" y="1356641"/>
                </a:lnTo>
                <a:lnTo>
                  <a:pt x="71805" y="1317041"/>
                </a:lnTo>
                <a:lnTo>
                  <a:pt x="89126" y="1277255"/>
                </a:lnTo>
                <a:lnTo>
                  <a:pt x="108346" y="1237307"/>
                </a:lnTo>
                <a:lnTo>
                  <a:pt x="129474" y="1197225"/>
                </a:lnTo>
                <a:lnTo>
                  <a:pt x="152517" y="1157033"/>
                </a:lnTo>
                <a:lnTo>
                  <a:pt x="177485" y="1116757"/>
                </a:lnTo>
                <a:lnTo>
                  <a:pt x="204386" y="1076424"/>
                </a:lnTo>
                <a:lnTo>
                  <a:pt x="233227" y="1036058"/>
                </a:lnTo>
                <a:lnTo>
                  <a:pt x="264018" y="995686"/>
                </a:lnTo>
                <a:lnTo>
                  <a:pt x="296767" y="955334"/>
                </a:lnTo>
                <a:lnTo>
                  <a:pt x="331483" y="915027"/>
                </a:lnTo>
                <a:lnTo>
                  <a:pt x="361727" y="881702"/>
                </a:lnTo>
                <a:lnTo>
                  <a:pt x="392942" y="848858"/>
                </a:lnTo>
                <a:lnTo>
                  <a:pt x="425102" y="816504"/>
                </a:lnTo>
                <a:lnTo>
                  <a:pt x="458181" y="784647"/>
                </a:lnTo>
                <a:lnTo>
                  <a:pt x="492154" y="753297"/>
                </a:lnTo>
                <a:lnTo>
                  <a:pt x="526997" y="722460"/>
                </a:lnTo>
                <a:lnTo>
                  <a:pt x="562682" y="692147"/>
                </a:lnTo>
                <a:lnTo>
                  <a:pt x="599186" y="662363"/>
                </a:lnTo>
                <a:lnTo>
                  <a:pt x="636482" y="633119"/>
                </a:lnTo>
                <a:lnTo>
                  <a:pt x="674546" y="604423"/>
                </a:lnTo>
                <a:lnTo>
                  <a:pt x="713351" y="576281"/>
                </a:lnTo>
                <a:lnTo>
                  <a:pt x="752873" y="548704"/>
                </a:lnTo>
                <a:lnTo>
                  <a:pt x="793086" y="521698"/>
                </a:lnTo>
                <a:lnTo>
                  <a:pt x="833964" y="495273"/>
                </a:lnTo>
                <a:lnTo>
                  <a:pt x="875483" y="469436"/>
                </a:lnTo>
                <a:lnTo>
                  <a:pt x="917617" y="444196"/>
                </a:lnTo>
                <a:lnTo>
                  <a:pt x="960340" y="419561"/>
                </a:lnTo>
                <a:lnTo>
                  <a:pt x="1003627" y="395540"/>
                </a:lnTo>
                <a:lnTo>
                  <a:pt x="1047453" y="372139"/>
                </a:lnTo>
                <a:lnTo>
                  <a:pt x="1091793" y="349369"/>
                </a:lnTo>
                <a:lnTo>
                  <a:pt x="1136620" y="327236"/>
                </a:lnTo>
                <a:lnTo>
                  <a:pt x="1181910" y="305750"/>
                </a:lnTo>
                <a:lnTo>
                  <a:pt x="1227638" y="284918"/>
                </a:lnTo>
                <a:lnTo>
                  <a:pt x="1273777" y="264749"/>
                </a:lnTo>
                <a:lnTo>
                  <a:pt x="1320302" y="245251"/>
                </a:lnTo>
                <a:lnTo>
                  <a:pt x="1367189" y="226432"/>
                </a:lnTo>
                <a:lnTo>
                  <a:pt x="1414411" y="208301"/>
                </a:lnTo>
                <a:lnTo>
                  <a:pt x="1461943" y="190865"/>
                </a:lnTo>
                <a:lnTo>
                  <a:pt x="1509761" y="174134"/>
                </a:lnTo>
                <a:lnTo>
                  <a:pt x="1557837" y="158114"/>
                </a:lnTo>
                <a:lnTo>
                  <a:pt x="1606148" y="142816"/>
                </a:lnTo>
                <a:lnTo>
                  <a:pt x="1654668" y="128245"/>
                </a:lnTo>
                <a:lnTo>
                  <a:pt x="1703371" y="114412"/>
                </a:lnTo>
                <a:lnTo>
                  <a:pt x="1752232" y="101324"/>
                </a:lnTo>
                <a:lnTo>
                  <a:pt x="1801225" y="88990"/>
                </a:lnTo>
                <a:lnTo>
                  <a:pt x="1850326" y="77417"/>
                </a:lnTo>
                <a:lnTo>
                  <a:pt x="1899508" y="66614"/>
                </a:lnTo>
                <a:lnTo>
                  <a:pt x="1948747" y="56590"/>
                </a:lnTo>
                <a:lnTo>
                  <a:pt x="1998016" y="47352"/>
                </a:lnTo>
                <a:lnTo>
                  <a:pt x="2047292" y="38908"/>
                </a:lnTo>
                <a:lnTo>
                  <a:pt x="2096547" y="31268"/>
                </a:lnTo>
                <a:lnTo>
                  <a:pt x="2145758" y="24439"/>
                </a:lnTo>
                <a:lnTo>
                  <a:pt x="2194897" y="18429"/>
                </a:lnTo>
                <a:lnTo>
                  <a:pt x="2243941" y="13247"/>
                </a:lnTo>
                <a:lnTo>
                  <a:pt x="2292864" y="8901"/>
                </a:lnTo>
                <a:lnTo>
                  <a:pt x="2341640" y="5399"/>
                </a:lnTo>
                <a:lnTo>
                  <a:pt x="2390244" y="2750"/>
                </a:lnTo>
                <a:lnTo>
                  <a:pt x="2438650" y="962"/>
                </a:lnTo>
                <a:lnTo>
                  <a:pt x="2486834" y="42"/>
                </a:lnTo>
                <a:lnTo>
                  <a:pt x="2534769" y="0"/>
                </a:lnTo>
                <a:lnTo>
                  <a:pt x="2582430" y="843"/>
                </a:lnTo>
                <a:lnTo>
                  <a:pt x="2629793" y="2579"/>
                </a:lnTo>
                <a:lnTo>
                  <a:pt x="2676831" y="5218"/>
                </a:lnTo>
                <a:lnTo>
                  <a:pt x="2723519" y="8767"/>
                </a:lnTo>
                <a:lnTo>
                  <a:pt x="2769832" y="13234"/>
                </a:lnTo>
                <a:lnTo>
                  <a:pt x="2815745" y="18628"/>
                </a:lnTo>
                <a:lnTo>
                  <a:pt x="2861231" y="24957"/>
                </a:lnTo>
                <a:lnTo>
                  <a:pt x="2906267" y="32229"/>
                </a:lnTo>
                <a:lnTo>
                  <a:pt x="2950825" y="40453"/>
                </a:lnTo>
                <a:lnTo>
                  <a:pt x="2994882" y="49636"/>
                </a:lnTo>
                <a:lnTo>
                  <a:pt x="3046658" y="61840"/>
                </a:lnTo>
                <a:lnTo>
                  <a:pt x="3096871" y="75237"/>
                </a:lnTo>
                <a:lnTo>
                  <a:pt x="3145512" y="89800"/>
                </a:lnTo>
                <a:lnTo>
                  <a:pt x="3192571" y="105503"/>
                </a:lnTo>
                <a:lnTo>
                  <a:pt x="3238042" y="122322"/>
                </a:lnTo>
                <a:lnTo>
                  <a:pt x="3281915" y="140230"/>
                </a:lnTo>
                <a:lnTo>
                  <a:pt x="3324181" y="159201"/>
                </a:lnTo>
                <a:lnTo>
                  <a:pt x="3364834" y="179210"/>
                </a:lnTo>
                <a:lnTo>
                  <a:pt x="3403864" y="200231"/>
                </a:lnTo>
                <a:lnTo>
                  <a:pt x="3441262" y="222238"/>
                </a:lnTo>
                <a:lnTo>
                  <a:pt x="3477022" y="245205"/>
                </a:lnTo>
                <a:lnTo>
                  <a:pt x="3511133" y="269107"/>
                </a:lnTo>
                <a:lnTo>
                  <a:pt x="3543588" y="293917"/>
                </a:lnTo>
                <a:lnTo>
                  <a:pt x="3574379" y="319611"/>
                </a:lnTo>
                <a:lnTo>
                  <a:pt x="3603496" y="346161"/>
                </a:lnTo>
                <a:lnTo>
                  <a:pt x="3630932" y="373543"/>
                </a:lnTo>
                <a:lnTo>
                  <a:pt x="3656679" y="401731"/>
                </a:lnTo>
                <a:lnTo>
                  <a:pt x="3703069" y="460420"/>
                </a:lnTo>
                <a:lnTo>
                  <a:pt x="3742600" y="522022"/>
                </a:lnTo>
                <a:lnTo>
                  <a:pt x="3775204" y="586330"/>
                </a:lnTo>
                <a:lnTo>
                  <a:pt x="3800814" y="653139"/>
                </a:lnTo>
                <a:lnTo>
                  <a:pt x="3819364" y="722242"/>
                </a:lnTo>
                <a:lnTo>
                  <a:pt x="3830786" y="793432"/>
                </a:lnTo>
                <a:lnTo>
                  <a:pt x="3835014" y="866505"/>
                </a:lnTo>
                <a:lnTo>
                  <a:pt x="3834409" y="903682"/>
                </a:lnTo>
                <a:lnTo>
                  <a:pt x="3827719" y="979190"/>
                </a:lnTo>
                <a:lnTo>
                  <a:pt x="3821617" y="1017469"/>
                </a:lnTo>
                <a:lnTo>
                  <a:pt x="3813667" y="1056064"/>
                </a:lnTo>
                <a:lnTo>
                  <a:pt x="3803859" y="1094949"/>
                </a:lnTo>
                <a:lnTo>
                  <a:pt x="3792186" y="1134097"/>
                </a:lnTo>
                <a:lnTo>
                  <a:pt x="3778638" y="1173484"/>
                </a:lnTo>
                <a:lnTo>
                  <a:pt x="3763208" y="1213084"/>
                </a:lnTo>
                <a:lnTo>
                  <a:pt x="3745887" y="1252870"/>
                </a:lnTo>
                <a:lnTo>
                  <a:pt x="3726667" y="1292818"/>
                </a:lnTo>
                <a:lnTo>
                  <a:pt x="3705540" y="1332900"/>
                </a:lnTo>
                <a:lnTo>
                  <a:pt x="3682496" y="1373092"/>
                </a:lnTo>
                <a:lnTo>
                  <a:pt x="3657528" y="1413368"/>
                </a:lnTo>
                <a:lnTo>
                  <a:pt x="3630628" y="1453701"/>
                </a:lnTo>
                <a:lnTo>
                  <a:pt x="3601786" y="1494067"/>
                </a:lnTo>
                <a:lnTo>
                  <a:pt x="3570995" y="1534439"/>
                </a:lnTo>
                <a:lnTo>
                  <a:pt x="3538246" y="1574791"/>
                </a:lnTo>
                <a:lnTo>
                  <a:pt x="3503531" y="1615098"/>
                </a:lnTo>
                <a:close/>
              </a:path>
            </a:pathLst>
          </a:custGeom>
          <a:ln w="2094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11836258" y="8960445"/>
            <a:ext cx="163448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" dirty="0">
                <a:latin typeface="Arial MT"/>
                <a:cs typeface="Arial MT"/>
              </a:rPr>
              <a:t>Subgraph</a:t>
            </a:r>
            <a:endParaRPr sz="2850" dirty="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955985" y="8057363"/>
            <a:ext cx="3290570" cy="2214245"/>
            <a:chOff x="4955985" y="8057363"/>
            <a:chExt cx="3290570" cy="221424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0623" y="8057363"/>
              <a:ext cx="3185837" cy="221422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03104" y="8207365"/>
              <a:ext cx="1835150" cy="1734820"/>
            </a:xfrm>
            <a:custGeom>
              <a:avLst/>
              <a:gdLst/>
              <a:ahLst/>
              <a:cxnLst/>
              <a:rect l="l" t="t" r="r" b="b"/>
              <a:pathLst>
                <a:path w="1835150" h="1734820">
                  <a:moveTo>
                    <a:pt x="621959" y="24950"/>
                  </a:moveTo>
                  <a:lnTo>
                    <a:pt x="665672" y="36247"/>
                  </a:lnTo>
                  <a:lnTo>
                    <a:pt x="709547" y="49443"/>
                  </a:lnTo>
                  <a:lnTo>
                    <a:pt x="753516" y="64479"/>
                  </a:lnTo>
                  <a:lnTo>
                    <a:pt x="797514" y="81293"/>
                  </a:lnTo>
                  <a:lnTo>
                    <a:pt x="841473" y="99827"/>
                  </a:lnTo>
                  <a:lnTo>
                    <a:pt x="885326" y="120020"/>
                  </a:lnTo>
                  <a:lnTo>
                    <a:pt x="929008" y="141812"/>
                  </a:lnTo>
                  <a:lnTo>
                    <a:pt x="972451" y="165143"/>
                  </a:lnTo>
                  <a:lnTo>
                    <a:pt x="1015589" y="189953"/>
                  </a:lnTo>
                  <a:lnTo>
                    <a:pt x="1058354" y="216182"/>
                  </a:lnTo>
                  <a:lnTo>
                    <a:pt x="1100681" y="243769"/>
                  </a:lnTo>
                  <a:lnTo>
                    <a:pt x="1142503" y="272656"/>
                  </a:lnTo>
                  <a:lnTo>
                    <a:pt x="1183752" y="302782"/>
                  </a:lnTo>
                  <a:lnTo>
                    <a:pt x="1224363" y="334086"/>
                  </a:lnTo>
                  <a:lnTo>
                    <a:pt x="1264268" y="366509"/>
                  </a:lnTo>
                  <a:lnTo>
                    <a:pt x="1303401" y="399991"/>
                  </a:lnTo>
                  <a:lnTo>
                    <a:pt x="1341696" y="434471"/>
                  </a:lnTo>
                  <a:lnTo>
                    <a:pt x="1379084" y="469890"/>
                  </a:lnTo>
                  <a:lnTo>
                    <a:pt x="1415501" y="506187"/>
                  </a:lnTo>
                  <a:lnTo>
                    <a:pt x="1450879" y="543303"/>
                  </a:lnTo>
                  <a:lnTo>
                    <a:pt x="1485151" y="581178"/>
                  </a:lnTo>
                  <a:lnTo>
                    <a:pt x="1518251" y="619751"/>
                  </a:lnTo>
                  <a:lnTo>
                    <a:pt x="1550112" y="658962"/>
                  </a:lnTo>
                  <a:lnTo>
                    <a:pt x="1580667" y="698752"/>
                  </a:lnTo>
                  <a:lnTo>
                    <a:pt x="1609851" y="739060"/>
                  </a:lnTo>
                  <a:lnTo>
                    <a:pt x="1637595" y="779826"/>
                  </a:lnTo>
                  <a:lnTo>
                    <a:pt x="1663833" y="820991"/>
                  </a:lnTo>
                  <a:lnTo>
                    <a:pt x="1688499" y="862493"/>
                  </a:lnTo>
                  <a:lnTo>
                    <a:pt x="1711527" y="904274"/>
                  </a:lnTo>
                  <a:lnTo>
                    <a:pt x="1732848" y="946273"/>
                  </a:lnTo>
                  <a:lnTo>
                    <a:pt x="1752397" y="988430"/>
                  </a:lnTo>
                  <a:lnTo>
                    <a:pt x="1770107" y="1030685"/>
                  </a:lnTo>
                  <a:lnTo>
                    <a:pt x="1785911" y="1072978"/>
                  </a:lnTo>
                  <a:lnTo>
                    <a:pt x="1802318" y="1123915"/>
                  </a:lnTo>
                  <a:lnTo>
                    <a:pt x="1815330" y="1173303"/>
                  </a:lnTo>
                  <a:lnTo>
                    <a:pt x="1825007" y="1221075"/>
                  </a:lnTo>
                  <a:lnTo>
                    <a:pt x="1831409" y="1267164"/>
                  </a:lnTo>
                  <a:lnTo>
                    <a:pt x="1834596" y="1311504"/>
                  </a:lnTo>
                  <a:lnTo>
                    <a:pt x="1834628" y="1354028"/>
                  </a:lnTo>
                  <a:lnTo>
                    <a:pt x="1831565" y="1394670"/>
                  </a:lnTo>
                  <a:lnTo>
                    <a:pt x="1825467" y="1433363"/>
                  </a:lnTo>
                  <a:lnTo>
                    <a:pt x="1804405" y="1504634"/>
                  </a:lnTo>
                  <a:lnTo>
                    <a:pt x="1771921" y="1567310"/>
                  </a:lnTo>
                  <a:lnTo>
                    <a:pt x="1728497" y="1620858"/>
                  </a:lnTo>
                  <a:lnTo>
                    <a:pt x="1674610" y="1664745"/>
                  </a:lnTo>
                  <a:lnTo>
                    <a:pt x="1610742" y="1698439"/>
                  </a:lnTo>
                  <a:lnTo>
                    <a:pt x="1537371" y="1721406"/>
                  </a:lnTo>
                  <a:lnTo>
                    <a:pt x="1497272" y="1728700"/>
                  </a:lnTo>
                  <a:lnTo>
                    <a:pt x="1454978" y="1733114"/>
                  </a:lnTo>
                  <a:lnTo>
                    <a:pt x="1410548" y="1734579"/>
                  </a:lnTo>
                  <a:lnTo>
                    <a:pt x="1364042" y="1733029"/>
                  </a:lnTo>
                  <a:lnTo>
                    <a:pt x="1315520" y="1728399"/>
                  </a:lnTo>
                  <a:lnTo>
                    <a:pt x="1265042" y="1720621"/>
                  </a:lnTo>
                  <a:lnTo>
                    <a:pt x="1212669" y="1709628"/>
                  </a:lnTo>
                  <a:lnTo>
                    <a:pt x="1168956" y="1698331"/>
                  </a:lnTo>
                  <a:lnTo>
                    <a:pt x="1125081" y="1685135"/>
                  </a:lnTo>
                  <a:lnTo>
                    <a:pt x="1081111" y="1670100"/>
                  </a:lnTo>
                  <a:lnTo>
                    <a:pt x="1037114" y="1653285"/>
                  </a:lnTo>
                  <a:lnTo>
                    <a:pt x="993155" y="1634751"/>
                  </a:lnTo>
                  <a:lnTo>
                    <a:pt x="949301" y="1614559"/>
                  </a:lnTo>
                  <a:lnTo>
                    <a:pt x="905620" y="1592767"/>
                  </a:lnTo>
                  <a:lnTo>
                    <a:pt x="862177" y="1569436"/>
                  </a:lnTo>
                  <a:lnTo>
                    <a:pt x="819039" y="1544626"/>
                  </a:lnTo>
                  <a:lnTo>
                    <a:pt x="776274" y="1518397"/>
                  </a:lnTo>
                  <a:lnTo>
                    <a:pt x="733947" y="1490809"/>
                  </a:lnTo>
                  <a:lnTo>
                    <a:pt x="692125" y="1461922"/>
                  </a:lnTo>
                  <a:lnTo>
                    <a:pt x="650876" y="1431797"/>
                  </a:lnTo>
                  <a:lnTo>
                    <a:pt x="610265" y="1400493"/>
                  </a:lnTo>
                  <a:lnTo>
                    <a:pt x="570360" y="1368070"/>
                  </a:lnTo>
                  <a:lnTo>
                    <a:pt x="531227" y="1334588"/>
                  </a:lnTo>
                  <a:lnTo>
                    <a:pt x="492932" y="1300108"/>
                  </a:lnTo>
                  <a:lnTo>
                    <a:pt x="455544" y="1264689"/>
                  </a:lnTo>
                  <a:lnTo>
                    <a:pt x="419127" y="1228391"/>
                  </a:lnTo>
                  <a:lnTo>
                    <a:pt x="383749" y="1191275"/>
                  </a:lnTo>
                  <a:lnTo>
                    <a:pt x="349477" y="1153401"/>
                  </a:lnTo>
                  <a:lnTo>
                    <a:pt x="316377" y="1114828"/>
                  </a:lnTo>
                  <a:lnTo>
                    <a:pt x="284516" y="1075616"/>
                  </a:lnTo>
                  <a:lnTo>
                    <a:pt x="253961" y="1035827"/>
                  </a:lnTo>
                  <a:lnTo>
                    <a:pt x="224777" y="995519"/>
                  </a:lnTo>
                  <a:lnTo>
                    <a:pt x="197033" y="954752"/>
                  </a:lnTo>
                  <a:lnTo>
                    <a:pt x="170795" y="913588"/>
                  </a:lnTo>
                  <a:lnTo>
                    <a:pt x="146128" y="872085"/>
                  </a:lnTo>
                  <a:lnTo>
                    <a:pt x="123101" y="830304"/>
                  </a:lnTo>
                  <a:lnTo>
                    <a:pt x="101780" y="788305"/>
                  </a:lnTo>
                  <a:lnTo>
                    <a:pt x="82231" y="746148"/>
                  </a:lnTo>
                  <a:lnTo>
                    <a:pt x="64521" y="703894"/>
                  </a:lnTo>
                  <a:lnTo>
                    <a:pt x="48717" y="661601"/>
                  </a:lnTo>
                  <a:lnTo>
                    <a:pt x="32310" y="610663"/>
                  </a:lnTo>
                  <a:lnTo>
                    <a:pt x="19298" y="561275"/>
                  </a:lnTo>
                  <a:lnTo>
                    <a:pt x="9621" y="513503"/>
                  </a:lnTo>
                  <a:lnTo>
                    <a:pt x="3219" y="467414"/>
                  </a:lnTo>
                  <a:lnTo>
                    <a:pt x="31" y="423074"/>
                  </a:lnTo>
                  <a:lnTo>
                    <a:pt x="0" y="380550"/>
                  </a:lnTo>
                  <a:lnTo>
                    <a:pt x="3063" y="339908"/>
                  </a:lnTo>
                  <a:lnTo>
                    <a:pt x="9161" y="301216"/>
                  </a:lnTo>
                  <a:lnTo>
                    <a:pt x="30223" y="229944"/>
                  </a:lnTo>
                  <a:lnTo>
                    <a:pt x="62707" y="167268"/>
                  </a:lnTo>
                  <a:lnTo>
                    <a:pt x="106131" y="113720"/>
                  </a:lnTo>
                  <a:lnTo>
                    <a:pt x="160018" y="69833"/>
                  </a:lnTo>
                  <a:lnTo>
                    <a:pt x="223886" y="36139"/>
                  </a:lnTo>
                  <a:lnTo>
                    <a:pt x="297257" y="13172"/>
                  </a:lnTo>
                  <a:lnTo>
                    <a:pt x="337356" y="5878"/>
                  </a:lnTo>
                  <a:lnTo>
                    <a:pt x="379650" y="1465"/>
                  </a:lnTo>
                  <a:lnTo>
                    <a:pt x="424080" y="0"/>
                  </a:lnTo>
                  <a:lnTo>
                    <a:pt x="470586" y="1549"/>
                  </a:lnTo>
                  <a:lnTo>
                    <a:pt x="519108" y="6179"/>
                  </a:lnTo>
                  <a:lnTo>
                    <a:pt x="569586" y="13958"/>
                  </a:lnTo>
                  <a:lnTo>
                    <a:pt x="621959" y="24950"/>
                  </a:lnTo>
                  <a:close/>
                </a:path>
              </a:pathLst>
            </a:custGeom>
            <a:ln w="94237">
              <a:solidFill>
                <a:srgbClr val="92929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/>
          <p:nvPr/>
        </p:nvSpPr>
        <p:spPr>
          <a:xfrm>
            <a:off x="8613558" y="8633235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4">
                <a:moveTo>
                  <a:pt x="326642" y="0"/>
                </a:moveTo>
                <a:lnTo>
                  <a:pt x="326642" y="300164"/>
                </a:lnTo>
                <a:lnTo>
                  <a:pt x="0" y="300164"/>
                </a:lnTo>
                <a:lnTo>
                  <a:pt x="0" y="582673"/>
                </a:lnTo>
                <a:lnTo>
                  <a:pt x="326642" y="582673"/>
                </a:lnTo>
                <a:lnTo>
                  <a:pt x="326642" y="882838"/>
                </a:lnTo>
                <a:lnTo>
                  <a:pt x="738842" y="441419"/>
                </a:lnTo>
                <a:lnTo>
                  <a:pt x="326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30858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546" y="81386"/>
            <a:ext cx="9382920" cy="112104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4892" y="3246817"/>
            <a:ext cx="987996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Reduce</a:t>
            </a:r>
            <a:r>
              <a:rPr sz="3100" u="sng" spc="1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path/hyper-edge</a:t>
            </a:r>
            <a:r>
              <a:rPr sz="3100" u="sng" spc="1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to</a:t>
            </a:r>
            <a:r>
              <a:rPr sz="3100" u="sng" spc="1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simple</a:t>
            </a:r>
            <a:r>
              <a:rPr sz="3100" u="sng" spc="1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edge</a:t>
            </a:r>
            <a:r>
              <a:rPr sz="3100" u="sng" spc="1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u="sng" spc="1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use</a:t>
            </a:r>
            <a:r>
              <a:rPr sz="3100" u="sng" spc="1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labels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630" y="1199668"/>
            <a:ext cx="10541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75" dirty="0">
                <a:latin typeface="Arial MT"/>
                <a:cs typeface="Arial MT"/>
              </a:rPr>
              <a:t>“Joe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Biden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inflict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shutdown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13818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630" y="1199668"/>
            <a:ext cx="10541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75" dirty="0">
                <a:latin typeface="Arial MT"/>
                <a:cs typeface="Arial MT"/>
              </a:rPr>
              <a:t>“Joe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Biden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inflict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shutdown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137" y="2374133"/>
            <a:ext cx="19866610" cy="1351915"/>
          </a:xfrm>
          <a:custGeom>
            <a:avLst/>
            <a:gdLst/>
            <a:ahLst/>
            <a:cxnLst/>
            <a:rect l="l" t="t" r="r" b="b"/>
            <a:pathLst>
              <a:path w="19866610" h="1351914">
                <a:moveTo>
                  <a:pt x="19866075" y="0"/>
                </a:moveTo>
                <a:lnTo>
                  <a:pt x="0" y="0"/>
                </a:lnTo>
                <a:lnTo>
                  <a:pt x="0" y="1351375"/>
                </a:lnTo>
                <a:lnTo>
                  <a:pt x="19866075" y="1351375"/>
                </a:lnTo>
                <a:lnTo>
                  <a:pt x="19866075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481798" y="2512937"/>
            <a:ext cx="4094479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92810" marR="5080" indent="-880744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u="sng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spc="4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u="sng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9285" y="2512937"/>
            <a:ext cx="3224530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9410" marR="5080" indent="-347345">
              <a:lnSpc>
                <a:spcPts val="3350"/>
              </a:lnSpc>
              <a:spcBef>
                <a:spcPts val="550"/>
              </a:spcBef>
            </a:pP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Compute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role </a:t>
            </a:r>
            <a:r>
              <a:rPr sz="3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graph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065" marR="5080" algn="ctr">
              <a:lnSpc>
                <a:spcPts val="3350"/>
              </a:lnSpc>
              <a:spcBef>
                <a:spcPts val="550"/>
              </a:spcBef>
            </a:pPr>
            <a:r>
              <a:rPr spc="-10" dirty="0"/>
              <a:t>Calculate</a:t>
            </a:r>
            <a:r>
              <a:rPr u="none" spc="-10" dirty="0"/>
              <a:t> </a:t>
            </a:r>
            <a:r>
              <a:rPr dirty="0"/>
              <a:t>Judgment</a:t>
            </a:r>
            <a:r>
              <a:rPr spc="380" dirty="0"/>
              <a:t> </a:t>
            </a:r>
            <a:r>
              <a:rPr spc="-10" dirty="0"/>
              <a:t>holder</a:t>
            </a:r>
            <a:r>
              <a:rPr u="none" spc="-10" dirty="0"/>
              <a:t> </a:t>
            </a:r>
            <a:r>
              <a:rPr dirty="0"/>
              <a:t>valence</a:t>
            </a:r>
            <a:r>
              <a:rPr spc="10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spc="55" dirty="0"/>
              <a:t>motif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7324" y="2395130"/>
            <a:ext cx="5420995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86765" marR="5080" indent="-774700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Label</a:t>
            </a:r>
            <a:r>
              <a:rPr sz="3100" u="sng" spc="1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text,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dependency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parse,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u="sng" spc="1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calculate</a:t>
            </a:r>
            <a:r>
              <a:rPr sz="3100" u="sng" spc="1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endParaRPr sz="31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79430" y="2403466"/>
            <a:ext cx="10635615" cy="1292860"/>
            <a:chOff x="5879430" y="2403466"/>
            <a:chExt cx="10635615" cy="1292860"/>
          </a:xfrm>
        </p:grpSpPr>
        <p:sp>
          <p:nvSpPr>
            <p:cNvPr id="9" name="object 9"/>
            <p:cNvSpPr/>
            <p:nvPr/>
          </p:nvSpPr>
          <p:spPr>
            <a:xfrm>
              <a:off x="5879427" y="2549442"/>
              <a:ext cx="10635615" cy="942340"/>
            </a:xfrm>
            <a:custGeom>
              <a:avLst/>
              <a:gdLst/>
              <a:ahLst/>
              <a:cxnLst/>
              <a:rect l="l" t="t" r="r" b="b"/>
              <a:pathLst>
                <a:path w="10635615" h="942339">
                  <a:moveTo>
                    <a:pt x="738835" y="441413"/>
                  </a:moveTo>
                  <a:lnTo>
                    <a:pt x="326644" y="0"/>
                  </a:lnTo>
                  <a:lnTo>
                    <a:pt x="326644" y="300164"/>
                  </a:lnTo>
                  <a:lnTo>
                    <a:pt x="0" y="300164"/>
                  </a:lnTo>
                  <a:lnTo>
                    <a:pt x="0" y="582663"/>
                  </a:lnTo>
                  <a:lnTo>
                    <a:pt x="326644" y="582663"/>
                  </a:lnTo>
                  <a:lnTo>
                    <a:pt x="326644" y="882827"/>
                  </a:lnTo>
                  <a:lnTo>
                    <a:pt x="738835" y="441413"/>
                  </a:lnTo>
                  <a:close/>
                </a:path>
                <a:path w="10635615" h="942339">
                  <a:moveTo>
                    <a:pt x="5402288" y="441413"/>
                  </a:moveTo>
                  <a:lnTo>
                    <a:pt x="4990084" y="0"/>
                  </a:lnTo>
                  <a:lnTo>
                    <a:pt x="4990084" y="300164"/>
                  </a:lnTo>
                  <a:lnTo>
                    <a:pt x="4663440" y="300164"/>
                  </a:lnTo>
                  <a:lnTo>
                    <a:pt x="4663440" y="582663"/>
                  </a:lnTo>
                  <a:lnTo>
                    <a:pt x="4990084" y="582663"/>
                  </a:lnTo>
                  <a:lnTo>
                    <a:pt x="4990084" y="882827"/>
                  </a:lnTo>
                  <a:lnTo>
                    <a:pt x="5402288" y="441413"/>
                  </a:lnTo>
                  <a:close/>
                </a:path>
                <a:path w="10635615" h="942339">
                  <a:moveTo>
                    <a:pt x="10635145" y="500380"/>
                  </a:moveTo>
                  <a:lnTo>
                    <a:pt x="10222941" y="58966"/>
                  </a:lnTo>
                  <a:lnTo>
                    <a:pt x="10222941" y="359130"/>
                  </a:lnTo>
                  <a:lnTo>
                    <a:pt x="9896310" y="359130"/>
                  </a:lnTo>
                  <a:lnTo>
                    <a:pt x="9896310" y="641642"/>
                  </a:lnTo>
                  <a:lnTo>
                    <a:pt x="10222941" y="641642"/>
                  </a:lnTo>
                  <a:lnTo>
                    <a:pt x="10222941" y="941806"/>
                  </a:lnTo>
                  <a:lnTo>
                    <a:pt x="10635145" y="500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327707" y="2445349"/>
              <a:ext cx="4326890" cy="1209040"/>
            </a:xfrm>
            <a:custGeom>
              <a:avLst/>
              <a:gdLst/>
              <a:ahLst/>
              <a:cxnLst/>
              <a:rect l="l" t="t" r="r" b="b"/>
              <a:pathLst>
                <a:path w="4326890" h="1209039">
                  <a:moveTo>
                    <a:pt x="0" y="0"/>
                  </a:moveTo>
                  <a:lnTo>
                    <a:pt x="4326622" y="0"/>
                  </a:lnTo>
                  <a:lnTo>
                    <a:pt x="4326622" y="1208943"/>
                  </a:lnTo>
                  <a:lnTo>
                    <a:pt x="0" y="1208943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8113" y="7505360"/>
            <a:ext cx="7073900" cy="170624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dirty="0">
                <a:latin typeface="Arial MT"/>
                <a:cs typeface="Arial MT"/>
              </a:rPr>
              <a:t>Does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any</a:t>
            </a:r>
            <a:r>
              <a:rPr sz="3950" spc="4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pre-defined</a:t>
            </a:r>
            <a:r>
              <a:rPr sz="3950" spc="45" dirty="0">
                <a:latin typeface="Arial MT"/>
                <a:cs typeface="Arial MT"/>
              </a:rPr>
              <a:t> </a:t>
            </a:r>
            <a:r>
              <a:rPr sz="3950" spc="40" dirty="0">
                <a:latin typeface="Arial MT"/>
                <a:cs typeface="Arial MT"/>
              </a:rPr>
              <a:t>populist </a:t>
            </a:r>
            <a:r>
              <a:rPr sz="3950" spc="65" dirty="0">
                <a:latin typeface="Arial MT"/>
                <a:cs typeface="Arial MT"/>
              </a:rPr>
              <a:t>motif</a:t>
            </a:r>
            <a:r>
              <a:rPr sz="3950" spc="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match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any</a:t>
            </a:r>
            <a:r>
              <a:rPr sz="3950" spc="2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part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of</a:t>
            </a:r>
            <a:r>
              <a:rPr sz="3950" spc="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role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-4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valence</a:t>
            </a:r>
            <a:r>
              <a:rPr sz="3950" spc="-3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graph?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99071" y="7542148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2050943" y="8368458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219" y="4077563"/>
            <a:ext cx="5993365" cy="482165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936337" y="448826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55371" y="560616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00404" y="4382058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75" dirty="0">
                <a:latin typeface="Arial MT"/>
                <a:cs typeface="Arial MT"/>
              </a:rPr>
              <a:t>-</a:t>
            </a:r>
            <a:r>
              <a:rPr sz="3950" spc="80" dirty="0">
                <a:latin typeface="Arial MT"/>
                <a:cs typeface="Arial MT"/>
              </a:rPr>
              <a:t>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25043" y="5366568"/>
            <a:ext cx="163448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" dirty="0">
                <a:latin typeface="Arial MT"/>
                <a:cs typeface="Arial MT"/>
              </a:rPr>
              <a:t>Subgraph</a:t>
            </a:r>
            <a:endParaRPr sz="2850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91249" y="6982981"/>
            <a:ext cx="17113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0" dirty="0">
                <a:latin typeface="Arial MT"/>
                <a:cs typeface="Arial MT"/>
              </a:rPr>
              <a:t>match?</a:t>
            </a:r>
            <a:endParaRPr sz="3950" dirty="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582951" y="9814346"/>
            <a:ext cx="1756410" cy="1165860"/>
            <a:chOff x="11582951" y="9814346"/>
            <a:chExt cx="1756410" cy="1165860"/>
          </a:xfrm>
        </p:grpSpPr>
        <p:sp>
          <p:nvSpPr>
            <p:cNvPr id="21" name="object 21"/>
            <p:cNvSpPr/>
            <p:nvPr/>
          </p:nvSpPr>
          <p:spPr>
            <a:xfrm>
              <a:off x="12773149" y="9893143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91" y="0"/>
                  </a:moveTo>
                  <a:lnTo>
                    <a:pt x="190839" y="0"/>
                  </a:lnTo>
                  <a:lnTo>
                    <a:pt x="144504" y="10317"/>
                  </a:lnTo>
                  <a:lnTo>
                    <a:pt x="100915" y="30951"/>
                  </a:lnTo>
                  <a:lnTo>
                    <a:pt x="61904" y="61903"/>
                  </a:lnTo>
                  <a:lnTo>
                    <a:pt x="30952" y="100913"/>
                  </a:lnTo>
                  <a:lnTo>
                    <a:pt x="10317" y="144502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5" y="397978"/>
                  </a:lnTo>
                  <a:lnTo>
                    <a:pt x="144504" y="418613"/>
                  </a:lnTo>
                  <a:lnTo>
                    <a:pt x="190839" y="428930"/>
                  </a:lnTo>
                  <a:lnTo>
                    <a:pt x="238091" y="428930"/>
                  </a:lnTo>
                  <a:lnTo>
                    <a:pt x="284426" y="418613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6" y="10317"/>
                  </a:lnTo>
                  <a:lnTo>
                    <a:pt x="23809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640065" y="10402177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5" h="398779">
                  <a:moveTo>
                    <a:pt x="372354" y="0"/>
                  </a:moveTo>
                  <a:lnTo>
                    <a:pt x="323632" y="0"/>
                  </a:lnTo>
                  <a:lnTo>
                    <a:pt x="275292" y="3868"/>
                  </a:lnTo>
                  <a:lnTo>
                    <a:pt x="228098" y="11605"/>
                  </a:lnTo>
                  <a:lnTo>
                    <a:pt x="182814" y="23210"/>
                  </a:lnTo>
                  <a:lnTo>
                    <a:pt x="140204" y="38683"/>
                  </a:lnTo>
                  <a:lnTo>
                    <a:pt x="101032" y="58025"/>
                  </a:lnTo>
                  <a:lnTo>
                    <a:pt x="60619" y="85691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5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2" y="394686"/>
                  </a:lnTo>
                  <a:lnTo>
                    <a:pt x="323632" y="398554"/>
                  </a:lnTo>
                  <a:lnTo>
                    <a:pt x="372354" y="398554"/>
                  </a:lnTo>
                  <a:lnTo>
                    <a:pt x="420694" y="394686"/>
                  </a:lnTo>
                  <a:lnTo>
                    <a:pt x="467888" y="386949"/>
                  </a:lnTo>
                  <a:lnTo>
                    <a:pt x="513172" y="375344"/>
                  </a:lnTo>
                  <a:lnTo>
                    <a:pt x="555782" y="359871"/>
                  </a:lnTo>
                  <a:lnTo>
                    <a:pt x="594954" y="340529"/>
                  </a:lnTo>
                  <a:lnTo>
                    <a:pt x="635367" y="312863"/>
                  </a:lnTo>
                  <a:lnTo>
                    <a:pt x="665677" y="282405"/>
                  </a:lnTo>
                  <a:lnTo>
                    <a:pt x="685883" y="249951"/>
                  </a:lnTo>
                  <a:lnTo>
                    <a:pt x="695986" y="216301"/>
                  </a:lnTo>
                  <a:lnTo>
                    <a:pt x="695986" y="182252"/>
                  </a:lnTo>
                  <a:lnTo>
                    <a:pt x="665677" y="116149"/>
                  </a:lnTo>
                  <a:lnTo>
                    <a:pt x="635367" y="85691"/>
                  </a:lnTo>
                  <a:lnTo>
                    <a:pt x="594954" y="58025"/>
                  </a:lnTo>
                  <a:lnTo>
                    <a:pt x="555782" y="38683"/>
                  </a:lnTo>
                  <a:lnTo>
                    <a:pt x="513172" y="23210"/>
                  </a:lnTo>
                  <a:lnTo>
                    <a:pt x="467888" y="11605"/>
                  </a:lnTo>
                  <a:lnTo>
                    <a:pt x="420694" y="3868"/>
                  </a:lnTo>
                  <a:lnTo>
                    <a:pt x="37235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49074" y="10103345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70" h="321309">
                  <a:moveTo>
                    <a:pt x="0" y="320778"/>
                  </a:moveTo>
                  <a:lnTo>
                    <a:pt x="43935" y="278786"/>
                  </a:lnTo>
                  <a:lnTo>
                    <a:pt x="87823" y="239591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1"/>
                  </a:lnTo>
                  <a:lnTo>
                    <a:pt x="306565" y="85601"/>
                  </a:lnTo>
                  <a:lnTo>
                    <a:pt x="350173" y="63198"/>
                  </a:lnTo>
                  <a:lnTo>
                    <a:pt x="393734" y="43595"/>
                  </a:lnTo>
                  <a:lnTo>
                    <a:pt x="437249" y="26790"/>
                  </a:lnTo>
                  <a:lnTo>
                    <a:pt x="480717" y="12784"/>
                  </a:lnTo>
                  <a:lnTo>
                    <a:pt x="524139" y="1577"/>
                  </a:lnTo>
                  <a:lnTo>
                    <a:pt x="53449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665656" y="10055233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593422" y="9824817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1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5"/>
                  </a:lnTo>
                  <a:lnTo>
                    <a:pt x="759306" y="1134520"/>
                  </a:lnTo>
                  <a:lnTo>
                    <a:pt x="709971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2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8" y="572426"/>
                  </a:lnTo>
                  <a:lnTo>
                    <a:pt x="1671826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804417" y="9957347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34125" y="9975430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727330" y="4905378"/>
            <a:ext cx="6896100" cy="224472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dirty="0">
                <a:latin typeface="Arial MT"/>
                <a:cs typeface="Arial MT"/>
              </a:rPr>
              <a:t>Use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Graph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Edit</a:t>
            </a:r>
            <a:r>
              <a:rPr sz="3950" spc="-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Distance </a:t>
            </a:r>
            <a:r>
              <a:rPr sz="3950" spc="50" dirty="0">
                <a:latin typeface="Arial MT"/>
                <a:cs typeface="Arial MT"/>
              </a:rPr>
              <a:t>with </a:t>
            </a:r>
            <a:r>
              <a:rPr sz="3950" dirty="0">
                <a:latin typeface="Arial MT"/>
                <a:cs typeface="Arial MT"/>
              </a:rPr>
              <a:t>curated</a:t>
            </a:r>
            <a:r>
              <a:rPr sz="3950" spc="21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distances</a:t>
            </a:r>
            <a:r>
              <a:rPr sz="3950" spc="21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between </a:t>
            </a:r>
            <a:r>
              <a:rPr sz="3950" dirty="0">
                <a:latin typeface="Arial MT"/>
                <a:cs typeface="Arial MT"/>
              </a:rPr>
              <a:t>attributes</a:t>
            </a:r>
            <a:r>
              <a:rPr sz="3950" spc="125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of</a:t>
            </a:r>
            <a:r>
              <a:rPr sz="3950" spc="1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nodes</a:t>
            </a:r>
            <a:r>
              <a:rPr sz="3950" spc="1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12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edges, </a:t>
            </a:r>
            <a:r>
              <a:rPr sz="3950" dirty="0">
                <a:latin typeface="Arial MT"/>
                <a:cs typeface="Arial MT"/>
              </a:rPr>
              <a:t>including</a:t>
            </a:r>
            <a:r>
              <a:rPr sz="3950" spc="2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missing</a:t>
            </a:r>
            <a:r>
              <a:rPr sz="3950" spc="22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attributes</a:t>
            </a:r>
            <a:endParaRPr sz="395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90172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3961BB2-3FD9-E8DC-88C2-6946FE0A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452" y="2016618"/>
            <a:ext cx="5979068" cy="78738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53039" y="3265077"/>
            <a:ext cx="748474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Check</a:t>
            </a:r>
            <a:r>
              <a:rPr sz="3100" u="sng" spc="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u="sng" spc="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Matches</a:t>
            </a:r>
            <a:r>
              <a:rPr sz="3100" u="sng" spc="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among</a:t>
            </a:r>
            <a:r>
              <a:rPr sz="3100" u="sng" spc="9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populist</a:t>
            </a:r>
            <a:r>
              <a:rPr sz="3100" u="sng" spc="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66923" y="5953540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818796" y="6779851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350787" y="8225732"/>
            <a:ext cx="1756410" cy="1165860"/>
            <a:chOff x="14350787" y="8225732"/>
            <a:chExt cx="1756410" cy="1165860"/>
          </a:xfrm>
        </p:grpSpPr>
        <p:sp>
          <p:nvSpPr>
            <p:cNvPr id="7" name="object 7"/>
            <p:cNvSpPr/>
            <p:nvPr/>
          </p:nvSpPr>
          <p:spPr>
            <a:xfrm>
              <a:off x="15541001" y="8304535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91" y="0"/>
                  </a:moveTo>
                  <a:lnTo>
                    <a:pt x="190839" y="0"/>
                  </a:lnTo>
                  <a:lnTo>
                    <a:pt x="144504" y="10317"/>
                  </a:lnTo>
                  <a:lnTo>
                    <a:pt x="100915" y="30951"/>
                  </a:lnTo>
                  <a:lnTo>
                    <a:pt x="61904" y="61903"/>
                  </a:lnTo>
                  <a:lnTo>
                    <a:pt x="30952" y="100914"/>
                  </a:lnTo>
                  <a:lnTo>
                    <a:pt x="10317" y="144503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5" y="397978"/>
                  </a:lnTo>
                  <a:lnTo>
                    <a:pt x="144504" y="418613"/>
                  </a:lnTo>
                  <a:lnTo>
                    <a:pt x="190839" y="428930"/>
                  </a:lnTo>
                  <a:lnTo>
                    <a:pt x="238091" y="428930"/>
                  </a:lnTo>
                  <a:lnTo>
                    <a:pt x="284426" y="418613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3"/>
                  </a:lnTo>
                  <a:lnTo>
                    <a:pt x="397978" y="100914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6" y="10317"/>
                  </a:lnTo>
                  <a:lnTo>
                    <a:pt x="23809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4407917" y="8813570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4" y="0"/>
                  </a:moveTo>
                  <a:lnTo>
                    <a:pt x="323632" y="0"/>
                  </a:lnTo>
                  <a:lnTo>
                    <a:pt x="275292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0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4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2" y="394685"/>
                  </a:lnTo>
                  <a:lnTo>
                    <a:pt x="323632" y="398554"/>
                  </a:lnTo>
                  <a:lnTo>
                    <a:pt x="372354" y="398554"/>
                  </a:lnTo>
                  <a:lnTo>
                    <a:pt x="420694" y="394685"/>
                  </a:lnTo>
                  <a:lnTo>
                    <a:pt x="467888" y="386949"/>
                  </a:lnTo>
                  <a:lnTo>
                    <a:pt x="513172" y="375344"/>
                  </a:lnTo>
                  <a:lnTo>
                    <a:pt x="555782" y="359871"/>
                  </a:lnTo>
                  <a:lnTo>
                    <a:pt x="594954" y="340529"/>
                  </a:lnTo>
                  <a:lnTo>
                    <a:pt x="635364" y="312863"/>
                  </a:lnTo>
                  <a:lnTo>
                    <a:pt x="665671" y="282404"/>
                  </a:lnTo>
                  <a:lnTo>
                    <a:pt x="685876" y="249951"/>
                  </a:lnTo>
                  <a:lnTo>
                    <a:pt x="695979" y="216301"/>
                  </a:lnTo>
                  <a:lnTo>
                    <a:pt x="695979" y="182252"/>
                  </a:lnTo>
                  <a:lnTo>
                    <a:pt x="665671" y="116149"/>
                  </a:lnTo>
                  <a:lnTo>
                    <a:pt x="635364" y="85690"/>
                  </a:lnTo>
                  <a:lnTo>
                    <a:pt x="594954" y="58024"/>
                  </a:lnTo>
                  <a:lnTo>
                    <a:pt x="555782" y="38683"/>
                  </a:lnTo>
                  <a:lnTo>
                    <a:pt x="513172" y="23209"/>
                  </a:lnTo>
                  <a:lnTo>
                    <a:pt x="467888" y="11604"/>
                  </a:lnTo>
                  <a:lnTo>
                    <a:pt x="420694" y="3868"/>
                  </a:lnTo>
                  <a:lnTo>
                    <a:pt x="37235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4916916" y="8514736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8"/>
                  </a:moveTo>
                  <a:lnTo>
                    <a:pt x="43935" y="278786"/>
                  </a:lnTo>
                  <a:lnTo>
                    <a:pt x="87823" y="239591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1"/>
                  </a:lnTo>
                  <a:lnTo>
                    <a:pt x="306565" y="85601"/>
                  </a:lnTo>
                  <a:lnTo>
                    <a:pt x="350173" y="63198"/>
                  </a:lnTo>
                  <a:lnTo>
                    <a:pt x="393734" y="43595"/>
                  </a:lnTo>
                  <a:lnTo>
                    <a:pt x="437249" y="26790"/>
                  </a:lnTo>
                  <a:lnTo>
                    <a:pt x="480717" y="12784"/>
                  </a:lnTo>
                  <a:lnTo>
                    <a:pt x="524139" y="1577"/>
                  </a:lnTo>
                  <a:lnTo>
                    <a:pt x="53449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33497" y="8466626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4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361265" y="8236210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1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5"/>
                  </a:lnTo>
                  <a:lnTo>
                    <a:pt x="759306" y="1134520"/>
                  </a:lnTo>
                  <a:lnTo>
                    <a:pt x="709971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2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8" y="572426"/>
                  </a:lnTo>
                  <a:lnTo>
                    <a:pt x="1671826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572260" y="8368738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01978" y="8386822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34090" y="4306096"/>
            <a:ext cx="3134995" cy="11722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indent="586105">
              <a:lnSpc>
                <a:spcPts val="4280"/>
              </a:lnSpc>
              <a:spcBef>
                <a:spcPts val="630"/>
              </a:spcBef>
            </a:pPr>
            <a:r>
              <a:rPr sz="3950" spc="-10" dirty="0">
                <a:latin typeface="Arial MT"/>
                <a:cs typeface="Arial MT"/>
              </a:rPr>
              <a:t>Matches </a:t>
            </a:r>
            <a:r>
              <a:rPr sz="3950" dirty="0">
                <a:latin typeface="Arial MT"/>
                <a:cs typeface="Arial MT"/>
              </a:rPr>
              <a:t>Populist</a:t>
            </a:r>
            <a:r>
              <a:rPr sz="3950" spc="280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Motif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9630" y="1199668"/>
            <a:ext cx="10541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75" dirty="0">
                <a:latin typeface="Arial MT"/>
                <a:cs typeface="Arial MT"/>
              </a:rPr>
              <a:t>“Joe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Biden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inflict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shutdown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360389" y="9902935"/>
            <a:ext cx="3736975" cy="1097915"/>
          </a:xfrm>
          <a:prstGeom prst="rect">
            <a:avLst/>
          </a:prstGeom>
          <a:solidFill>
            <a:srgbClr val="ED220D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80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588813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630" y="1199668"/>
            <a:ext cx="10541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75" dirty="0">
                <a:latin typeface="Arial MT"/>
                <a:cs typeface="Arial MT"/>
              </a:rPr>
              <a:t>“Joe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Biden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inflict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shutdown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137" y="2374133"/>
            <a:ext cx="19866610" cy="1351915"/>
          </a:xfrm>
          <a:custGeom>
            <a:avLst/>
            <a:gdLst/>
            <a:ahLst/>
            <a:cxnLst/>
            <a:rect l="l" t="t" r="r" b="b"/>
            <a:pathLst>
              <a:path w="19866610" h="1351914">
                <a:moveTo>
                  <a:pt x="19866075" y="0"/>
                </a:moveTo>
                <a:lnTo>
                  <a:pt x="0" y="0"/>
                </a:lnTo>
                <a:lnTo>
                  <a:pt x="0" y="1351375"/>
                </a:lnTo>
                <a:lnTo>
                  <a:pt x="19866075" y="1351375"/>
                </a:lnTo>
                <a:lnTo>
                  <a:pt x="19866075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481798" y="2512937"/>
            <a:ext cx="4094479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92810" marR="5080" indent="-880744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u="sng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spc="4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u="sng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9285" y="2512937"/>
            <a:ext cx="3224530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9410" marR="5080" indent="-347345">
              <a:lnSpc>
                <a:spcPts val="3350"/>
              </a:lnSpc>
              <a:spcBef>
                <a:spcPts val="550"/>
              </a:spcBef>
            </a:pP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Compute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role </a:t>
            </a:r>
            <a:r>
              <a:rPr sz="3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graph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065" marR="5080" algn="ctr">
              <a:lnSpc>
                <a:spcPts val="3350"/>
              </a:lnSpc>
              <a:spcBef>
                <a:spcPts val="550"/>
              </a:spcBef>
            </a:pPr>
            <a:r>
              <a:rPr spc="-10" dirty="0"/>
              <a:t>Calculate</a:t>
            </a:r>
            <a:r>
              <a:rPr u="none" spc="-10" dirty="0"/>
              <a:t> </a:t>
            </a:r>
            <a:r>
              <a:rPr dirty="0"/>
              <a:t>Judgment</a:t>
            </a:r>
            <a:r>
              <a:rPr spc="380" dirty="0"/>
              <a:t> </a:t>
            </a:r>
            <a:r>
              <a:rPr spc="-10" dirty="0"/>
              <a:t>holder</a:t>
            </a:r>
            <a:r>
              <a:rPr u="none" spc="-10" dirty="0"/>
              <a:t> </a:t>
            </a:r>
            <a:r>
              <a:rPr dirty="0"/>
              <a:t>valence</a:t>
            </a:r>
            <a:r>
              <a:rPr spc="10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spc="55" dirty="0"/>
              <a:t>motif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7324" y="2395130"/>
            <a:ext cx="5420995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86765" marR="5080" indent="-774700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Label</a:t>
            </a:r>
            <a:r>
              <a:rPr sz="3100" u="sng" spc="1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text,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dependency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parse,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u="sng" spc="1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calculate</a:t>
            </a:r>
            <a:r>
              <a:rPr sz="3100" u="sng" spc="1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endParaRPr sz="31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79430" y="2337959"/>
            <a:ext cx="14015085" cy="1565275"/>
            <a:chOff x="5879430" y="2337959"/>
            <a:chExt cx="14015085" cy="1565275"/>
          </a:xfrm>
        </p:grpSpPr>
        <p:sp>
          <p:nvSpPr>
            <p:cNvPr id="9" name="object 9"/>
            <p:cNvSpPr/>
            <p:nvPr/>
          </p:nvSpPr>
          <p:spPr>
            <a:xfrm>
              <a:off x="5879427" y="2549442"/>
              <a:ext cx="10635615" cy="942340"/>
            </a:xfrm>
            <a:custGeom>
              <a:avLst/>
              <a:gdLst/>
              <a:ahLst/>
              <a:cxnLst/>
              <a:rect l="l" t="t" r="r" b="b"/>
              <a:pathLst>
                <a:path w="10635615" h="942339">
                  <a:moveTo>
                    <a:pt x="738835" y="441413"/>
                  </a:moveTo>
                  <a:lnTo>
                    <a:pt x="326644" y="0"/>
                  </a:lnTo>
                  <a:lnTo>
                    <a:pt x="326644" y="300164"/>
                  </a:lnTo>
                  <a:lnTo>
                    <a:pt x="0" y="300164"/>
                  </a:lnTo>
                  <a:lnTo>
                    <a:pt x="0" y="582663"/>
                  </a:lnTo>
                  <a:lnTo>
                    <a:pt x="326644" y="582663"/>
                  </a:lnTo>
                  <a:lnTo>
                    <a:pt x="326644" y="882827"/>
                  </a:lnTo>
                  <a:lnTo>
                    <a:pt x="738835" y="441413"/>
                  </a:lnTo>
                  <a:close/>
                </a:path>
                <a:path w="10635615" h="942339">
                  <a:moveTo>
                    <a:pt x="5402288" y="441413"/>
                  </a:moveTo>
                  <a:lnTo>
                    <a:pt x="4990084" y="0"/>
                  </a:lnTo>
                  <a:lnTo>
                    <a:pt x="4990084" y="300164"/>
                  </a:lnTo>
                  <a:lnTo>
                    <a:pt x="4663440" y="300164"/>
                  </a:lnTo>
                  <a:lnTo>
                    <a:pt x="4663440" y="582663"/>
                  </a:lnTo>
                  <a:lnTo>
                    <a:pt x="4990084" y="582663"/>
                  </a:lnTo>
                  <a:lnTo>
                    <a:pt x="4990084" y="882827"/>
                  </a:lnTo>
                  <a:lnTo>
                    <a:pt x="5402288" y="441413"/>
                  </a:lnTo>
                  <a:close/>
                </a:path>
                <a:path w="10635615" h="942339">
                  <a:moveTo>
                    <a:pt x="10635145" y="500380"/>
                  </a:moveTo>
                  <a:lnTo>
                    <a:pt x="10222941" y="58966"/>
                  </a:lnTo>
                  <a:lnTo>
                    <a:pt x="10222941" y="359130"/>
                  </a:lnTo>
                  <a:lnTo>
                    <a:pt x="9896310" y="359130"/>
                  </a:lnTo>
                  <a:lnTo>
                    <a:pt x="9896310" y="641642"/>
                  </a:lnTo>
                  <a:lnTo>
                    <a:pt x="10222941" y="641642"/>
                  </a:lnTo>
                  <a:lnTo>
                    <a:pt x="10222941" y="941806"/>
                  </a:lnTo>
                  <a:lnTo>
                    <a:pt x="10635145" y="500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50030" y="2379842"/>
              <a:ext cx="3302635" cy="1481455"/>
            </a:xfrm>
            <a:custGeom>
              <a:avLst/>
              <a:gdLst/>
              <a:ahLst/>
              <a:cxnLst/>
              <a:rect l="l" t="t" r="r" b="b"/>
              <a:pathLst>
                <a:path w="3302634" h="1481454">
                  <a:moveTo>
                    <a:pt x="0" y="0"/>
                  </a:moveTo>
                  <a:lnTo>
                    <a:pt x="3302073" y="0"/>
                  </a:lnTo>
                  <a:lnTo>
                    <a:pt x="3302073" y="1480915"/>
                  </a:lnTo>
                  <a:lnTo>
                    <a:pt x="0" y="148091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8553" y="4074990"/>
            <a:ext cx="11207115" cy="11671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dirty="0">
                <a:latin typeface="Arial MT"/>
                <a:cs typeface="Arial MT"/>
              </a:rPr>
              <a:t>Is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speaker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expressing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direct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judgment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in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the </a:t>
            </a:r>
            <a:r>
              <a:rPr sz="3950" spc="-10" dirty="0">
                <a:latin typeface="Arial MT"/>
                <a:cs typeface="Arial MT"/>
              </a:rPr>
              <a:t>valence?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1086485">
              <a:lnSpc>
                <a:spcPts val="4240"/>
              </a:lnSpc>
              <a:spcBef>
                <a:spcPts val="665"/>
              </a:spcBef>
            </a:pPr>
            <a:r>
              <a:rPr dirty="0"/>
              <a:t>Is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speaker</a:t>
            </a:r>
            <a:r>
              <a:rPr spc="15" dirty="0"/>
              <a:t> </a:t>
            </a:r>
            <a:r>
              <a:rPr dirty="0"/>
              <a:t>taking</a:t>
            </a:r>
            <a:r>
              <a:rPr spc="1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50" dirty="0"/>
              <a:t>position</a:t>
            </a:r>
            <a:r>
              <a:rPr spc="15" dirty="0"/>
              <a:t> </a:t>
            </a:r>
            <a:r>
              <a:rPr dirty="0"/>
              <a:t>(positive</a:t>
            </a:r>
            <a:r>
              <a:rPr spc="15" dirty="0"/>
              <a:t> </a:t>
            </a:r>
            <a:r>
              <a:rPr spc="-25" dirty="0"/>
              <a:t>or </a:t>
            </a:r>
            <a:r>
              <a:rPr dirty="0"/>
              <a:t>negative</a:t>
            </a:r>
            <a:r>
              <a:rPr spc="-30" dirty="0"/>
              <a:t> valence)</a:t>
            </a:r>
            <a:r>
              <a:rPr spc="-25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valence?</a:t>
            </a:r>
          </a:p>
          <a:p>
            <a:pPr marL="12700" marR="5080">
              <a:lnSpc>
                <a:spcPts val="4240"/>
              </a:lnSpc>
              <a:spcBef>
                <a:spcPts val="3710"/>
              </a:spcBef>
            </a:pPr>
            <a:r>
              <a:rPr dirty="0"/>
              <a:t>Is</a:t>
            </a:r>
            <a:r>
              <a:rPr spc="2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speaker</a:t>
            </a:r>
            <a:r>
              <a:rPr spc="25" dirty="0"/>
              <a:t> </a:t>
            </a:r>
            <a:r>
              <a:rPr dirty="0"/>
              <a:t>expressing</a:t>
            </a:r>
            <a:r>
              <a:rPr spc="30" dirty="0"/>
              <a:t> </a:t>
            </a:r>
            <a:r>
              <a:rPr dirty="0"/>
              <a:t>an</a:t>
            </a:r>
            <a:r>
              <a:rPr spc="25" dirty="0"/>
              <a:t> </a:t>
            </a:r>
            <a:r>
              <a:rPr dirty="0"/>
              <a:t>indirect</a:t>
            </a:r>
            <a:r>
              <a:rPr spc="25" dirty="0"/>
              <a:t> </a:t>
            </a:r>
            <a:r>
              <a:rPr spc="-10" dirty="0"/>
              <a:t>position, </a:t>
            </a:r>
            <a:r>
              <a:rPr dirty="0"/>
              <a:t>such</a:t>
            </a:r>
            <a:r>
              <a:rPr spc="70" dirty="0"/>
              <a:t> </a:t>
            </a:r>
            <a:r>
              <a:rPr dirty="0"/>
              <a:t>that</a:t>
            </a:r>
            <a:r>
              <a:rPr spc="75" dirty="0"/>
              <a:t> </a:t>
            </a:r>
            <a:r>
              <a:rPr dirty="0"/>
              <a:t>they</a:t>
            </a:r>
            <a:r>
              <a:rPr spc="80" dirty="0"/>
              <a:t> </a:t>
            </a:r>
            <a:r>
              <a:rPr dirty="0"/>
              <a:t>are</a:t>
            </a:r>
            <a:r>
              <a:rPr spc="80" dirty="0"/>
              <a:t> </a:t>
            </a:r>
            <a:r>
              <a:rPr dirty="0"/>
              <a:t>talking</a:t>
            </a:r>
            <a:r>
              <a:rPr spc="80" dirty="0"/>
              <a:t> </a:t>
            </a:r>
            <a:r>
              <a:rPr dirty="0"/>
              <a:t>about</a:t>
            </a:r>
            <a:r>
              <a:rPr spc="75" dirty="0"/>
              <a:t> </a:t>
            </a:r>
            <a:r>
              <a:rPr dirty="0"/>
              <a:t>someone</a:t>
            </a:r>
            <a:r>
              <a:rPr spc="80" dirty="0"/>
              <a:t> </a:t>
            </a:r>
            <a:r>
              <a:rPr spc="-10" dirty="0"/>
              <a:t>else’s position?</a:t>
            </a:r>
          </a:p>
          <a:p>
            <a:pPr marL="12700" marR="499109">
              <a:lnSpc>
                <a:spcPts val="4240"/>
              </a:lnSpc>
              <a:spcBef>
                <a:spcPts val="3715"/>
              </a:spcBef>
            </a:pPr>
            <a:r>
              <a:rPr dirty="0"/>
              <a:t>Is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speaker</a:t>
            </a:r>
            <a:r>
              <a:rPr spc="5" dirty="0"/>
              <a:t> </a:t>
            </a:r>
            <a:r>
              <a:rPr dirty="0"/>
              <a:t>taking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50" dirty="0"/>
              <a:t>position</a:t>
            </a:r>
            <a:r>
              <a:rPr spc="5" dirty="0"/>
              <a:t> </a:t>
            </a:r>
            <a:r>
              <a:rPr dirty="0"/>
              <a:t>on</a:t>
            </a:r>
            <a:r>
              <a:rPr spc="10" dirty="0"/>
              <a:t> </a:t>
            </a:r>
            <a:r>
              <a:rPr dirty="0"/>
              <a:t>an</a:t>
            </a:r>
            <a:r>
              <a:rPr spc="5" dirty="0"/>
              <a:t> </a:t>
            </a:r>
            <a:r>
              <a:rPr spc="-10" dirty="0"/>
              <a:t>indirect position?</a:t>
            </a:r>
          </a:p>
        </p:txBody>
      </p:sp>
      <p:sp>
        <p:nvSpPr>
          <p:cNvPr id="13" name="object 13"/>
          <p:cNvSpPr/>
          <p:nvPr/>
        </p:nvSpPr>
        <p:spPr>
          <a:xfrm>
            <a:off x="12244339" y="5305998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13396221" y="6132308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928212" y="6609398"/>
            <a:ext cx="4618990" cy="2134870"/>
            <a:chOff x="12928212" y="6609398"/>
            <a:chExt cx="4618990" cy="2134870"/>
          </a:xfrm>
        </p:grpSpPr>
        <p:sp>
          <p:nvSpPr>
            <p:cNvPr id="16" name="object 16"/>
            <p:cNvSpPr/>
            <p:nvPr/>
          </p:nvSpPr>
          <p:spPr>
            <a:xfrm>
              <a:off x="14569481" y="6619876"/>
              <a:ext cx="2967355" cy="241300"/>
            </a:xfrm>
            <a:custGeom>
              <a:avLst/>
              <a:gdLst/>
              <a:ahLst/>
              <a:cxnLst/>
              <a:rect l="l" t="t" r="r" b="b"/>
              <a:pathLst>
                <a:path w="2967355" h="241300">
                  <a:moveTo>
                    <a:pt x="2966765" y="241018"/>
                  </a:moveTo>
                  <a:lnTo>
                    <a:pt x="2913245" y="226458"/>
                  </a:lnTo>
                  <a:lnTo>
                    <a:pt x="2859869" y="212353"/>
                  </a:lnTo>
                  <a:lnTo>
                    <a:pt x="2806637" y="198700"/>
                  </a:lnTo>
                  <a:lnTo>
                    <a:pt x="2753549" y="185502"/>
                  </a:lnTo>
                  <a:lnTo>
                    <a:pt x="2700604" y="172756"/>
                  </a:lnTo>
                  <a:lnTo>
                    <a:pt x="2647803" y="160464"/>
                  </a:lnTo>
                  <a:lnTo>
                    <a:pt x="2595146" y="148626"/>
                  </a:lnTo>
                  <a:lnTo>
                    <a:pt x="2542633" y="137241"/>
                  </a:lnTo>
                  <a:lnTo>
                    <a:pt x="2490263" y="126310"/>
                  </a:lnTo>
                  <a:lnTo>
                    <a:pt x="2438038" y="115832"/>
                  </a:lnTo>
                  <a:lnTo>
                    <a:pt x="2385956" y="105808"/>
                  </a:lnTo>
                  <a:lnTo>
                    <a:pt x="2334017" y="96237"/>
                  </a:lnTo>
                  <a:lnTo>
                    <a:pt x="2282223" y="87119"/>
                  </a:lnTo>
                  <a:lnTo>
                    <a:pt x="2230572" y="78455"/>
                  </a:lnTo>
                  <a:lnTo>
                    <a:pt x="2179065" y="70244"/>
                  </a:lnTo>
                  <a:lnTo>
                    <a:pt x="2127702" y="62487"/>
                  </a:lnTo>
                  <a:lnTo>
                    <a:pt x="2076483" y="55184"/>
                  </a:lnTo>
                  <a:lnTo>
                    <a:pt x="2025407" y="48334"/>
                  </a:lnTo>
                  <a:lnTo>
                    <a:pt x="1974475" y="41937"/>
                  </a:lnTo>
                  <a:lnTo>
                    <a:pt x="1923687" y="35994"/>
                  </a:lnTo>
                  <a:lnTo>
                    <a:pt x="1873043" y="30504"/>
                  </a:lnTo>
                  <a:lnTo>
                    <a:pt x="1822542" y="25468"/>
                  </a:lnTo>
                  <a:lnTo>
                    <a:pt x="1772185" y="20885"/>
                  </a:lnTo>
                  <a:lnTo>
                    <a:pt x="1721972" y="16756"/>
                  </a:lnTo>
                  <a:lnTo>
                    <a:pt x="1671903" y="13080"/>
                  </a:lnTo>
                  <a:lnTo>
                    <a:pt x="1621977" y="9858"/>
                  </a:lnTo>
                  <a:lnTo>
                    <a:pt x="1572196" y="7089"/>
                  </a:lnTo>
                  <a:lnTo>
                    <a:pt x="1522558" y="4774"/>
                  </a:lnTo>
                  <a:lnTo>
                    <a:pt x="1473063" y="2912"/>
                  </a:lnTo>
                  <a:lnTo>
                    <a:pt x="1423713" y="1504"/>
                  </a:lnTo>
                  <a:lnTo>
                    <a:pt x="1374506" y="549"/>
                  </a:lnTo>
                  <a:lnTo>
                    <a:pt x="1325443" y="47"/>
                  </a:lnTo>
                  <a:lnTo>
                    <a:pt x="1276524" y="0"/>
                  </a:lnTo>
                  <a:lnTo>
                    <a:pt x="1227749" y="405"/>
                  </a:lnTo>
                  <a:lnTo>
                    <a:pt x="1179117" y="1264"/>
                  </a:lnTo>
                  <a:lnTo>
                    <a:pt x="1130629" y="2577"/>
                  </a:lnTo>
                  <a:lnTo>
                    <a:pt x="1082285" y="4343"/>
                  </a:lnTo>
                  <a:lnTo>
                    <a:pt x="1034085" y="6562"/>
                  </a:lnTo>
                  <a:lnTo>
                    <a:pt x="986028" y="9235"/>
                  </a:lnTo>
                  <a:lnTo>
                    <a:pt x="938115" y="12361"/>
                  </a:lnTo>
                  <a:lnTo>
                    <a:pt x="890346" y="15941"/>
                  </a:lnTo>
                  <a:lnTo>
                    <a:pt x="842721" y="19974"/>
                  </a:lnTo>
                  <a:lnTo>
                    <a:pt x="795239" y="24461"/>
                  </a:lnTo>
                  <a:lnTo>
                    <a:pt x="747902" y="29402"/>
                  </a:lnTo>
                  <a:lnTo>
                    <a:pt x="700708" y="34795"/>
                  </a:lnTo>
                  <a:lnTo>
                    <a:pt x="653657" y="40643"/>
                  </a:lnTo>
                  <a:lnTo>
                    <a:pt x="606751" y="46943"/>
                  </a:lnTo>
                  <a:lnTo>
                    <a:pt x="559988" y="53698"/>
                  </a:lnTo>
                  <a:lnTo>
                    <a:pt x="513369" y="60905"/>
                  </a:lnTo>
                  <a:lnTo>
                    <a:pt x="466894" y="68567"/>
                  </a:lnTo>
                  <a:lnTo>
                    <a:pt x="420563" y="76681"/>
                  </a:lnTo>
                  <a:lnTo>
                    <a:pt x="374375" y="85249"/>
                  </a:lnTo>
                  <a:lnTo>
                    <a:pt x="328331" y="94271"/>
                  </a:lnTo>
                  <a:lnTo>
                    <a:pt x="282431" y="103746"/>
                  </a:lnTo>
                  <a:lnTo>
                    <a:pt x="236675" y="113675"/>
                  </a:lnTo>
                  <a:lnTo>
                    <a:pt x="191062" y="124057"/>
                  </a:lnTo>
                  <a:lnTo>
                    <a:pt x="145593" y="134892"/>
                  </a:lnTo>
                  <a:lnTo>
                    <a:pt x="100268" y="146181"/>
                  </a:lnTo>
                  <a:lnTo>
                    <a:pt x="55087" y="157924"/>
                  </a:lnTo>
                  <a:lnTo>
                    <a:pt x="10049" y="170119"/>
                  </a:lnTo>
                  <a:lnTo>
                    <a:pt x="0" y="17301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482951" y="6741698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82678" y="0"/>
                  </a:moveTo>
                  <a:lnTo>
                    <a:pt x="0" y="76126"/>
                  </a:lnTo>
                  <a:lnTo>
                    <a:pt x="110509" y="96590"/>
                  </a:lnTo>
                  <a:lnTo>
                    <a:pt x="82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118425" y="7656992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89" y="0"/>
                  </a:moveTo>
                  <a:lnTo>
                    <a:pt x="190836" y="0"/>
                  </a:lnTo>
                  <a:lnTo>
                    <a:pt x="144498" y="10317"/>
                  </a:lnTo>
                  <a:lnTo>
                    <a:pt x="100908" y="30951"/>
                  </a:lnTo>
                  <a:lnTo>
                    <a:pt x="61897" y="61903"/>
                  </a:lnTo>
                  <a:lnTo>
                    <a:pt x="30948" y="100913"/>
                  </a:lnTo>
                  <a:lnTo>
                    <a:pt x="10316" y="144502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6" y="284427"/>
                  </a:lnTo>
                  <a:lnTo>
                    <a:pt x="30948" y="328016"/>
                  </a:lnTo>
                  <a:lnTo>
                    <a:pt x="61897" y="367026"/>
                  </a:lnTo>
                  <a:lnTo>
                    <a:pt x="100908" y="397978"/>
                  </a:lnTo>
                  <a:lnTo>
                    <a:pt x="144498" y="418612"/>
                  </a:lnTo>
                  <a:lnTo>
                    <a:pt x="190836" y="428930"/>
                  </a:lnTo>
                  <a:lnTo>
                    <a:pt x="238089" y="428930"/>
                  </a:lnTo>
                  <a:lnTo>
                    <a:pt x="284427" y="418612"/>
                  </a:lnTo>
                  <a:lnTo>
                    <a:pt x="328017" y="397978"/>
                  </a:lnTo>
                  <a:lnTo>
                    <a:pt x="367029" y="367026"/>
                  </a:lnTo>
                  <a:lnTo>
                    <a:pt x="397977" y="328016"/>
                  </a:lnTo>
                  <a:lnTo>
                    <a:pt x="418609" y="284427"/>
                  </a:lnTo>
                  <a:lnTo>
                    <a:pt x="428926" y="238091"/>
                  </a:lnTo>
                  <a:lnTo>
                    <a:pt x="428926" y="190839"/>
                  </a:lnTo>
                  <a:lnTo>
                    <a:pt x="418609" y="144502"/>
                  </a:lnTo>
                  <a:lnTo>
                    <a:pt x="397977" y="100913"/>
                  </a:lnTo>
                  <a:lnTo>
                    <a:pt x="367029" y="61903"/>
                  </a:lnTo>
                  <a:lnTo>
                    <a:pt x="328017" y="30951"/>
                  </a:lnTo>
                  <a:lnTo>
                    <a:pt x="284427" y="10317"/>
                  </a:lnTo>
                  <a:lnTo>
                    <a:pt x="238089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85344" y="8166026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5"/>
                  </a:lnTo>
                  <a:lnTo>
                    <a:pt x="182814" y="23210"/>
                  </a:lnTo>
                  <a:lnTo>
                    <a:pt x="140204" y="38683"/>
                  </a:lnTo>
                  <a:lnTo>
                    <a:pt x="101032" y="58025"/>
                  </a:lnTo>
                  <a:lnTo>
                    <a:pt x="60619" y="85691"/>
                  </a:lnTo>
                  <a:lnTo>
                    <a:pt x="30309" y="116150"/>
                  </a:lnTo>
                  <a:lnTo>
                    <a:pt x="10103" y="148603"/>
                  </a:lnTo>
                  <a:lnTo>
                    <a:pt x="0" y="182253"/>
                  </a:lnTo>
                  <a:lnTo>
                    <a:pt x="0" y="216302"/>
                  </a:lnTo>
                  <a:lnTo>
                    <a:pt x="30309" y="282405"/>
                  </a:lnTo>
                  <a:lnTo>
                    <a:pt x="60619" y="312864"/>
                  </a:lnTo>
                  <a:lnTo>
                    <a:pt x="101032" y="340530"/>
                  </a:lnTo>
                  <a:lnTo>
                    <a:pt x="140204" y="359871"/>
                  </a:lnTo>
                  <a:lnTo>
                    <a:pt x="182814" y="375345"/>
                  </a:lnTo>
                  <a:lnTo>
                    <a:pt x="228098" y="386950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50"/>
                  </a:lnTo>
                  <a:lnTo>
                    <a:pt x="513166" y="375345"/>
                  </a:lnTo>
                  <a:lnTo>
                    <a:pt x="555774" y="359871"/>
                  </a:lnTo>
                  <a:lnTo>
                    <a:pt x="594944" y="340530"/>
                  </a:lnTo>
                  <a:lnTo>
                    <a:pt x="635357" y="312864"/>
                  </a:lnTo>
                  <a:lnTo>
                    <a:pt x="665666" y="282405"/>
                  </a:lnTo>
                  <a:lnTo>
                    <a:pt x="685873" y="249952"/>
                  </a:lnTo>
                  <a:lnTo>
                    <a:pt x="695976" y="216302"/>
                  </a:lnTo>
                  <a:lnTo>
                    <a:pt x="695976" y="182253"/>
                  </a:lnTo>
                  <a:lnTo>
                    <a:pt x="665666" y="116150"/>
                  </a:lnTo>
                  <a:lnTo>
                    <a:pt x="635357" y="85691"/>
                  </a:lnTo>
                  <a:lnTo>
                    <a:pt x="594944" y="58025"/>
                  </a:lnTo>
                  <a:lnTo>
                    <a:pt x="555774" y="38683"/>
                  </a:lnTo>
                  <a:lnTo>
                    <a:pt x="513166" y="23210"/>
                  </a:lnTo>
                  <a:lnTo>
                    <a:pt x="467884" y="11605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494343" y="7867194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8"/>
                  </a:moveTo>
                  <a:lnTo>
                    <a:pt x="43935" y="278786"/>
                  </a:lnTo>
                  <a:lnTo>
                    <a:pt x="87823" y="239591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1"/>
                  </a:lnTo>
                  <a:lnTo>
                    <a:pt x="306565" y="85601"/>
                  </a:lnTo>
                  <a:lnTo>
                    <a:pt x="350173" y="63198"/>
                  </a:lnTo>
                  <a:lnTo>
                    <a:pt x="393734" y="43595"/>
                  </a:lnTo>
                  <a:lnTo>
                    <a:pt x="437249" y="26790"/>
                  </a:lnTo>
                  <a:lnTo>
                    <a:pt x="480717" y="12784"/>
                  </a:lnTo>
                  <a:lnTo>
                    <a:pt x="524139" y="1577"/>
                  </a:lnTo>
                  <a:lnTo>
                    <a:pt x="53449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10924" y="7819082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38689" y="7588666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1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5"/>
                  </a:lnTo>
                  <a:lnTo>
                    <a:pt x="759306" y="1134520"/>
                  </a:lnTo>
                  <a:lnTo>
                    <a:pt x="709971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2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8" y="572426"/>
                  </a:lnTo>
                  <a:lnTo>
                    <a:pt x="1671826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149685" y="7721196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079404" y="7739279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503085" y="6380660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4">
                <a:moveTo>
                  <a:pt x="692454" y="0"/>
                </a:moveTo>
                <a:lnTo>
                  <a:pt x="648175" y="1408"/>
                </a:lnTo>
                <a:lnTo>
                  <a:pt x="604041" y="5633"/>
                </a:lnTo>
                <a:lnTo>
                  <a:pt x="560200" y="12675"/>
                </a:lnTo>
                <a:lnTo>
                  <a:pt x="516796" y="22534"/>
                </a:lnTo>
                <a:lnTo>
                  <a:pt x="473975" y="35210"/>
                </a:lnTo>
                <a:lnTo>
                  <a:pt x="431883" y="50703"/>
                </a:lnTo>
                <a:lnTo>
                  <a:pt x="390667" y="69013"/>
                </a:lnTo>
                <a:lnTo>
                  <a:pt x="350471" y="90139"/>
                </a:lnTo>
                <a:lnTo>
                  <a:pt x="311443" y="114083"/>
                </a:lnTo>
                <a:lnTo>
                  <a:pt x="273726" y="140843"/>
                </a:lnTo>
                <a:lnTo>
                  <a:pt x="237469" y="170420"/>
                </a:lnTo>
                <a:lnTo>
                  <a:pt x="202815" y="202814"/>
                </a:lnTo>
                <a:lnTo>
                  <a:pt x="170421" y="237467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69"/>
                </a:lnTo>
                <a:lnTo>
                  <a:pt x="69013" y="390665"/>
                </a:lnTo>
                <a:lnTo>
                  <a:pt x="50703" y="431881"/>
                </a:lnTo>
                <a:lnTo>
                  <a:pt x="35211" y="473973"/>
                </a:lnTo>
                <a:lnTo>
                  <a:pt x="22535" y="516793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90"/>
                </a:lnTo>
                <a:lnTo>
                  <a:pt x="237469" y="1214484"/>
                </a:lnTo>
                <a:lnTo>
                  <a:pt x="273726" y="1244061"/>
                </a:lnTo>
                <a:lnTo>
                  <a:pt x="311443" y="1270821"/>
                </a:lnTo>
                <a:lnTo>
                  <a:pt x="350471" y="1294764"/>
                </a:lnTo>
                <a:lnTo>
                  <a:pt x="390667" y="1315891"/>
                </a:lnTo>
                <a:lnTo>
                  <a:pt x="431883" y="1334200"/>
                </a:lnTo>
                <a:lnTo>
                  <a:pt x="473975" y="1349693"/>
                </a:lnTo>
                <a:lnTo>
                  <a:pt x="516796" y="1362369"/>
                </a:lnTo>
                <a:lnTo>
                  <a:pt x="560200" y="1372228"/>
                </a:lnTo>
                <a:lnTo>
                  <a:pt x="604041" y="1379270"/>
                </a:lnTo>
                <a:lnTo>
                  <a:pt x="648175" y="1383495"/>
                </a:lnTo>
                <a:lnTo>
                  <a:pt x="692454" y="1384904"/>
                </a:lnTo>
                <a:lnTo>
                  <a:pt x="736733" y="1383495"/>
                </a:lnTo>
                <a:lnTo>
                  <a:pt x="780866" y="1379270"/>
                </a:lnTo>
                <a:lnTo>
                  <a:pt x="824707" y="1372228"/>
                </a:lnTo>
                <a:lnTo>
                  <a:pt x="868111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7" y="1315891"/>
                </a:lnTo>
                <a:lnTo>
                  <a:pt x="1034432" y="1294764"/>
                </a:lnTo>
                <a:lnTo>
                  <a:pt x="1073460" y="1270821"/>
                </a:lnTo>
                <a:lnTo>
                  <a:pt x="1111175" y="1244061"/>
                </a:lnTo>
                <a:lnTo>
                  <a:pt x="1147432" y="1214484"/>
                </a:lnTo>
                <a:lnTo>
                  <a:pt x="1182084" y="1182090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3"/>
                </a:lnTo>
                <a:lnTo>
                  <a:pt x="1349689" y="473973"/>
                </a:lnTo>
                <a:lnTo>
                  <a:pt x="1334196" y="431881"/>
                </a:lnTo>
                <a:lnTo>
                  <a:pt x="1315886" y="390665"/>
                </a:lnTo>
                <a:lnTo>
                  <a:pt x="1294759" y="350469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7"/>
                </a:lnTo>
                <a:lnTo>
                  <a:pt x="1182084" y="202814"/>
                </a:lnTo>
                <a:lnTo>
                  <a:pt x="1147432" y="170420"/>
                </a:lnTo>
                <a:lnTo>
                  <a:pt x="1111175" y="140843"/>
                </a:lnTo>
                <a:lnTo>
                  <a:pt x="1073460" y="114083"/>
                </a:lnTo>
                <a:lnTo>
                  <a:pt x="1034432" y="90139"/>
                </a:lnTo>
                <a:lnTo>
                  <a:pt x="994237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1" y="22534"/>
                </a:lnTo>
                <a:lnTo>
                  <a:pt x="824707" y="12675"/>
                </a:lnTo>
                <a:lnTo>
                  <a:pt x="780866" y="5633"/>
                </a:lnTo>
                <a:lnTo>
                  <a:pt x="736733" y="1408"/>
                </a:lnTo>
                <a:lnTo>
                  <a:pt x="692454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17643349" y="6877005"/>
            <a:ext cx="1104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latin typeface="Arial MT"/>
                <a:cs typeface="Arial MT"/>
              </a:rPr>
              <a:t>Speaker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36723" y="5934145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+1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463934" y="9133047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4">
                <a:moveTo>
                  <a:pt x="692455" y="0"/>
                </a:moveTo>
                <a:lnTo>
                  <a:pt x="648176" y="1408"/>
                </a:lnTo>
                <a:lnTo>
                  <a:pt x="604042" y="5633"/>
                </a:lnTo>
                <a:lnTo>
                  <a:pt x="560200" y="12675"/>
                </a:lnTo>
                <a:lnTo>
                  <a:pt x="516796" y="22534"/>
                </a:lnTo>
                <a:lnTo>
                  <a:pt x="473975" y="35210"/>
                </a:lnTo>
                <a:lnTo>
                  <a:pt x="431884" y="50703"/>
                </a:lnTo>
                <a:lnTo>
                  <a:pt x="390667" y="69013"/>
                </a:lnTo>
                <a:lnTo>
                  <a:pt x="350471" y="90139"/>
                </a:lnTo>
                <a:lnTo>
                  <a:pt x="311443" y="114083"/>
                </a:lnTo>
                <a:lnTo>
                  <a:pt x="273726" y="140843"/>
                </a:lnTo>
                <a:lnTo>
                  <a:pt x="237469" y="170420"/>
                </a:lnTo>
                <a:lnTo>
                  <a:pt x="202815" y="202814"/>
                </a:lnTo>
                <a:lnTo>
                  <a:pt x="170421" y="237467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69"/>
                </a:lnTo>
                <a:lnTo>
                  <a:pt x="69013" y="390665"/>
                </a:lnTo>
                <a:lnTo>
                  <a:pt x="50703" y="431881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5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3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90"/>
                </a:lnTo>
                <a:lnTo>
                  <a:pt x="237469" y="1214484"/>
                </a:lnTo>
                <a:lnTo>
                  <a:pt x="273726" y="1244061"/>
                </a:lnTo>
                <a:lnTo>
                  <a:pt x="311443" y="1270821"/>
                </a:lnTo>
                <a:lnTo>
                  <a:pt x="350471" y="1294764"/>
                </a:lnTo>
                <a:lnTo>
                  <a:pt x="390667" y="1315891"/>
                </a:lnTo>
                <a:lnTo>
                  <a:pt x="431884" y="1334201"/>
                </a:lnTo>
                <a:lnTo>
                  <a:pt x="473975" y="1349693"/>
                </a:lnTo>
                <a:lnTo>
                  <a:pt x="516796" y="1362369"/>
                </a:lnTo>
                <a:lnTo>
                  <a:pt x="560200" y="1372228"/>
                </a:lnTo>
                <a:lnTo>
                  <a:pt x="604042" y="1379270"/>
                </a:lnTo>
                <a:lnTo>
                  <a:pt x="648176" y="1383496"/>
                </a:lnTo>
                <a:lnTo>
                  <a:pt x="692455" y="1384904"/>
                </a:lnTo>
                <a:lnTo>
                  <a:pt x="736734" y="1383496"/>
                </a:lnTo>
                <a:lnTo>
                  <a:pt x="780868" y="1379270"/>
                </a:lnTo>
                <a:lnTo>
                  <a:pt x="824709" y="1372228"/>
                </a:lnTo>
                <a:lnTo>
                  <a:pt x="868114" y="1362369"/>
                </a:lnTo>
                <a:lnTo>
                  <a:pt x="910934" y="1349693"/>
                </a:lnTo>
                <a:lnTo>
                  <a:pt x="953026" y="1334201"/>
                </a:lnTo>
                <a:lnTo>
                  <a:pt x="994243" y="1315891"/>
                </a:lnTo>
                <a:lnTo>
                  <a:pt x="1034438" y="1294764"/>
                </a:lnTo>
                <a:lnTo>
                  <a:pt x="1073467" y="1270821"/>
                </a:lnTo>
                <a:lnTo>
                  <a:pt x="1111183" y="1244061"/>
                </a:lnTo>
                <a:lnTo>
                  <a:pt x="1147441" y="1214484"/>
                </a:lnTo>
                <a:lnTo>
                  <a:pt x="1182094" y="1182090"/>
                </a:lnTo>
                <a:lnTo>
                  <a:pt x="1214489" y="1147436"/>
                </a:lnTo>
                <a:lnTo>
                  <a:pt x="1244066" y="1111179"/>
                </a:lnTo>
                <a:lnTo>
                  <a:pt x="1270826" y="1073463"/>
                </a:lnTo>
                <a:lnTo>
                  <a:pt x="1294770" y="1034434"/>
                </a:lnTo>
                <a:lnTo>
                  <a:pt x="1315896" y="994239"/>
                </a:lnTo>
                <a:lnTo>
                  <a:pt x="1334206" y="953023"/>
                </a:lnTo>
                <a:lnTo>
                  <a:pt x="1349699" y="910931"/>
                </a:lnTo>
                <a:lnTo>
                  <a:pt x="1362375" y="868110"/>
                </a:lnTo>
                <a:lnTo>
                  <a:pt x="1372234" y="824706"/>
                </a:lnTo>
                <a:lnTo>
                  <a:pt x="1379276" y="780865"/>
                </a:lnTo>
                <a:lnTo>
                  <a:pt x="1383502" y="736731"/>
                </a:lnTo>
                <a:lnTo>
                  <a:pt x="1384910" y="692452"/>
                </a:lnTo>
                <a:lnTo>
                  <a:pt x="1383502" y="648173"/>
                </a:lnTo>
                <a:lnTo>
                  <a:pt x="1379276" y="604039"/>
                </a:lnTo>
                <a:lnTo>
                  <a:pt x="1372234" y="560198"/>
                </a:lnTo>
                <a:lnTo>
                  <a:pt x="1362375" y="516794"/>
                </a:lnTo>
                <a:lnTo>
                  <a:pt x="1349699" y="473973"/>
                </a:lnTo>
                <a:lnTo>
                  <a:pt x="1334206" y="431881"/>
                </a:lnTo>
                <a:lnTo>
                  <a:pt x="1315896" y="390665"/>
                </a:lnTo>
                <a:lnTo>
                  <a:pt x="1294770" y="350469"/>
                </a:lnTo>
                <a:lnTo>
                  <a:pt x="1270826" y="311441"/>
                </a:lnTo>
                <a:lnTo>
                  <a:pt x="1244066" y="273725"/>
                </a:lnTo>
                <a:lnTo>
                  <a:pt x="1214489" y="237467"/>
                </a:lnTo>
                <a:lnTo>
                  <a:pt x="1182094" y="202814"/>
                </a:lnTo>
                <a:lnTo>
                  <a:pt x="1147441" y="170420"/>
                </a:lnTo>
                <a:lnTo>
                  <a:pt x="1111183" y="140843"/>
                </a:lnTo>
                <a:lnTo>
                  <a:pt x="1073467" y="114083"/>
                </a:lnTo>
                <a:lnTo>
                  <a:pt x="1034438" y="90139"/>
                </a:lnTo>
                <a:lnTo>
                  <a:pt x="994243" y="69013"/>
                </a:lnTo>
                <a:lnTo>
                  <a:pt x="953026" y="50703"/>
                </a:lnTo>
                <a:lnTo>
                  <a:pt x="910934" y="35210"/>
                </a:lnTo>
                <a:lnTo>
                  <a:pt x="868114" y="22534"/>
                </a:lnTo>
                <a:lnTo>
                  <a:pt x="824709" y="12675"/>
                </a:lnTo>
                <a:lnTo>
                  <a:pt x="780868" y="5633"/>
                </a:lnTo>
                <a:lnTo>
                  <a:pt x="736734" y="1408"/>
                </a:lnTo>
                <a:lnTo>
                  <a:pt x="692455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17559602" y="9497050"/>
            <a:ext cx="1193800" cy="6311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10185" marR="5080" indent="-198120">
              <a:lnSpc>
                <a:spcPct val="102200"/>
              </a:lnSpc>
              <a:spcBef>
                <a:spcPts val="75"/>
              </a:spcBef>
            </a:pPr>
            <a:r>
              <a:rPr sz="1950" spc="65" dirty="0">
                <a:latin typeface="Arial MT"/>
                <a:cs typeface="Arial MT"/>
              </a:rPr>
              <a:t>Judgment </a:t>
            </a:r>
            <a:r>
              <a:rPr sz="1950" spc="-10" dirty="0">
                <a:latin typeface="Arial MT"/>
                <a:cs typeface="Arial MT"/>
              </a:rPr>
              <a:t>Holder</a:t>
            </a:r>
            <a:endParaRPr sz="1950" dirty="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699605" y="7295995"/>
            <a:ext cx="3004185" cy="2025650"/>
            <a:chOff x="14699605" y="7295995"/>
            <a:chExt cx="3004185" cy="2025650"/>
          </a:xfrm>
        </p:grpSpPr>
        <p:sp>
          <p:nvSpPr>
            <p:cNvPr id="31" name="object 31"/>
            <p:cNvSpPr/>
            <p:nvPr/>
          </p:nvSpPr>
          <p:spPr>
            <a:xfrm>
              <a:off x="14784612" y="7339987"/>
              <a:ext cx="2908300" cy="1971675"/>
            </a:xfrm>
            <a:custGeom>
              <a:avLst/>
              <a:gdLst/>
              <a:ahLst/>
              <a:cxnLst/>
              <a:rect l="l" t="t" r="r" b="b"/>
              <a:pathLst>
                <a:path w="2908300" h="1971675">
                  <a:moveTo>
                    <a:pt x="2908254" y="1971057"/>
                  </a:moveTo>
                  <a:lnTo>
                    <a:pt x="2869426" y="1930808"/>
                  </a:lnTo>
                  <a:lnTo>
                    <a:pt x="2830523" y="1890910"/>
                  </a:lnTo>
                  <a:lnTo>
                    <a:pt x="2791545" y="1851365"/>
                  </a:lnTo>
                  <a:lnTo>
                    <a:pt x="2752493" y="1812171"/>
                  </a:lnTo>
                  <a:lnTo>
                    <a:pt x="2713366" y="1773329"/>
                  </a:lnTo>
                  <a:lnTo>
                    <a:pt x="2674164" y="1734839"/>
                  </a:lnTo>
                  <a:lnTo>
                    <a:pt x="2634887" y="1696701"/>
                  </a:lnTo>
                  <a:lnTo>
                    <a:pt x="2595536" y="1658915"/>
                  </a:lnTo>
                  <a:lnTo>
                    <a:pt x="2556110" y="1621481"/>
                  </a:lnTo>
                  <a:lnTo>
                    <a:pt x="2516610" y="1584399"/>
                  </a:lnTo>
                  <a:lnTo>
                    <a:pt x="2477035" y="1547668"/>
                  </a:lnTo>
                  <a:lnTo>
                    <a:pt x="2437385" y="1511290"/>
                  </a:lnTo>
                  <a:lnTo>
                    <a:pt x="2397660" y="1475263"/>
                  </a:lnTo>
                  <a:lnTo>
                    <a:pt x="2357861" y="1439588"/>
                  </a:lnTo>
                  <a:lnTo>
                    <a:pt x="2317987" y="1404266"/>
                  </a:lnTo>
                  <a:lnTo>
                    <a:pt x="2278038" y="1369295"/>
                  </a:lnTo>
                  <a:lnTo>
                    <a:pt x="2238015" y="1334676"/>
                  </a:lnTo>
                  <a:lnTo>
                    <a:pt x="2197917" y="1300409"/>
                  </a:lnTo>
                  <a:lnTo>
                    <a:pt x="2157744" y="1266494"/>
                  </a:lnTo>
                  <a:lnTo>
                    <a:pt x="2117496" y="1232931"/>
                  </a:lnTo>
                  <a:lnTo>
                    <a:pt x="2077174" y="1199719"/>
                  </a:lnTo>
                  <a:lnTo>
                    <a:pt x="2036777" y="1166860"/>
                  </a:lnTo>
                  <a:lnTo>
                    <a:pt x="1996306" y="1134352"/>
                  </a:lnTo>
                  <a:lnTo>
                    <a:pt x="1955760" y="1102197"/>
                  </a:lnTo>
                  <a:lnTo>
                    <a:pt x="1915139" y="1070393"/>
                  </a:lnTo>
                  <a:lnTo>
                    <a:pt x="1874443" y="1038942"/>
                  </a:lnTo>
                  <a:lnTo>
                    <a:pt x="1833673" y="1007842"/>
                  </a:lnTo>
                  <a:lnTo>
                    <a:pt x="1792828" y="977094"/>
                  </a:lnTo>
                  <a:lnTo>
                    <a:pt x="1751908" y="946698"/>
                  </a:lnTo>
                  <a:lnTo>
                    <a:pt x="1710914" y="916654"/>
                  </a:lnTo>
                  <a:lnTo>
                    <a:pt x="1669845" y="886961"/>
                  </a:lnTo>
                  <a:lnTo>
                    <a:pt x="1628701" y="857621"/>
                  </a:lnTo>
                  <a:lnTo>
                    <a:pt x="1587482" y="828633"/>
                  </a:lnTo>
                  <a:lnTo>
                    <a:pt x="1546189" y="799996"/>
                  </a:lnTo>
                  <a:lnTo>
                    <a:pt x="1504821" y="771712"/>
                  </a:lnTo>
                  <a:lnTo>
                    <a:pt x="1463379" y="743779"/>
                  </a:lnTo>
                  <a:lnTo>
                    <a:pt x="1421861" y="716198"/>
                  </a:lnTo>
                  <a:lnTo>
                    <a:pt x="1380270" y="688970"/>
                  </a:lnTo>
                  <a:lnTo>
                    <a:pt x="1338603" y="662093"/>
                  </a:lnTo>
                  <a:lnTo>
                    <a:pt x="1296862" y="635568"/>
                  </a:lnTo>
                  <a:lnTo>
                    <a:pt x="1255046" y="609395"/>
                  </a:lnTo>
                  <a:lnTo>
                    <a:pt x="1213155" y="583573"/>
                  </a:lnTo>
                  <a:lnTo>
                    <a:pt x="1171189" y="558104"/>
                  </a:lnTo>
                  <a:lnTo>
                    <a:pt x="1129149" y="532987"/>
                  </a:lnTo>
                  <a:lnTo>
                    <a:pt x="1087035" y="508221"/>
                  </a:lnTo>
                  <a:lnTo>
                    <a:pt x="1044845" y="483808"/>
                  </a:lnTo>
                  <a:lnTo>
                    <a:pt x="1002581" y="459746"/>
                  </a:lnTo>
                  <a:lnTo>
                    <a:pt x="960242" y="436036"/>
                  </a:lnTo>
                  <a:lnTo>
                    <a:pt x="917828" y="412679"/>
                  </a:lnTo>
                  <a:lnTo>
                    <a:pt x="875340" y="389673"/>
                  </a:lnTo>
                  <a:lnTo>
                    <a:pt x="832777" y="367019"/>
                  </a:lnTo>
                  <a:lnTo>
                    <a:pt x="790140" y="344717"/>
                  </a:lnTo>
                  <a:lnTo>
                    <a:pt x="747427" y="322767"/>
                  </a:lnTo>
                  <a:lnTo>
                    <a:pt x="704640" y="301168"/>
                  </a:lnTo>
                  <a:lnTo>
                    <a:pt x="661778" y="279922"/>
                  </a:lnTo>
                  <a:lnTo>
                    <a:pt x="618842" y="259028"/>
                  </a:lnTo>
                  <a:lnTo>
                    <a:pt x="575831" y="238485"/>
                  </a:lnTo>
                  <a:lnTo>
                    <a:pt x="532745" y="218294"/>
                  </a:lnTo>
                  <a:lnTo>
                    <a:pt x="489585" y="198456"/>
                  </a:lnTo>
                  <a:lnTo>
                    <a:pt x="446349" y="178969"/>
                  </a:lnTo>
                  <a:lnTo>
                    <a:pt x="403039" y="159834"/>
                  </a:lnTo>
                  <a:lnTo>
                    <a:pt x="359655" y="141051"/>
                  </a:lnTo>
                  <a:lnTo>
                    <a:pt x="316196" y="122620"/>
                  </a:lnTo>
                  <a:lnTo>
                    <a:pt x="272662" y="104541"/>
                  </a:lnTo>
                  <a:lnTo>
                    <a:pt x="229053" y="86814"/>
                  </a:lnTo>
                  <a:lnTo>
                    <a:pt x="185370" y="69438"/>
                  </a:lnTo>
                  <a:lnTo>
                    <a:pt x="141611" y="52415"/>
                  </a:lnTo>
                  <a:lnTo>
                    <a:pt x="97779" y="35743"/>
                  </a:lnTo>
                  <a:lnTo>
                    <a:pt x="53871" y="19424"/>
                  </a:lnTo>
                  <a:lnTo>
                    <a:pt x="9889" y="345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4699605" y="7295995"/>
              <a:ext cx="111760" cy="95250"/>
            </a:xfrm>
            <a:custGeom>
              <a:avLst/>
              <a:gdLst/>
              <a:ahLst/>
              <a:cxnLst/>
              <a:rect l="l" t="t" r="r" b="b"/>
              <a:pathLst>
                <a:path w="111759" h="95250">
                  <a:moveTo>
                    <a:pt x="111483" y="0"/>
                  </a:moveTo>
                  <a:lnTo>
                    <a:pt x="0" y="14281"/>
                  </a:lnTo>
                  <a:lnTo>
                    <a:pt x="78311" y="94892"/>
                  </a:lnTo>
                  <a:lnTo>
                    <a:pt x="111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6413502" y="7666320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u="sng" spc="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818346" y="6936030"/>
            <a:ext cx="3054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0" dirty="0">
                <a:latin typeface="Arial MT"/>
                <a:cs typeface="Arial MT"/>
              </a:rPr>
              <a:t>?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260925" y="5741695"/>
            <a:ext cx="1045844" cy="1047750"/>
          </a:xfrm>
          <a:custGeom>
            <a:avLst/>
            <a:gdLst/>
            <a:ahLst/>
            <a:cxnLst/>
            <a:rect l="l" t="t" r="r" b="b"/>
            <a:pathLst>
              <a:path w="1045844" h="1047750">
                <a:moveTo>
                  <a:pt x="0" y="815340"/>
                </a:moveTo>
                <a:lnTo>
                  <a:pt x="0" y="862330"/>
                </a:lnTo>
                <a:lnTo>
                  <a:pt x="4073" y="885190"/>
                </a:lnTo>
                <a:lnTo>
                  <a:pt x="35190" y="929640"/>
                </a:lnTo>
                <a:lnTo>
                  <a:pt x="93668" y="969010"/>
                </a:lnTo>
                <a:lnTo>
                  <a:pt x="131943" y="985520"/>
                </a:lnTo>
                <a:lnTo>
                  <a:pt x="175588" y="1000760"/>
                </a:lnTo>
                <a:lnTo>
                  <a:pt x="224113" y="1014730"/>
                </a:lnTo>
                <a:lnTo>
                  <a:pt x="277029" y="1026160"/>
                </a:lnTo>
                <a:lnTo>
                  <a:pt x="333846" y="1036320"/>
                </a:lnTo>
                <a:lnTo>
                  <a:pt x="394073" y="1042670"/>
                </a:lnTo>
                <a:lnTo>
                  <a:pt x="457221" y="1046480"/>
                </a:lnTo>
                <a:lnTo>
                  <a:pt x="522800" y="1047750"/>
                </a:lnTo>
                <a:lnTo>
                  <a:pt x="588380" y="1046480"/>
                </a:lnTo>
                <a:lnTo>
                  <a:pt x="651526" y="1042670"/>
                </a:lnTo>
                <a:lnTo>
                  <a:pt x="711748" y="1036320"/>
                </a:lnTo>
                <a:lnTo>
                  <a:pt x="768557" y="1026160"/>
                </a:lnTo>
                <a:lnTo>
                  <a:pt x="821465" y="1014730"/>
                </a:lnTo>
                <a:lnTo>
                  <a:pt x="869980" y="1000760"/>
                </a:lnTo>
                <a:lnTo>
                  <a:pt x="913615" y="985520"/>
                </a:lnTo>
                <a:lnTo>
                  <a:pt x="951879" y="969010"/>
                </a:lnTo>
                <a:lnTo>
                  <a:pt x="967002" y="960120"/>
                </a:lnTo>
                <a:lnTo>
                  <a:pt x="522800" y="960120"/>
                </a:lnTo>
                <a:lnTo>
                  <a:pt x="469785" y="958850"/>
                </a:lnTo>
                <a:lnTo>
                  <a:pt x="417823" y="956310"/>
                </a:lnTo>
                <a:lnTo>
                  <a:pt x="367202" y="951230"/>
                </a:lnTo>
                <a:lnTo>
                  <a:pt x="318212" y="944880"/>
                </a:lnTo>
                <a:lnTo>
                  <a:pt x="271144" y="937260"/>
                </a:lnTo>
                <a:lnTo>
                  <a:pt x="226286" y="928370"/>
                </a:lnTo>
                <a:lnTo>
                  <a:pt x="183929" y="916940"/>
                </a:lnTo>
                <a:lnTo>
                  <a:pt x="144362" y="904240"/>
                </a:lnTo>
                <a:lnTo>
                  <a:pt x="108137" y="889000"/>
                </a:lnTo>
                <a:lnTo>
                  <a:pt x="48108" y="857250"/>
                </a:lnTo>
                <a:lnTo>
                  <a:pt x="17519" y="834390"/>
                </a:lnTo>
                <a:lnTo>
                  <a:pt x="5372" y="821690"/>
                </a:lnTo>
                <a:lnTo>
                  <a:pt x="0" y="815340"/>
                </a:lnTo>
                <a:close/>
              </a:path>
              <a:path w="1045844" h="1047750">
                <a:moveTo>
                  <a:pt x="1045517" y="815340"/>
                </a:moveTo>
                <a:lnTo>
                  <a:pt x="1040162" y="821690"/>
                </a:lnTo>
                <a:lnTo>
                  <a:pt x="1034365" y="828040"/>
                </a:lnTo>
                <a:lnTo>
                  <a:pt x="1028070" y="834390"/>
                </a:lnTo>
                <a:lnTo>
                  <a:pt x="1021225" y="839470"/>
                </a:lnTo>
                <a:lnTo>
                  <a:pt x="997596" y="857250"/>
                </a:lnTo>
                <a:lnTo>
                  <a:pt x="937440" y="889000"/>
                </a:lnTo>
                <a:lnTo>
                  <a:pt x="901166" y="904240"/>
                </a:lnTo>
                <a:lnTo>
                  <a:pt x="861601" y="916940"/>
                </a:lnTo>
                <a:lnTo>
                  <a:pt x="819252" y="928370"/>
                </a:lnTo>
                <a:lnTo>
                  <a:pt x="774407" y="937260"/>
                </a:lnTo>
                <a:lnTo>
                  <a:pt x="727352" y="944880"/>
                </a:lnTo>
                <a:lnTo>
                  <a:pt x="678376" y="951230"/>
                </a:lnTo>
                <a:lnTo>
                  <a:pt x="627767" y="956310"/>
                </a:lnTo>
                <a:lnTo>
                  <a:pt x="575812" y="958850"/>
                </a:lnTo>
                <a:lnTo>
                  <a:pt x="522800" y="960120"/>
                </a:lnTo>
                <a:lnTo>
                  <a:pt x="967002" y="960120"/>
                </a:lnTo>
                <a:lnTo>
                  <a:pt x="1010340" y="929640"/>
                </a:lnTo>
                <a:lnTo>
                  <a:pt x="1041446" y="885190"/>
                </a:lnTo>
                <a:lnTo>
                  <a:pt x="1045517" y="862330"/>
                </a:lnTo>
                <a:lnTo>
                  <a:pt x="1045517" y="815340"/>
                </a:lnTo>
                <a:close/>
              </a:path>
              <a:path w="1045844" h="1047750">
                <a:moveTo>
                  <a:pt x="0" y="699770"/>
                </a:moveTo>
                <a:lnTo>
                  <a:pt x="0" y="746760"/>
                </a:lnTo>
                <a:lnTo>
                  <a:pt x="4073" y="770890"/>
                </a:lnTo>
                <a:lnTo>
                  <a:pt x="35190" y="814070"/>
                </a:lnTo>
                <a:lnTo>
                  <a:pt x="93668" y="853440"/>
                </a:lnTo>
                <a:lnTo>
                  <a:pt x="131943" y="871220"/>
                </a:lnTo>
                <a:lnTo>
                  <a:pt x="175588" y="886460"/>
                </a:lnTo>
                <a:lnTo>
                  <a:pt x="224113" y="900430"/>
                </a:lnTo>
                <a:lnTo>
                  <a:pt x="277029" y="911860"/>
                </a:lnTo>
                <a:lnTo>
                  <a:pt x="333846" y="920750"/>
                </a:lnTo>
                <a:lnTo>
                  <a:pt x="394073" y="927100"/>
                </a:lnTo>
                <a:lnTo>
                  <a:pt x="457221" y="932180"/>
                </a:lnTo>
                <a:lnTo>
                  <a:pt x="522800" y="933450"/>
                </a:lnTo>
                <a:lnTo>
                  <a:pt x="588380" y="932180"/>
                </a:lnTo>
                <a:lnTo>
                  <a:pt x="651526" y="927100"/>
                </a:lnTo>
                <a:lnTo>
                  <a:pt x="711748" y="920750"/>
                </a:lnTo>
                <a:lnTo>
                  <a:pt x="768557" y="911860"/>
                </a:lnTo>
                <a:lnTo>
                  <a:pt x="821465" y="900430"/>
                </a:lnTo>
                <a:lnTo>
                  <a:pt x="869980" y="886460"/>
                </a:lnTo>
                <a:lnTo>
                  <a:pt x="913615" y="871220"/>
                </a:lnTo>
                <a:lnTo>
                  <a:pt x="951879" y="853440"/>
                </a:lnTo>
                <a:lnTo>
                  <a:pt x="967002" y="844550"/>
                </a:lnTo>
                <a:lnTo>
                  <a:pt x="522800" y="844550"/>
                </a:lnTo>
                <a:lnTo>
                  <a:pt x="469785" y="843280"/>
                </a:lnTo>
                <a:lnTo>
                  <a:pt x="417823" y="840740"/>
                </a:lnTo>
                <a:lnTo>
                  <a:pt x="367202" y="836930"/>
                </a:lnTo>
                <a:lnTo>
                  <a:pt x="318212" y="830580"/>
                </a:lnTo>
                <a:lnTo>
                  <a:pt x="271144" y="822960"/>
                </a:lnTo>
                <a:lnTo>
                  <a:pt x="226286" y="812800"/>
                </a:lnTo>
                <a:lnTo>
                  <a:pt x="183929" y="801370"/>
                </a:lnTo>
                <a:lnTo>
                  <a:pt x="144362" y="788670"/>
                </a:lnTo>
                <a:lnTo>
                  <a:pt x="108137" y="774700"/>
                </a:lnTo>
                <a:lnTo>
                  <a:pt x="48108" y="742950"/>
                </a:lnTo>
                <a:lnTo>
                  <a:pt x="17519" y="718820"/>
                </a:lnTo>
                <a:lnTo>
                  <a:pt x="5372" y="706120"/>
                </a:lnTo>
                <a:lnTo>
                  <a:pt x="0" y="699770"/>
                </a:lnTo>
                <a:close/>
              </a:path>
              <a:path w="1045844" h="1047750">
                <a:moveTo>
                  <a:pt x="1045517" y="699770"/>
                </a:moveTo>
                <a:lnTo>
                  <a:pt x="997596" y="742950"/>
                </a:lnTo>
                <a:lnTo>
                  <a:pt x="937440" y="774700"/>
                </a:lnTo>
                <a:lnTo>
                  <a:pt x="901166" y="788670"/>
                </a:lnTo>
                <a:lnTo>
                  <a:pt x="861601" y="801370"/>
                </a:lnTo>
                <a:lnTo>
                  <a:pt x="819252" y="812800"/>
                </a:lnTo>
                <a:lnTo>
                  <a:pt x="774407" y="822960"/>
                </a:lnTo>
                <a:lnTo>
                  <a:pt x="727352" y="830580"/>
                </a:lnTo>
                <a:lnTo>
                  <a:pt x="678376" y="836930"/>
                </a:lnTo>
                <a:lnTo>
                  <a:pt x="627767" y="840740"/>
                </a:lnTo>
                <a:lnTo>
                  <a:pt x="575812" y="843280"/>
                </a:lnTo>
                <a:lnTo>
                  <a:pt x="522800" y="844550"/>
                </a:lnTo>
                <a:lnTo>
                  <a:pt x="967002" y="844550"/>
                </a:lnTo>
                <a:lnTo>
                  <a:pt x="1010340" y="814070"/>
                </a:lnTo>
                <a:lnTo>
                  <a:pt x="1041446" y="770890"/>
                </a:lnTo>
                <a:lnTo>
                  <a:pt x="1045517" y="746760"/>
                </a:lnTo>
                <a:lnTo>
                  <a:pt x="1045517" y="699770"/>
                </a:lnTo>
                <a:close/>
              </a:path>
              <a:path w="1045844" h="1047750">
                <a:moveTo>
                  <a:pt x="0" y="585470"/>
                </a:moveTo>
                <a:lnTo>
                  <a:pt x="0" y="632460"/>
                </a:lnTo>
                <a:lnTo>
                  <a:pt x="4073" y="655320"/>
                </a:lnTo>
                <a:lnTo>
                  <a:pt x="35190" y="699770"/>
                </a:lnTo>
                <a:lnTo>
                  <a:pt x="93668" y="737870"/>
                </a:lnTo>
                <a:lnTo>
                  <a:pt x="131943" y="755650"/>
                </a:lnTo>
                <a:lnTo>
                  <a:pt x="175588" y="770890"/>
                </a:lnTo>
                <a:lnTo>
                  <a:pt x="224113" y="784860"/>
                </a:lnTo>
                <a:lnTo>
                  <a:pt x="277029" y="796290"/>
                </a:lnTo>
                <a:lnTo>
                  <a:pt x="333846" y="805180"/>
                </a:lnTo>
                <a:lnTo>
                  <a:pt x="394073" y="812800"/>
                </a:lnTo>
                <a:lnTo>
                  <a:pt x="457221" y="816610"/>
                </a:lnTo>
                <a:lnTo>
                  <a:pt x="522800" y="817880"/>
                </a:lnTo>
                <a:lnTo>
                  <a:pt x="588380" y="816610"/>
                </a:lnTo>
                <a:lnTo>
                  <a:pt x="651526" y="812800"/>
                </a:lnTo>
                <a:lnTo>
                  <a:pt x="711748" y="806450"/>
                </a:lnTo>
                <a:lnTo>
                  <a:pt x="768557" y="796290"/>
                </a:lnTo>
                <a:lnTo>
                  <a:pt x="821465" y="784860"/>
                </a:lnTo>
                <a:lnTo>
                  <a:pt x="869980" y="770890"/>
                </a:lnTo>
                <a:lnTo>
                  <a:pt x="913615" y="755650"/>
                </a:lnTo>
                <a:lnTo>
                  <a:pt x="951879" y="739140"/>
                </a:lnTo>
                <a:lnTo>
                  <a:pt x="967002" y="730250"/>
                </a:lnTo>
                <a:lnTo>
                  <a:pt x="522800" y="730250"/>
                </a:lnTo>
                <a:lnTo>
                  <a:pt x="469785" y="728980"/>
                </a:lnTo>
                <a:lnTo>
                  <a:pt x="417823" y="726440"/>
                </a:lnTo>
                <a:lnTo>
                  <a:pt x="367202" y="721360"/>
                </a:lnTo>
                <a:lnTo>
                  <a:pt x="318212" y="715010"/>
                </a:lnTo>
                <a:lnTo>
                  <a:pt x="271144" y="707390"/>
                </a:lnTo>
                <a:lnTo>
                  <a:pt x="226286" y="697230"/>
                </a:lnTo>
                <a:lnTo>
                  <a:pt x="183929" y="687070"/>
                </a:lnTo>
                <a:lnTo>
                  <a:pt x="144362" y="674370"/>
                </a:lnTo>
                <a:lnTo>
                  <a:pt x="108137" y="659130"/>
                </a:lnTo>
                <a:lnTo>
                  <a:pt x="48108" y="627380"/>
                </a:lnTo>
                <a:lnTo>
                  <a:pt x="17519" y="603250"/>
                </a:lnTo>
                <a:lnTo>
                  <a:pt x="11198" y="598170"/>
                </a:lnTo>
                <a:lnTo>
                  <a:pt x="5372" y="591820"/>
                </a:lnTo>
                <a:lnTo>
                  <a:pt x="0" y="585470"/>
                </a:lnTo>
                <a:close/>
              </a:path>
              <a:path w="1045844" h="1047750">
                <a:moveTo>
                  <a:pt x="1045517" y="585470"/>
                </a:moveTo>
                <a:lnTo>
                  <a:pt x="1040162" y="591820"/>
                </a:lnTo>
                <a:lnTo>
                  <a:pt x="1034365" y="598170"/>
                </a:lnTo>
                <a:lnTo>
                  <a:pt x="1028070" y="603250"/>
                </a:lnTo>
                <a:lnTo>
                  <a:pt x="1021225" y="609600"/>
                </a:lnTo>
                <a:lnTo>
                  <a:pt x="969626" y="643890"/>
                </a:lnTo>
                <a:lnTo>
                  <a:pt x="901166" y="674370"/>
                </a:lnTo>
                <a:lnTo>
                  <a:pt x="861601" y="687070"/>
                </a:lnTo>
                <a:lnTo>
                  <a:pt x="819252" y="697230"/>
                </a:lnTo>
                <a:lnTo>
                  <a:pt x="774407" y="707390"/>
                </a:lnTo>
                <a:lnTo>
                  <a:pt x="727352" y="715010"/>
                </a:lnTo>
                <a:lnTo>
                  <a:pt x="678376" y="721360"/>
                </a:lnTo>
                <a:lnTo>
                  <a:pt x="627767" y="726440"/>
                </a:lnTo>
                <a:lnTo>
                  <a:pt x="575812" y="728980"/>
                </a:lnTo>
                <a:lnTo>
                  <a:pt x="522800" y="730250"/>
                </a:lnTo>
                <a:lnTo>
                  <a:pt x="967002" y="730250"/>
                </a:lnTo>
                <a:lnTo>
                  <a:pt x="1010340" y="699770"/>
                </a:lnTo>
                <a:lnTo>
                  <a:pt x="1041446" y="655320"/>
                </a:lnTo>
                <a:lnTo>
                  <a:pt x="1045517" y="632460"/>
                </a:lnTo>
                <a:lnTo>
                  <a:pt x="1045517" y="585470"/>
                </a:lnTo>
                <a:close/>
              </a:path>
              <a:path w="1045844" h="1047750">
                <a:moveTo>
                  <a:pt x="0" y="469900"/>
                </a:moveTo>
                <a:lnTo>
                  <a:pt x="0" y="516890"/>
                </a:lnTo>
                <a:lnTo>
                  <a:pt x="4073" y="539750"/>
                </a:lnTo>
                <a:lnTo>
                  <a:pt x="35190" y="584200"/>
                </a:lnTo>
                <a:lnTo>
                  <a:pt x="93668" y="623570"/>
                </a:lnTo>
                <a:lnTo>
                  <a:pt x="131943" y="640080"/>
                </a:lnTo>
                <a:lnTo>
                  <a:pt x="175588" y="656590"/>
                </a:lnTo>
                <a:lnTo>
                  <a:pt x="224113" y="669290"/>
                </a:lnTo>
                <a:lnTo>
                  <a:pt x="277029" y="681990"/>
                </a:lnTo>
                <a:lnTo>
                  <a:pt x="333846" y="690880"/>
                </a:lnTo>
                <a:lnTo>
                  <a:pt x="394073" y="697230"/>
                </a:lnTo>
                <a:lnTo>
                  <a:pt x="457221" y="702310"/>
                </a:lnTo>
                <a:lnTo>
                  <a:pt x="522800" y="703580"/>
                </a:lnTo>
                <a:lnTo>
                  <a:pt x="588380" y="702310"/>
                </a:lnTo>
                <a:lnTo>
                  <a:pt x="651526" y="697230"/>
                </a:lnTo>
                <a:lnTo>
                  <a:pt x="711748" y="690880"/>
                </a:lnTo>
                <a:lnTo>
                  <a:pt x="768557" y="681990"/>
                </a:lnTo>
                <a:lnTo>
                  <a:pt x="821465" y="670560"/>
                </a:lnTo>
                <a:lnTo>
                  <a:pt x="869980" y="656590"/>
                </a:lnTo>
                <a:lnTo>
                  <a:pt x="913615" y="641350"/>
                </a:lnTo>
                <a:lnTo>
                  <a:pt x="951879" y="623570"/>
                </a:lnTo>
                <a:lnTo>
                  <a:pt x="967002" y="614680"/>
                </a:lnTo>
                <a:lnTo>
                  <a:pt x="522800" y="614680"/>
                </a:lnTo>
                <a:lnTo>
                  <a:pt x="469785" y="613410"/>
                </a:lnTo>
                <a:lnTo>
                  <a:pt x="417823" y="610870"/>
                </a:lnTo>
                <a:lnTo>
                  <a:pt x="367202" y="607060"/>
                </a:lnTo>
                <a:lnTo>
                  <a:pt x="318212" y="600710"/>
                </a:lnTo>
                <a:lnTo>
                  <a:pt x="226286" y="582930"/>
                </a:lnTo>
                <a:lnTo>
                  <a:pt x="183929" y="571500"/>
                </a:lnTo>
                <a:lnTo>
                  <a:pt x="144362" y="558800"/>
                </a:lnTo>
                <a:lnTo>
                  <a:pt x="108137" y="544830"/>
                </a:lnTo>
                <a:lnTo>
                  <a:pt x="48108" y="513080"/>
                </a:lnTo>
                <a:lnTo>
                  <a:pt x="17519" y="488950"/>
                </a:lnTo>
                <a:lnTo>
                  <a:pt x="5372" y="476250"/>
                </a:lnTo>
                <a:lnTo>
                  <a:pt x="0" y="469900"/>
                </a:lnTo>
                <a:close/>
              </a:path>
              <a:path w="1045844" h="1047750">
                <a:moveTo>
                  <a:pt x="1045517" y="469900"/>
                </a:moveTo>
                <a:lnTo>
                  <a:pt x="997596" y="513080"/>
                </a:lnTo>
                <a:lnTo>
                  <a:pt x="937440" y="544830"/>
                </a:lnTo>
                <a:lnTo>
                  <a:pt x="901166" y="558800"/>
                </a:lnTo>
                <a:lnTo>
                  <a:pt x="861601" y="571500"/>
                </a:lnTo>
                <a:lnTo>
                  <a:pt x="819252" y="582930"/>
                </a:lnTo>
                <a:lnTo>
                  <a:pt x="727352" y="600710"/>
                </a:lnTo>
                <a:lnTo>
                  <a:pt x="678376" y="607060"/>
                </a:lnTo>
                <a:lnTo>
                  <a:pt x="627767" y="610870"/>
                </a:lnTo>
                <a:lnTo>
                  <a:pt x="575812" y="613410"/>
                </a:lnTo>
                <a:lnTo>
                  <a:pt x="522800" y="614680"/>
                </a:lnTo>
                <a:lnTo>
                  <a:pt x="967002" y="614680"/>
                </a:lnTo>
                <a:lnTo>
                  <a:pt x="1010340" y="584200"/>
                </a:lnTo>
                <a:lnTo>
                  <a:pt x="1041446" y="539750"/>
                </a:lnTo>
                <a:lnTo>
                  <a:pt x="1045517" y="516890"/>
                </a:lnTo>
                <a:lnTo>
                  <a:pt x="1045517" y="469900"/>
                </a:lnTo>
                <a:close/>
              </a:path>
              <a:path w="1045844" h="1047750">
                <a:moveTo>
                  <a:pt x="0" y="355600"/>
                </a:moveTo>
                <a:lnTo>
                  <a:pt x="0" y="401320"/>
                </a:lnTo>
                <a:lnTo>
                  <a:pt x="4073" y="425450"/>
                </a:lnTo>
                <a:lnTo>
                  <a:pt x="35190" y="468630"/>
                </a:lnTo>
                <a:lnTo>
                  <a:pt x="93668" y="508000"/>
                </a:lnTo>
                <a:lnTo>
                  <a:pt x="131943" y="525780"/>
                </a:lnTo>
                <a:lnTo>
                  <a:pt x="175588" y="541020"/>
                </a:lnTo>
                <a:lnTo>
                  <a:pt x="224113" y="554990"/>
                </a:lnTo>
                <a:lnTo>
                  <a:pt x="277029" y="566420"/>
                </a:lnTo>
                <a:lnTo>
                  <a:pt x="333846" y="575310"/>
                </a:lnTo>
                <a:lnTo>
                  <a:pt x="394073" y="582930"/>
                </a:lnTo>
                <a:lnTo>
                  <a:pt x="457221" y="586740"/>
                </a:lnTo>
                <a:lnTo>
                  <a:pt x="522800" y="588010"/>
                </a:lnTo>
                <a:lnTo>
                  <a:pt x="588380" y="586740"/>
                </a:lnTo>
                <a:lnTo>
                  <a:pt x="651526" y="582930"/>
                </a:lnTo>
                <a:lnTo>
                  <a:pt x="711748" y="575310"/>
                </a:lnTo>
                <a:lnTo>
                  <a:pt x="768557" y="566420"/>
                </a:lnTo>
                <a:lnTo>
                  <a:pt x="821465" y="554990"/>
                </a:lnTo>
                <a:lnTo>
                  <a:pt x="869980" y="541020"/>
                </a:lnTo>
                <a:lnTo>
                  <a:pt x="913615" y="525780"/>
                </a:lnTo>
                <a:lnTo>
                  <a:pt x="951879" y="508000"/>
                </a:lnTo>
                <a:lnTo>
                  <a:pt x="968082" y="499110"/>
                </a:lnTo>
                <a:lnTo>
                  <a:pt x="469785" y="499110"/>
                </a:lnTo>
                <a:lnTo>
                  <a:pt x="417823" y="496570"/>
                </a:lnTo>
                <a:lnTo>
                  <a:pt x="367202" y="491490"/>
                </a:lnTo>
                <a:lnTo>
                  <a:pt x="318212" y="485140"/>
                </a:lnTo>
                <a:lnTo>
                  <a:pt x="271144" y="477520"/>
                </a:lnTo>
                <a:lnTo>
                  <a:pt x="226286" y="467360"/>
                </a:lnTo>
                <a:lnTo>
                  <a:pt x="183929" y="455930"/>
                </a:lnTo>
                <a:lnTo>
                  <a:pt x="144362" y="443230"/>
                </a:lnTo>
                <a:lnTo>
                  <a:pt x="108137" y="429260"/>
                </a:lnTo>
                <a:lnTo>
                  <a:pt x="48108" y="397510"/>
                </a:lnTo>
                <a:lnTo>
                  <a:pt x="17519" y="373380"/>
                </a:lnTo>
                <a:lnTo>
                  <a:pt x="11198" y="367030"/>
                </a:lnTo>
                <a:lnTo>
                  <a:pt x="5372" y="361950"/>
                </a:lnTo>
                <a:lnTo>
                  <a:pt x="0" y="355600"/>
                </a:lnTo>
                <a:close/>
              </a:path>
              <a:path w="1045844" h="1047750">
                <a:moveTo>
                  <a:pt x="1045517" y="355600"/>
                </a:moveTo>
                <a:lnTo>
                  <a:pt x="1040162" y="361950"/>
                </a:lnTo>
                <a:lnTo>
                  <a:pt x="1034365" y="367030"/>
                </a:lnTo>
                <a:lnTo>
                  <a:pt x="1028070" y="373380"/>
                </a:lnTo>
                <a:lnTo>
                  <a:pt x="997596" y="397510"/>
                </a:lnTo>
                <a:lnTo>
                  <a:pt x="937440" y="429260"/>
                </a:lnTo>
                <a:lnTo>
                  <a:pt x="901166" y="443230"/>
                </a:lnTo>
                <a:lnTo>
                  <a:pt x="861601" y="455930"/>
                </a:lnTo>
                <a:lnTo>
                  <a:pt x="819252" y="467360"/>
                </a:lnTo>
                <a:lnTo>
                  <a:pt x="774407" y="477520"/>
                </a:lnTo>
                <a:lnTo>
                  <a:pt x="727352" y="485140"/>
                </a:lnTo>
                <a:lnTo>
                  <a:pt x="678376" y="491490"/>
                </a:lnTo>
                <a:lnTo>
                  <a:pt x="627767" y="496570"/>
                </a:lnTo>
                <a:lnTo>
                  <a:pt x="575812" y="499110"/>
                </a:lnTo>
                <a:lnTo>
                  <a:pt x="968082" y="499110"/>
                </a:lnTo>
                <a:lnTo>
                  <a:pt x="1010340" y="469900"/>
                </a:lnTo>
                <a:lnTo>
                  <a:pt x="1041446" y="425450"/>
                </a:lnTo>
                <a:lnTo>
                  <a:pt x="1045517" y="401320"/>
                </a:lnTo>
                <a:lnTo>
                  <a:pt x="1045517" y="355600"/>
                </a:lnTo>
                <a:close/>
              </a:path>
              <a:path w="1045844" h="1047750">
                <a:moveTo>
                  <a:pt x="586" y="218440"/>
                </a:moveTo>
                <a:lnTo>
                  <a:pt x="586" y="287020"/>
                </a:lnTo>
                <a:lnTo>
                  <a:pt x="4658" y="309880"/>
                </a:lnTo>
                <a:lnTo>
                  <a:pt x="35764" y="354330"/>
                </a:lnTo>
                <a:lnTo>
                  <a:pt x="94224" y="393700"/>
                </a:lnTo>
                <a:lnTo>
                  <a:pt x="132488" y="410210"/>
                </a:lnTo>
                <a:lnTo>
                  <a:pt x="176123" y="426720"/>
                </a:lnTo>
                <a:lnTo>
                  <a:pt x="224639" y="439420"/>
                </a:lnTo>
                <a:lnTo>
                  <a:pt x="277546" y="450850"/>
                </a:lnTo>
                <a:lnTo>
                  <a:pt x="334355" y="461010"/>
                </a:lnTo>
                <a:lnTo>
                  <a:pt x="394578" y="467360"/>
                </a:lnTo>
                <a:lnTo>
                  <a:pt x="457723" y="472440"/>
                </a:lnTo>
                <a:lnTo>
                  <a:pt x="523303" y="473710"/>
                </a:lnTo>
                <a:lnTo>
                  <a:pt x="588872" y="472440"/>
                </a:lnTo>
                <a:lnTo>
                  <a:pt x="651993" y="467360"/>
                </a:lnTo>
                <a:lnTo>
                  <a:pt x="712178" y="461010"/>
                </a:lnTo>
                <a:lnTo>
                  <a:pt x="768942" y="450850"/>
                </a:lnTo>
                <a:lnTo>
                  <a:pt x="821797" y="439420"/>
                </a:lnTo>
                <a:lnTo>
                  <a:pt x="870256" y="426720"/>
                </a:lnTo>
                <a:lnTo>
                  <a:pt x="913834" y="410210"/>
                </a:lnTo>
                <a:lnTo>
                  <a:pt x="952042" y="393700"/>
                </a:lnTo>
                <a:lnTo>
                  <a:pt x="987647" y="372110"/>
                </a:lnTo>
                <a:lnTo>
                  <a:pt x="470620" y="372110"/>
                </a:lnTo>
                <a:lnTo>
                  <a:pt x="419227" y="369570"/>
                </a:lnTo>
                <a:lnTo>
                  <a:pt x="369165" y="364490"/>
                </a:lnTo>
                <a:lnTo>
                  <a:pt x="320731" y="358140"/>
                </a:lnTo>
                <a:lnTo>
                  <a:pt x="274217" y="350520"/>
                </a:lnTo>
                <a:lnTo>
                  <a:pt x="229919" y="340360"/>
                </a:lnTo>
                <a:lnTo>
                  <a:pt x="188130" y="330200"/>
                </a:lnTo>
                <a:lnTo>
                  <a:pt x="149147" y="317500"/>
                </a:lnTo>
                <a:lnTo>
                  <a:pt x="97302" y="295910"/>
                </a:lnTo>
                <a:lnTo>
                  <a:pt x="55033" y="271780"/>
                </a:lnTo>
                <a:lnTo>
                  <a:pt x="22681" y="246380"/>
                </a:lnTo>
                <a:lnTo>
                  <a:pt x="586" y="218440"/>
                </a:lnTo>
                <a:close/>
              </a:path>
              <a:path w="1045844" h="1047750">
                <a:moveTo>
                  <a:pt x="1045517" y="218440"/>
                </a:moveTo>
                <a:lnTo>
                  <a:pt x="991065" y="271780"/>
                </a:lnTo>
                <a:lnTo>
                  <a:pt x="948792" y="295910"/>
                </a:lnTo>
                <a:lnTo>
                  <a:pt x="896946" y="317500"/>
                </a:lnTo>
                <a:lnTo>
                  <a:pt x="857890" y="330200"/>
                </a:lnTo>
                <a:lnTo>
                  <a:pt x="816068" y="340360"/>
                </a:lnTo>
                <a:lnTo>
                  <a:pt x="771766" y="350520"/>
                </a:lnTo>
                <a:lnTo>
                  <a:pt x="725269" y="358140"/>
                </a:lnTo>
                <a:lnTo>
                  <a:pt x="676864" y="364490"/>
                </a:lnTo>
                <a:lnTo>
                  <a:pt x="626835" y="369570"/>
                </a:lnTo>
                <a:lnTo>
                  <a:pt x="575469" y="372110"/>
                </a:lnTo>
                <a:lnTo>
                  <a:pt x="987647" y="372110"/>
                </a:lnTo>
                <a:lnTo>
                  <a:pt x="1010406" y="354330"/>
                </a:lnTo>
                <a:lnTo>
                  <a:pt x="1029588" y="332740"/>
                </a:lnTo>
                <a:lnTo>
                  <a:pt x="1041454" y="309880"/>
                </a:lnTo>
                <a:lnTo>
                  <a:pt x="1045517" y="287020"/>
                </a:lnTo>
                <a:lnTo>
                  <a:pt x="1045517" y="218440"/>
                </a:lnTo>
                <a:close/>
              </a:path>
              <a:path w="1045844" h="1047750">
                <a:moveTo>
                  <a:pt x="522800" y="0"/>
                </a:moveTo>
                <a:lnTo>
                  <a:pt x="464215" y="1270"/>
                </a:lnTo>
                <a:lnTo>
                  <a:pt x="407054" y="3810"/>
                </a:lnTo>
                <a:lnTo>
                  <a:pt x="351744" y="10160"/>
                </a:lnTo>
                <a:lnTo>
                  <a:pt x="298714" y="17780"/>
                </a:lnTo>
                <a:lnTo>
                  <a:pt x="248391" y="27940"/>
                </a:lnTo>
                <a:lnTo>
                  <a:pt x="201202" y="39370"/>
                </a:lnTo>
                <a:lnTo>
                  <a:pt x="157576" y="53340"/>
                </a:lnTo>
                <a:lnTo>
                  <a:pt x="96316" y="80010"/>
                </a:lnTo>
                <a:lnTo>
                  <a:pt x="50995" y="109220"/>
                </a:lnTo>
                <a:lnTo>
                  <a:pt x="22877" y="140970"/>
                </a:lnTo>
                <a:lnTo>
                  <a:pt x="13224" y="172720"/>
                </a:lnTo>
                <a:lnTo>
                  <a:pt x="22877" y="205740"/>
                </a:lnTo>
                <a:lnTo>
                  <a:pt x="50995" y="236220"/>
                </a:lnTo>
                <a:lnTo>
                  <a:pt x="96316" y="266700"/>
                </a:lnTo>
                <a:lnTo>
                  <a:pt x="157576" y="292100"/>
                </a:lnTo>
                <a:lnTo>
                  <a:pt x="201202" y="306070"/>
                </a:lnTo>
                <a:lnTo>
                  <a:pt x="248391" y="318770"/>
                </a:lnTo>
                <a:lnTo>
                  <a:pt x="298714" y="328930"/>
                </a:lnTo>
                <a:lnTo>
                  <a:pt x="351744" y="336550"/>
                </a:lnTo>
                <a:lnTo>
                  <a:pt x="407054" y="341630"/>
                </a:lnTo>
                <a:lnTo>
                  <a:pt x="464215" y="345440"/>
                </a:lnTo>
                <a:lnTo>
                  <a:pt x="522800" y="346710"/>
                </a:lnTo>
                <a:lnTo>
                  <a:pt x="581381" y="345440"/>
                </a:lnTo>
                <a:lnTo>
                  <a:pt x="638530" y="341630"/>
                </a:lnTo>
                <a:lnTo>
                  <a:pt x="693823" y="336550"/>
                </a:lnTo>
                <a:lnTo>
                  <a:pt x="746836" y="328930"/>
                </a:lnTo>
                <a:lnTo>
                  <a:pt x="797143" y="318770"/>
                </a:lnTo>
                <a:lnTo>
                  <a:pt x="844319" y="307340"/>
                </a:lnTo>
                <a:lnTo>
                  <a:pt x="887941" y="292100"/>
                </a:lnTo>
                <a:lnTo>
                  <a:pt x="949207" y="266700"/>
                </a:lnTo>
                <a:lnTo>
                  <a:pt x="994531" y="236220"/>
                </a:lnTo>
                <a:lnTo>
                  <a:pt x="1022650" y="205740"/>
                </a:lnTo>
                <a:lnTo>
                  <a:pt x="1032303" y="172720"/>
                </a:lnTo>
                <a:lnTo>
                  <a:pt x="1022650" y="140970"/>
                </a:lnTo>
                <a:lnTo>
                  <a:pt x="994531" y="109220"/>
                </a:lnTo>
                <a:lnTo>
                  <a:pt x="949207" y="80010"/>
                </a:lnTo>
                <a:lnTo>
                  <a:pt x="887941" y="53340"/>
                </a:lnTo>
                <a:lnTo>
                  <a:pt x="844319" y="39370"/>
                </a:lnTo>
                <a:lnTo>
                  <a:pt x="797143" y="27940"/>
                </a:lnTo>
                <a:lnTo>
                  <a:pt x="746836" y="17780"/>
                </a:lnTo>
                <a:lnTo>
                  <a:pt x="693823" y="10160"/>
                </a:lnTo>
                <a:lnTo>
                  <a:pt x="638530" y="3810"/>
                </a:lnTo>
                <a:lnTo>
                  <a:pt x="581381" y="1270"/>
                </a:lnTo>
                <a:lnTo>
                  <a:pt x="522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7436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630" y="1199668"/>
            <a:ext cx="10541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75" dirty="0">
                <a:latin typeface="Arial MT"/>
                <a:cs typeface="Arial MT"/>
              </a:rPr>
              <a:t>“Joe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Biden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wants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inflict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painful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shutdown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our</a:t>
            </a:r>
            <a:r>
              <a:rPr sz="2700" spc="1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entire</a:t>
            </a:r>
            <a:r>
              <a:rPr sz="2700" spc="105" dirty="0">
                <a:latin typeface="Arial MT"/>
                <a:cs typeface="Arial MT"/>
              </a:rPr>
              <a:t> </a:t>
            </a:r>
            <a:r>
              <a:rPr sz="2700" spc="50" dirty="0">
                <a:latin typeface="Arial MT"/>
                <a:cs typeface="Arial MT"/>
              </a:rPr>
              <a:t>country”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137" y="2374133"/>
            <a:ext cx="19866610" cy="1351915"/>
          </a:xfrm>
          <a:custGeom>
            <a:avLst/>
            <a:gdLst/>
            <a:ahLst/>
            <a:cxnLst/>
            <a:rect l="l" t="t" r="r" b="b"/>
            <a:pathLst>
              <a:path w="19866610" h="1351914">
                <a:moveTo>
                  <a:pt x="19866075" y="0"/>
                </a:moveTo>
                <a:lnTo>
                  <a:pt x="0" y="0"/>
                </a:lnTo>
                <a:lnTo>
                  <a:pt x="0" y="1351375"/>
                </a:lnTo>
                <a:lnTo>
                  <a:pt x="19866075" y="1351375"/>
                </a:lnTo>
                <a:lnTo>
                  <a:pt x="19866075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481798" y="2512937"/>
            <a:ext cx="4094479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92810" marR="5080" indent="-880744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u="sng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spc="4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u="sng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9285" y="2512937"/>
            <a:ext cx="3224530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9410" marR="5080" indent="-347345">
              <a:lnSpc>
                <a:spcPts val="3350"/>
              </a:lnSpc>
              <a:spcBef>
                <a:spcPts val="550"/>
              </a:spcBef>
            </a:pP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Compute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role </a:t>
            </a:r>
            <a:r>
              <a:rPr sz="3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graph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065" marR="5080" algn="ctr">
              <a:lnSpc>
                <a:spcPts val="3350"/>
              </a:lnSpc>
              <a:spcBef>
                <a:spcPts val="550"/>
              </a:spcBef>
            </a:pPr>
            <a:r>
              <a:rPr spc="-10" dirty="0"/>
              <a:t>Calculate</a:t>
            </a:r>
            <a:r>
              <a:rPr u="none" spc="-10" dirty="0"/>
              <a:t> </a:t>
            </a:r>
            <a:r>
              <a:rPr dirty="0"/>
              <a:t>Judgment</a:t>
            </a:r>
            <a:r>
              <a:rPr spc="380" dirty="0"/>
              <a:t> </a:t>
            </a:r>
            <a:r>
              <a:rPr spc="-10" dirty="0"/>
              <a:t>holder</a:t>
            </a:r>
            <a:r>
              <a:rPr u="none" spc="-10" dirty="0"/>
              <a:t> </a:t>
            </a:r>
            <a:r>
              <a:rPr dirty="0"/>
              <a:t>valence</a:t>
            </a:r>
            <a:r>
              <a:rPr spc="10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spc="55" dirty="0"/>
              <a:t>motif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7324" y="2395130"/>
            <a:ext cx="5420995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86765" marR="5080" indent="-774700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Label</a:t>
            </a:r>
            <a:r>
              <a:rPr sz="3100" u="sng" spc="1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text,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dependency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parse,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u="sng" spc="1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calculate</a:t>
            </a:r>
            <a:r>
              <a:rPr sz="3100" u="sng" spc="1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endParaRPr sz="31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79430" y="2337959"/>
            <a:ext cx="14015085" cy="1565275"/>
            <a:chOff x="5879430" y="2337959"/>
            <a:chExt cx="14015085" cy="1565275"/>
          </a:xfrm>
        </p:grpSpPr>
        <p:sp>
          <p:nvSpPr>
            <p:cNvPr id="9" name="object 9"/>
            <p:cNvSpPr/>
            <p:nvPr/>
          </p:nvSpPr>
          <p:spPr>
            <a:xfrm>
              <a:off x="5879427" y="2549442"/>
              <a:ext cx="10635615" cy="942340"/>
            </a:xfrm>
            <a:custGeom>
              <a:avLst/>
              <a:gdLst/>
              <a:ahLst/>
              <a:cxnLst/>
              <a:rect l="l" t="t" r="r" b="b"/>
              <a:pathLst>
                <a:path w="10635615" h="942339">
                  <a:moveTo>
                    <a:pt x="738835" y="441413"/>
                  </a:moveTo>
                  <a:lnTo>
                    <a:pt x="326644" y="0"/>
                  </a:lnTo>
                  <a:lnTo>
                    <a:pt x="326644" y="300164"/>
                  </a:lnTo>
                  <a:lnTo>
                    <a:pt x="0" y="300164"/>
                  </a:lnTo>
                  <a:lnTo>
                    <a:pt x="0" y="582663"/>
                  </a:lnTo>
                  <a:lnTo>
                    <a:pt x="326644" y="582663"/>
                  </a:lnTo>
                  <a:lnTo>
                    <a:pt x="326644" y="882827"/>
                  </a:lnTo>
                  <a:lnTo>
                    <a:pt x="738835" y="441413"/>
                  </a:lnTo>
                  <a:close/>
                </a:path>
                <a:path w="10635615" h="942339">
                  <a:moveTo>
                    <a:pt x="5402288" y="441413"/>
                  </a:moveTo>
                  <a:lnTo>
                    <a:pt x="4990084" y="0"/>
                  </a:lnTo>
                  <a:lnTo>
                    <a:pt x="4990084" y="300164"/>
                  </a:lnTo>
                  <a:lnTo>
                    <a:pt x="4663440" y="300164"/>
                  </a:lnTo>
                  <a:lnTo>
                    <a:pt x="4663440" y="582663"/>
                  </a:lnTo>
                  <a:lnTo>
                    <a:pt x="4990084" y="582663"/>
                  </a:lnTo>
                  <a:lnTo>
                    <a:pt x="4990084" y="882827"/>
                  </a:lnTo>
                  <a:lnTo>
                    <a:pt x="5402288" y="441413"/>
                  </a:lnTo>
                  <a:close/>
                </a:path>
                <a:path w="10635615" h="942339">
                  <a:moveTo>
                    <a:pt x="10635145" y="500380"/>
                  </a:moveTo>
                  <a:lnTo>
                    <a:pt x="10222941" y="58966"/>
                  </a:lnTo>
                  <a:lnTo>
                    <a:pt x="10222941" y="359130"/>
                  </a:lnTo>
                  <a:lnTo>
                    <a:pt x="9896310" y="359130"/>
                  </a:lnTo>
                  <a:lnTo>
                    <a:pt x="9896310" y="641642"/>
                  </a:lnTo>
                  <a:lnTo>
                    <a:pt x="10222941" y="641642"/>
                  </a:lnTo>
                  <a:lnTo>
                    <a:pt x="10222941" y="941806"/>
                  </a:lnTo>
                  <a:lnTo>
                    <a:pt x="10635145" y="500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50030" y="2379842"/>
              <a:ext cx="3302635" cy="1481455"/>
            </a:xfrm>
            <a:custGeom>
              <a:avLst/>
              <a:gdLst/>
              <a:ahLst/>
              <a:cxnLst/>
              <a:rect l="l" t="t" r="r" b="b"/>
              <a:pathLst>
                <a:path w="3302634" h="1481454">
                  <a:moveTo>
                    <a:pt x="0" y="0"/>
                  </a:moveTo>
                  <a:lnTo>
                    <a:pt x="3302073" y="0"/>
                  </a:lnTo>
                  <a:lnTo>
                    <a:pt x="3302073" y="1480915"/>
                  </a:lnTo>
                  <a:lnTo>
                    <a:pt x="0" y="1480915"/>
                  </a:lnTo>
                  <a:lnTo>
                    <a:pt x="0" y="0"/>
                  </a:lnTo>
                  <a:close/>
                </a:path>
              </a:pathLst>
            </a:custGeom>
            <a:ln w="8376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8553" y="4074990"/>
            <a:ext cx="11207115" cy="11671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dirty="0">
                <a:latin typeface="Arial MT"/>
                <a:cs typeface="Arial MT"/>
              </a:rPr>
              <a:t>Is</a:t>
            </a:r>
            <a:r>
              <a:rPr sz="3950" spc="5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speaker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expressing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direct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judgment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in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the </a:t>
            </a:r>
            <a:r>
              <a:rPr sz="3950" spc="-10" dirty="0">
                <a:latin typeface="Arial MT"/>
                <a:cs typeface="Arial MT"/>
              </a:rPr>
              <a:t>valence?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1086485">
              <a:lnSpc>
                <a:spcPts val="4240"/>
              </a:lnSpc>
              <a:spcBef>
                <a:spcPts val="665"/>
              </a:spcBef>
            </a:pPr>
            <a:r>
              <a:rPr dirty="0"/>
              <a:t>Is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speaker</a:t>
            </a:r>
            <a:r>
              <a:rPr spc="15" dirty="0"/>
              <a:t> </a:t>
            </a:r>
            <a:r>
              <a:rPr dirty="0"/>
              <a:t>taking</a:t>
            </a:r>
            <a:r>
              <a:rPr spc="15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50" dirty="0"/>
              <a:t>position</a:t>
            </a:r>
            <a:r>
              <a:rPr spc="15" dirty="0"/>
              <a:t> </a:t>
            </a:r>
            <a:r>
              <a:rPr dirty="0"/>
              <a:t>(positive</a:t>
            </a:r>
            <a:r>
              <a:rPr spc="15" dirty="0"/>
              <a:t> </a:t>
            </a:r>
            <a:r>
              <a:rPr spc="-25" dirty="0"/>
              <a:t>or </a:t>
            </a:r>
            <a:r>
              <a:rPr dirty="0"/>
              <a:t>negative</a:t>
            </a:r>
            <a:r>
              <a:rPr spc="-30" dirty="0"/>
              <a:t> valence)</a:t>
            </a:r>
            <a:r>
              <a:rPr spc="-25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valence?</a:t>
            </a:r>
          </a:p>
          <a:p>
            <a:pPr marL="12700" marR="5080">
              <a:lnSpc>
                <a:spcPts val="4240"/>
              </a:lnSpc>
              <a:spcBef>
                <a:spcPts val="3710"/>
              </a:spcBef>
            </a:pPr>
            <a:r>
              <a:rPr dirty="0"/>
              <a:t>Is</a:t>
            </a:r>
            <a:r>
              <a:rPr spc="2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speaker</a:t>
            </a:r>
            <a:r>
              <a:rPr spc="25" dirty="0"/>
              <a:t> </a:t>
            </a:r>
            <a:r>
              <a:rPr dirty="0"/>
              <a:t>expressing</a:t>
            </a:r>
            <a:r>
              <a:rPr spc="30" dirty="0"/>
              <a:t> </a:t>
            </a:r>
            <a:r>
              <a:rPr dirty="0"/>
              <a:t>an</a:t>
            </a:r>
            <a:r>
              <a:rPr spc="25" dirty="0"/>
              <a:t> </a:t>
            </a:r>
            <a:r>
              <a:rPr dirty="0"/>
              <a:t>indirect</a:t>
            </a:r>
            <a:r>
              <a:rPr spc="25" dirty="0"/>
              <a:t> </a:t>
            </a:r>
            <a:r>
              <a:rPr spc="-10" dirty="0"/>
              <a:t>position, </a:t>
            </a:r>
            <a:r>
              <a:rPr dirty="0"/>
              <a:t>such</a:t>
            </a:r>
            <a:r>
              <a:rPr spc="70" dirty="0"/>
              <a:t> </a:t>
            </a:r>
            <a:r>
              <a:rPr dirty="0"/>
              <a:t>that</a:t>
            </a:r>
            <a:r>
              <a:rPr spc="75" dirty="0"/>
              <a:t> </a:t>
            </a:r>
            <a:r>
              <a:rPr dirty="0"/>
              <a:t>they</a:t>
            </a:r>
            <a:r>
              <a:rPr spc="80" dirty="0"/>
              <a:t> </a:t>
            </a:r>
            <a:r>
              <a:rPr dirty="0"/>
              <a:t>are</a:t>
            </a:r>
            <a:r>
              <a:rPr spc="80" dirty="0"/>
              <a:t> </a:t>
            </a:r>
            <a:r>
              <a:rPr dirty="0"/>
              <a:t>talking</a:t>
            </a:r>
            <a:r>
              <a:rPr spc="80" dirty="0"/>
              <a:t> </a:t>
            </a:r>
            <a:r>
              <a:rPr dirty="0"/>
              <a:t>about</a:t>
            </a:r>
            <a:r>
              <a:rPr spc="75" dirty="0"/>
              <a:t> </a:t>
            </a:r>
            <a:r>
              <a:rPr dirty="0"/>
              <a:t>someone</a:t>
            </a:r>
            <a:r>
              <a:rPr spc="80" dirty="0"/>
              <a:t> </a:t>
            </a:r>
            <a:r>
              <a:rPr spc="-10" dirty="0"/>
              <a:t>else’s position?</a:t>
            </a:r>
          </a:p>
          <a:p>
            <a:pPr marL="12700" marR="499109">
              <a:lnSpc>
                <a:spcPts val="4240"/>
              </a:lnSpc>
              <a:spcBef>
                <a:spcPts val="3715"/>
              </a:spcBef>
            </a:pPr>
            <a:r>
              <a:rPr dirty="0"/>
              <a:t>Is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speaker</a:t>
            </a:r>
            <a:r>
              <a:rPr spc="5" dirty="0"/>
              <a:t> </a:t>
            </a:r>
            <a:r>
              <a:rPr dirty="0"/>
              <a:t>taking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50" dirty="0"/>
              <a:t>position</a:t>
            </a:r>
            <a:r>
              <a:rPr spc="5" dirty="0"/>
              <a:t> </a:t>
            </a:r>
            <a:r>
              <a:rPr dirty="0"/>
              <a:t>on</a:t>
            </a:r>
            <a:r>
              <a:rPr spc="10" dirty="0"/>
              <a:t> </a:t>
            </a:r>
            <a:r>
              <a:rPr dirty="0"/>
              <a:t>an</a:t>
            </a:r>
            <a:r>
              <a:rPr spc="5" dirty="0"/>
              <a:t> </a:t>
            </a:r>
            <a:r>
              <a:rPr spc="-10" dirty="0"/>
              <a:t>indirect position?</a:t>
            </a:r>
          </a:p>
        </p:txBody>
      </p:sp>
      <p:sp>
        <p:nvSpPr>
          <p:cNvPr id="13" name="object 13"/>
          <p:cNvSpPr/>
          <p:nvPr/>
        </p:nvSpPr>
        <p:spPr>
          <a:xfrm>
            <a:off x="12244339" y="5305998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13396221" y="6132308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928212" y="6609398"/>
            <a:ext cx="4618990" cy="2134870"/>
            <a:chOff x="12928212" y="6609398"/>
            <a:chExt cx="4618990" cy="2134870"/>
          </a:xfrm>
        </p:grpSpPr>
        <p:sp>
          <p:nvSpPr>
            <p:cNvPr id="16" name="object 16"/>
            <p:cNvSpPr/>
            <p:nvPr/>
          </p:nvSpPr>
          <p:spPr>
            <a:xfrm>
              <a:off x="14569481" y="6619876"/>
              <a:ext cx="2967355" cy="241300"/>
            </a:xfrm>
            <a:custGeom>
              <a:avLst/>
              <a:gdLst/>
              <a:ahLst/>
              <a:cxnLst/>
              <a:rect l="l" t="t" r="r" b="b"/>
              <a:pathLst>
                <a:path w="2967355" h="241300">
                  <a:moveTo>
                    <a:pt x="2966765" y="241018"/>
                  </a:moveTo>
                  <a:lnTo>
                    <a:pt x="2913245" y="226458"/>
                  </a:lnTo>
                  <a:lnTo>
                    <a:pt x="2859869" y="212353"/>
                  </a:lnTo>
                  <a:lnTo>
                    <a:pt x="2806637" y="198700"/>
                  </a:lnTo>
                  <a:lnTo>
                    <a:pt x="2753549" y="185502"/>
                  </a:lnTo>
                  <a:lnTo>
                    <a:pt x="2700604" y="172756"/>
                  </a:lnTo>
                  <a:lnTo>
                    <a:pt x="2647803" y="160464"/>
                  </a:lnTo>
                  <a:lnTo>
                    <a:pt x="2595146" y="148626"/>
                  </a:lnTo>
                  <a:lnTo>
                    <a:pt x="2542633" y="137241"/>
                  </a:lnTo>
                  <a:lnTo>
                    <a:pt x="2490263" y="126310"/>
                  </a:lnTo>
                  <a:lnTo>
                    <a:pt x="2438038" y="115832"/>
                  </a:lnTo>
                  <a:lnTo>
                    <a:pt x="2385956" y="105808"/>
                  </a:lnTo>
                  <a:lnTo>
                    <a:pt x="2334017" y="96237"/>
                  </a:lnTo>
                  <a:lnTo>
                    <a:pt x="2282223" y="87119"/>
                  </a:lnTo>
                  <a:lnTo>
                    <a:pt x="2230572" y="78455"/>
                  </a:lnTo>
                  <a:lnTo>
                    <a:pt x="2179065" y="70244"/>
                  </a:lnTo>
                  <a:lnTo>
                    <a:pt x="2127702" y="62487"/>
                  </a:lnTo>
                  <a:lnTo>
                    <a:pt x="2076483" y="55184"/>
                  </a:lnTo>
                  <a:lnTo>
                    <a:pt x="2025407" y="48334"/>
                  </a:lnTo>
                  <a:lnTo>
                    <a:pt x="1974475" y="41937"/>
                  </a:lnTo>
                  <a:lnTo>
                    <a:pt x="1923687" y="35994"/>
                  </a:lnTo>
                  <a:lnTo>
                    <a:pt x="1873043" y="30504"/>
                  </a:lnTo>
                  <a:lnTo>
                    <a:pt x="1822542" y="25468"/>
                  </a:lnTo>
                  <a:lnTo>
                    <a:pt x="1772185" y="20885"/>
                  </a:lnTo>
                  <a:lnTo>
                    <a:pt x="1721972" y="16756"/>
                  </a:lnTo>
                  <a:lnTo>
                    <a:pt x="1671903" y="13080"/>
                  </a:lnTo>
                  <a:lnTo>
                    <a:pt x="1621977" y="9858"/>
                  </a:lnTo>
                  <a:lnTo>
                    <a:pt x="1572196" y="7089"/>
                  </a:lnTo>
                  <a:lnTo>
                    <a:pt x="1522558" y="4774"/>
                  </a:lnTo>
                  <a:lnTo>
                    <a:pt x="1473063" y="2912"/>
                  </a:lnTo>
                  <a:lnTo>
                    <a:pt x="1423713" y="1504"/>
                  </a:lnTo>
                  <a:lnTo>
                    <a:pt x="1374506" y="549"/>
                  </a:lnTo>
                  <a:lnTo>
                    <a:pt x="1325443" y="47"/>
                  </a:lnTo>
                  <a:lnTo>
                    <a:pt x="1276524" y="0"/>
                  </a:lnTo>
                  <a:lnTo>
                    <a:pt x="1227749" y="405"/>
                  </a:lnTo>
                  <a:lnTo>
                    <a:pt x="1179117" y="1264"/>
                  </a:lnTo>
                  <a:lnTo>
                    <a:pt x="1130629" y="2577"/>
                  </a:lnTo>
                  <a:lnTo>
                    <a:pt x="1082285" y="4343"/>
                  </a:lnTo>
                  <a:lnTo>
                    <a:pt x="1034085" y="6562"/>
                  </a:lnTo>
                  <a:lnTo>
                    <a:pt x="986028" y="9235"/>
                  </a:lnTo>
                  <a:lnTo>
                    <a:pt x="938115" y="12361"/>
                  </a:lnTo>
                  <a:lnTo>
                    <a:pt x="890346" y="15941"/>
                  </a:lnTo>
                  <a:lnTo>
                    <a:pt x="842721" y="19974"/>
                  </a:lnTo>
                  <a:lnTo>
                    <a:pt x="795239" y="24461"/>
                  </a:lnTo>
                  <a:lnTo>
                    <a:pt x="747902" y="29402"/>
                  </a:lnTo>
                  <a:lnTo>
                    <a:pt x="700708" y="34795"/>
                  </a:lnTo>
                  <a:lnTo>
                    <a:pt x="653657" y="40643"/>
                  </a:lnTo>
                  <a:lnTo>
                    <a:pt x="606751" y="46943"/>
                  </a:lnTo>
                  <a:lnTo>
                    <a:pt x="559988" y="53698"/>
                  </a:lnTo>
                  <a:lnTo>
                    <a:pt x="513369" y="60905"/>
                  </a:lnTo>
                  <a:lnTo>
                    <a:pt x="466894" y="68567"/>
                  </a:lnTo>
                  <a:lnTo>
                    <a:pt x="420563" y="76681"/>
                  </a:lnTo>
                  <a:lnTo>
                    <a:pt x="374375" y="85249"/>
                  </a:lnTo>
                  <a:lnTo>
                    <a:pt x="328331" y="94271"/>
                  </a:lnTo>
                  <a:lnTo>
                    <a:pt x="282431" y="103746"/>
                  </a:lnTo>
                  <a:lnTo>
                    <a:pt x="236675" y="113675"/>
                  </a:lnTo>
                  <a:lnTo>
                    <a:pt x="191062" y="124057"/>
                  </a:lnTo>
                  <a:lnTo>
                    <a:pt x="145593" y="134892"/>
                  </a:lnTo>
                  <a:lnTo>
                    <a:pt x="100268" y="146181"/>
                  </a:lnTo>
                  <a:lnTo>
                    <a:pt x="55087" y="157924"/>
                  </a:lnTo>
                  <a:lnTo>
                    <a:pt x="10049" y="170119"/>
                  </a:lnTo>
                  <a:lnTo>
                    <a:pt x="0" y="17301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482951" y="6741698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82678" y="0"/>
                  </a:moveTo>
                  <a:lnTo>
                    <a:pt x="0" y="76126"/>
                  </a:lnTo>
                  <a:lnTo>
                    <a:pt x="110509" y="96590"/>
                  </a:lnTo>
                  <a:lnTo>
                    <a:pt x="82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118425" y="7656992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89" y="0"/>
                  </a:moveTo>
                  <a:lnTo>
                    <a:pt x="190836" y="0"/>
                  </a:lnTo>
                  <a:lnTo>
                    <a:pt x="144498" y="10317"/>
                  </a:lnTo>
                  <a:lnTo>
                    <a:pt x="100908" y="30951"/>
                  </a:lnTo>
                  <a:lnTo>
                    <a:pt x="61897" y="61903"/>
                  </a:lnTo>
                  <a:lnTo>
                    <a:pt x="30948" y="100913"/>
                  </a:lnTo>
                  <a:lnTo>
                    <a:pt x="10316" y="144502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6" y="284427"/>
                  </a:lnTo>
                  <a:lnTo>
                    <a:pt x="30948" y="328016"/>
                  </a:lnTo>
                  <a:lnTo>
                    <a:pt x="61897" y="367026"/>
                  </a:lnTo>
                  <a:lnTo>
                    <a:pt x="100908" y="397978"/>
                  </a:lnTo>
                  <a:lnTo>
                    <a:pt x="144498" y="418612"/>
                  </a:lnTo>
                  <a:lnTo>
                    <a:pt x="190836" y="428930"/>
                  </a:lnTo>
                  <a:lnTo>
                    <a:pt x="238089" y="428930"/>
                  </a:lnTo>
                  <a:lnTo>
                    <a:pt x="284427" y="418612"/>
                  </a:lnTo>
                  <a:lnTo>
                    <a:pt x="328017" y="397978"/>
                  </a:lnTo>
                  <a:lnTo>
                    <a:pt x="367029" y="367026"/>
                  </a:lnTo>
                  <a:lnTo>
                    <a:pt x="397977" y="328016"/>
                  </a:lnTo>
                  <a:lnTo>
                    <a:pt x="418609" y="284427"/>
                  </a:lnTo>
                  <a:lnTo>
                    <a:pt x="428926" y="238091"/>
                  </a:lnTo>
                  <a:lnTo>
                    <a:pt x="428926" y="190839"/>
                  </a:lnTo>
                  <a:lnTo>
                    <a:pt x="418609" y="144502"/>
                  </a:lnTo>
                  <a:lnTo>
                    <a:pt x="397977" y="100913"/>
                  </a:lnTo>
                  <a:lnTo>
                    <a:pt x="367029" y="61903"/>
                  </a:lnTo>
                  <a:lnTo>
                    <a:pt x="328017" y="30951"/>
                  </a:lnTo>
                  <a:lnTo>
                    <a:pt x="284427" y="10317"/>
                  </a:lnTo>
                  <a:lnTo>
                    <a:pt x="238089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85344" y="8166026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5"/>
                  </a:lnTo>
                  <a:lnTo>
                    <a:pt x="182814" y="23210"/>
                  </a:lnTo>
                  <a:lnTo>
                    <a:pt x="140204" y="38683"/>
                  </a:lnTo>
                  <a:lnTo>
                    <a:pt x="101032" y="58025"/>
                  </a:lnTo>
                  <a:lnTo>
                    <a:pt x="60619" y="85691"/>
                  </a:lnTo>
                  <a:lnTo>
                    <a:pt x="30309" y="116150"/>
                  </a:lnTo>
                  <a:lnTo>
                    <a:pt x="10103" y="148603"/>
                  </a:lnTo>
                  <a:lnTo>
                    <a:pt x="0" y="182253"/>
                  </a:lnTo>
                  <a:lnTo>
                    <a:pt x="0" y="216302"/>
                  </a:lnTo>
                  <a:lnTo>
                    <a:pt x="30309" y="282405"/>
                  </a:lnTo>
                  <a:lnTo>
                    <a:pt x="60619" y="312864"/>
                  </a:lnTo>
                  <a:lnTo>
                    <a:pt x="101032" y="340530"/>
                  </a:lnTo>
                  <a:lnTo>
                    <a:pt x="140204" y="359871"/>
                  </a:lnTo>
                  <a:lnTo>
                    <a:pt x="182814" y="375345"/>
                  </a:lnTo>
                  <a:lnTo>
                    <a:pt x="228098" y="386950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50"/>
                  </a:lnTo>
                  <a:lnTo>
                    <a:pt x="513166" y="375345"/>
                  </a:lnTo>
                  <a:lnTo>
                    <a:pt x="555774" y="359871"/>
                  </a:lnTo>
                  <a:lnTo>
                    <a:pt x="594944" y="340530"/>
                  </a:lnTo>
                  <a:lnTo>
                    <a:pt x="635357" y="312864"/>
                  </a:lnTo>
                  <a:lnTo>
                    <a:pt x="665666" y="282405"/>
                  </a:lnTo>
                  <a:lnTo>
                    <a:pt x="685873" y="249952"/>
                  </a:lnTo>
                  <a:lnTo>
                    <a:pt x="695976" y="216302"/>
                  </a:lnTo>
                  <a:lnTo>
                    <a:pt x="695976" y="182253"/>
                  </a:lnTo>
                  <a:lnTo>
                    <a:pt x="665666" y="116150"/>
                  </a:lnTo>
                  <a:lnTo>
                    <a:pt x="635357" y="85691"/>
                  </a:lnTo>
                  <a:lnTo>
                    <a:pt x="594944" y="58025"/>
                  </a:lnTo>
                  <a:lnTo>
                    <a:pt x="555774" y="38683"/>
                  </a:lnTo>
                  <a:lnTo>
                    <a:pt x="513166" y="23210"/>
                  </a:lnTo>
                  <a:lnTo>
                    <a:pt x="467884" y="11605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494343" y="7867194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8"/>
                  </a:moveTo>
                  <a:lnTo>
                    <a:pt x="43935" y="278786"/>
                  </a:lnTo>
                  <a:lnTo>
                    <a:pt x="87823" y="239591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1"/>
                  </a:lnTo>
                  <a:lnTo>
                    <a:pt x="306565" y="85601"/>
                  </a:lnTo>
                  <a:lnTo>
                    <a:pt x="350173" y="63198"/>
                  </a:lnTo>
                  <a:lnTo>
                    <a:pt x="393734" y="43595"/>
                  </a:lnTo>
                  <a:lnTo>
                    <a:pt x="437249" y="26790"/>
                  </a:lnTo>
                  <a:lnTo>
                    <a:pt x="480717" y="12784"/>
                  </a:lnTo>
                  <a:lnTo>
                    <a:pt x="524139" y="1577"/>
                  </a:lnTo>
                  <a:lnTo>
                    <a:pt x="53449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10924" y="7819082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38689" y="7588666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1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5"/>
                  </a:lnTo>
                  <a:lnTo>
                    <a:pt x="759306" y="1134520"/>
                  </a:lnTo>
                  <a:lnTo>
                    <a:pt x="709971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2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8" y="572426"/>
                  </a:lnTo>
                  <a:lnTo>
                    <a:pt x="1671826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149685" y="7721196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079404" y="7739279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503085" y="6380660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4">
                <a:moveTo>
                  <a:pt x="692454" y="0"/>
                </a:moveTo>
                <a:lnTo>
                  <a:pt x="648175" y="1408"/>
                </a:lnTo>
                <a:lnTo>
                  <a:pt x="604041" y="5633"/>
                </a:lnTo>
                <a:lnTo>
                  <a:pt x="560200" y="12675"/>
                </a:lnTo>
                <a:lnTo>
                  <a:pt x="516796" y="22534"/>
                </a:lnTo>
                <a:lnTo>
                  <a:pt x="473975" y="35210"/>
                </a:lnTo>
                <a:lnTo>
                  <a:pt x="431883" y="50703"/>
                </a:lnTo>
                <a:lnTo>
                  <a:pt x="390667" y="69013"/>
                </a:lnTo>
                <a:lnTo>
                  <a:pt x="350471" y="90139"/>
                </a:lnTo>
                <a:lnTo>
                  <a:pt x="311443" y="114083"/>
                </a:lnTo>
                <a:lnTo>
                  <a:pt x="273726" y="140843"/>
                </a:lnTo>
                <a:lnTo>
                  <a:pt x="237469" y="170420"/>
                </a:lnTo>
                <a:lnTo>
                  <a:pt x="202815" y="202814"/>
                </a:lnTo>
                <a:lnTo>
                  <a:pt x="170421" y="237467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69"/>
                </a:lnTo>
                <a:lnTo>
                  <a:pt x="69013" y="390665"/>
                </a:lnTo>
                <a:lnTo>
                  <a:pt x="50703" y="431881"/>
                </a:lnTo>
                <a:lnTo>
                  <a:pt x="35211" y="473973"/>
                </a:lnTo>
                <a:lnTo>
                  <a:pt x="22535" y="516793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90"/>
                </a:lnTo>
                <a:lnTo>
                  <a:pt x="237469" y="1214484"/>
                </a:lnTo>
                <a:lnTo>
                  <a:pt x="273726" y="1244061"/>
                </a:lnTo>
                <a:lnTo>
                  <a:pt x="311443" y="1270821"/>
                </a:lnTo>
                <a:lnTo>
                  <a:pt x="350471" y="1294764"/>
                </a:lnTo>
                <a:lnTo>
                  <a:pt x="390667" y="1315891"/>
                </a:lnTo>
                <a:lnTo>
                  <a:pt x="431883" y="1334200"/>
                </a:lnTo>
                <a:lnTo>
                  <a:pt x="473975" y="1349693"/>
                </a:lnTo>
                <a:lnTo>
                  <a:pt x="516796" y="1362369"/>
                </a:lnTo>
                <a:lnTo>
                  <a:pt x="560200" y="1372228"/>
                </a:lnTo>
                <a:lnTo>
                  <a:pt x="604041" y="1379270"/>
                </a:lnTo>
                <a:lnTo>
                  <a:pt x="648175" y="1383495"/>
                </a:lnTo>
                <a:lnTo>
                  <a:pt x="692454" y="1384904"/>
                </a:lnTo>
                <a:lnTo>
                  <a:pt x="736733" y="1383495"/>
                </a:lnTo>
                <a:lnTo>
                  <a:pt x="780866" y="1379270"/>
                </a:lnTo>
                <a:lnTo>
                  <a:pt x="824707" y="1372228"/>
                </a:lnTo>
                <a:lnTo>
                  <a:pt x="868111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7" y="1315891"/>
                </a:lnTo>
                <a:lnTo>
                  <a:pt x="1034432" y="1294764"/>
                </a:lnTo>
                <a:lnTo>
                  <a:pt x="1073460" y="1270821"/>
                </a:lnTo>
                <a:lnTo>
                  <a:pt x="1111175" y="1244061"/>
                </a:lnTo>
                <a:lnTo>
                  <a:pt x="1147432" y="1214484"/>
                </a:lnTo>
                <a:lnTo>
                  <a:pt x="1182084" y="1182090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3"/>
                </a:lnTo>
                <a:lnTo>
                  <a:pt x="1349689" y="473973"/>
                </a:lnTo>
                <a:lnTo>
                  <a:pt x="1334196" y="431881"/>
                </a:lnTo>
                <a:lnTo>
                  <a:pt x="1315886" y="390665"/>
                </a:lnTo>
                <a:lnTo>
                  <a:pt x="1294759" y="350469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7"/>
                </a:lnTo>
                <a:lnTo>
                  <a:pt x="1182084" y="202814"/>
                </a:lnTo>
                <a:lnTo>
                  <a:pt x="1147432" y="170420"/>
                </a:lnTo>
                <a:lnTo>
                  <a:pt x="1111175" y="140843"/>
                </a:lnTo>
                <a:lnTo>
                  <a:pt x="1073460" y="114083"/>
                </a:lnTo>
                <a:lnTo>
                  <a:pt x="1034432" y="90139"/>
                </a:lnTo>
                <a:lnTo>
                  <a:pt x="994237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1" y="22534"/>
                </a:lnTo>
                <a:lnTo>
                  <a:pt x="824707" y="12675"/>
                </a:lnTo>
                <a:lnTo>
                  <a:pt x="780866" y="5633"/>
                </a:lnTo>
                <a:lnTo>
                  <a:pt x="736733" y="1408"/>
                </a:lnTo>
                <a:lnTo>
                  <a:pt x="692454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17643349" y="6877005"/>
            <a:ext cx="1104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latin typeface="Arial MT"/>
                <a:cs typeface="Arial MT"/>
              </a:rPr>
              <a:t>Speaker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36723" y="5934145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+1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260925" y="5741695"/>
            <a:ext cx="1045844" cy="1047750"/>
          </a:xfrm>
          <a:custGeom>
            <a:avLst/>
            <a:gdLst/>
            <a:ahLst/>
            <a:cxnLst/>
            <a:rect l="l" t="t" r="r" b="b"/>
            <a:pathLst>
              <a:path w="1045844" h="1047750">
                <a:moveTo>
                  <a:pt x="0" y="815340"/>
                </a:moveTo>
                <a:lnTo>
                  <a:pt x="0" y="862330"/>
                </a:lnTo>
                <a:lnTo>
                  <a:pt x="4073" y="885190"/>
                </a:lnTo>
                <a:lnTo>
                  <a:pt x="35190" y="929640"/>
                </a:lnTo>
                <a:lnTo>
                  <a:pt x="93668" y="969010"/>
                </a:lnTo>
                <a:lnTo>
                  <a:pt x="131943" y="985520"/>
                </a:lnTo>
                <a:lnTo>
                  <a:pt x="175588" y="1000760"/>
                </a:lnTo>
                <a:lnTo>
                  <a:pt x="224113" y="1014730"/>
                </a:lnTo>
                <a:lnTo>
                  <a:pt x="277029" y="1026160"/>
                </a:lnTo>
                <a:lnTo>
                  <a:pt x="333846" y="1036320"/>
                </a:lnTo>
                <a:lnTo>
                  <a:pt x="394073" y="1042670"/>
                </a:lnTo>
                <a:lnTo>
                  <a:pt x="457221" y="1046480"/>
                </a:lnTo>
                <a:lnTo>
                  <a:pt x="522800" y="1047750"/>
                </a:lnTo>
                <a:lnTo>
                  <a:pt x="588380" y="1046480"/>
                </a:lnTo>
                <a:lnTo>
                  <a:pt x="651526" y="1042670"/>
                </a:lnTo>
                <a:lnTo>
                  <a:pt x="711748" y="1036320"/>
                </a:lnTo>
                <a:lnTo>
                  <a:pt x="768557" y="1026160"/>
                </a:lnTo>
                <a:lnTo>
                  <a:pt x="821465" y="1014730"/>
                </a:lnTo>
                <a:lnTo>
                  <a:pt x="869980" y="1000760"/>
                </a:lnTo>
                <a:lnTo>
                  <a:pt x="913615" y="985520"/>
                </a:lnTo>
                <a:lnTo>
                  <a:pt x="951879" y="969010"/>
                </a:lnTo>
                <a:lnTo>
                  <a:pt x="967002" y="960120"/>
                </a:lnTo>
                <a:lnTo>
                  <a:pt x="522800" y="960120"/>
                </a:lnTo>
                <a:lnTo>
                  <a:pt x="469785" y="958850"/>
                </a:lnTo>
                <a:lnTo>
                  <a:pt x="417823" y="956310"/>
                </a:lnTo>
                <a:lnTo>
                  <a:pt x="367202" y="951230"/>
                </a:lnTo>
                <a:lnTo>
                  <a:pt x="318212" y="944880"/>
                </a:lnTo>
                <a:lnTo>
                  <a:pt x="271144" y="937260"/>
                </a:lnTo>
                <a:lnTo>
                  <a:pt x="226286" y="928370"/>
                </a:lnTo>
                <a:lnTo>
                  <a:pt x="183929" y="916940"/>
                </a:lnTo>
                <a:lnTo>
                  <a:pt x="144362" y="904240"/>
                </a:lnTo>
                <a:lnTo>
                  <a:pt x="108137" y="889000"/>
                </a:lnTo>
                <a:lnTo>
                  <a:pt x="48108" y="857250"/>
                </a:lnTo>
                <a:lnTo>
                  <a:pt x="17519" y="834390"/>
                </a:lnTo>
                <a:lnTo>
                  <a:pt x="5372" y="821690"/>
                </a:lnTo>
                <a:lnTo>
                  <a:pt x="0" y="815340"/>
                </a:lnTo>
                <a:close/>
              </a:path>
              <a:path w="1045844" h="1047750">
                <a:moveTo>
                  <a:pt x="1045517" y="815340"/>
                </a:moveTo>
                <a:lnTo>
                  <a:pt x="1040162" y="821690"/>
                </a:lnTo>
                <a:lnTo>
                  <a:pt x="1034365" y="828040"/>
                </a:lnTo>
                <a:lnTo>
                  <a:pt x="1028070" y="834390"/>
                </a:lnTo>
                <a:lnTo>
                  <a:pt x="1021225" y="839470"/>
                </a:lnTo>
                <a:lnTo>
                  <a:pt x="997596" y="857250"/>
                </a:lnTo>
                <a:lnTo>
                  <a:pt x="937440" y="889000"/>
                </a:lnTo>
                <a:lnTo>
                  <a:pt x="901166" y="904240"/>
                </a:lnTo>
                <a:lnTo>
                  <a:pt x="861601" y="916940"/>
                </a:lnTo>
                <a:lnTo>
                  <a:pt x="819252" y="928370"/>
                </a:lnTo>
                <a:lnTo>
                  <a:pt x="774407" y="937260"/>
                </a:lnTo>
                <a:lnTo>
                  <a:pt x="727352" y="944880"/>
                </a:lnTo>
                <a:lnTo>
                  <a:pt x="678376" y="951230"/>
                </a:lnTo>
                <a:lnTo>
                  <a:pt x="627767" y="956310"/>
                </a:lnTo>
                <a:lnTo>
                  <a:pt x="575812" y="958850"/>
                </a:lnTo>
                <a:lnTo>
                  <a:pt x="522800" y="960120"/>
                </a:lnTo>
                <a:lnTo>
                  <a:pt x="967002" y="960120"/>
                </a:lnTo>
                <a:lnTo>
                  <a:pt x="1010340" y="929640"/>
                </a:lnTo>
                <a:lnTo>
                  <a:pt x="1041446" y="885190"/>
                </a:lnTo>
                <a:lnTo>
                  <a:pt x="1045517" y="862330"/>
                </a:lnTo>
                <a:lnTo>
                  <a:pt x="1045517" y="815340"/>
                </a:lnTo>
                <a:close/>
              </a:path>
              <a:path w="1045844" h="1047750">
                <a:moveTo>
                  <a:pt x="0" y="699770"/>
                </a:moveTo>
                <a:lnTo>
                  <a:pt x="0" y="746760"/>
                </a:lnTo>
                <a:lnTo>
                  <a:pt x="4073" y="770890"/>
                </a:lnTo>
                <a:lnTo>
                  <a:pt x="35190" y="814070"/>
                </a:lnTo>
                <a:lnTo>
                  <a:pt x="93668" y="853440"/>
                </a:lnTo>
                <a:lnTo>
                  <a:pt x="131943" y="871220"/>
                </a:lnTo>
                <a:lnTo>
                  <a:pt x="175588" y="886460"/>
                </a:lnTo>
                <a:lnTo>
                  <a:pt x="224113" y="900430"/>
                </a:lnTo>
                <a:lnTo>
                  <a:pt x="277029" y="911860"/>
                </a:lnTo>
                <a:lnTo>
                  <a:pt x="333846" y="920750"/>
                </a:lnTo>
                <a:lnTo>
                  <a:pt x="394073" y="927100"/>
                </a:lnTo>
                <a:lnTo>
                  <a:pt x="457221" y="932180"/>
                </a:lnTo>
                <a:lnTo>
                  <a:pt x="522800" y="933450"/>
                </a:lnTo>
                <a:lnTo>
                  <a:pt x="588380" y="932180"/>
                </a:lnTo>
                <a:lnTo>
                  <a:pt x="651526" y="927100"/>
                </a:lnTo>
                <a:lnTo>
                  <a:pt x="711748" y="920750"/>
                </a:lnTo>
                <a:lnTo>
                  <a:pt x="768557" y="911860"/>
                </a:lnTo>
                <a:lnTo>
                  <a:pt x="821465" y="900430"/>
                </a:lnTo>
                <a:lnTo>
                  <a:pt x="869980" y="886460"/>
                </a:lnTo>
                <a:lnTo>
                  <a:pt x="913615" y="871220"/>
                </a:lnTo>
                <a:lnTo>
                  <a:pt x="951879" y="853440"/>
                </a:lnTo>
                <a:lnTo>
                  <a:pt x="967002" y="844550"/>
                </a:lnTo>
                <a:lnTo>
                  <a:pt x="522800" y="844550"/>
                </a:lnTo>
                <a:lnTo>
                  <a:pt x="469785" y="843280"/>
                </a:lnTo>
                <a:lnTo>
                  <a:pt x="417823" y="840740"/>
                </a:lnTo>
                <a:lnTo>
                  <a:pt x="367202" y="836930"/>
                </a:lnTo>
                <a:lnTo>
                  <a:pt x="318212" y="830580"/>
                </a:lnTo>
                <a:lnTo>
                  <a:pt x="271144" y="822960"/>
                </a:lnTo>
                <a:lnTo>
                  <a:pt x="226286" y="812800"/>
                </a:lnTo>
                <a:lnTo>
                  <a:pt x="183929" y="801370"/>
                </a:lnTo>
                <a:lnTo>
                  <a:pt x="144362" y="788670"/>
                </a:lnTo>
                <a:lnTo>
                  <a:pt x="108137" y="774700"/>
                </a:lnTo>
                <a:lnTo>
                  <a:pt x="48108" y="742950"/>
                </a:lnTo>
                <a:lnTo>
                  <a:pt x="17519" y="718820"/>
                </a:lnTo>
                <a:lnTo>
                  <a:pt x="5372" y="706120"/>
                </a:lnTo>
                <a:lnTo>
                  <a:pt x="0" y="699770"/>
                </a:lnTo>
                <a:close/>
              </a:path>
              <a:path w="1045844" h="1047750">
                <a:moveTo>
                  <a:pt x="1045517" y="699770"/>
                </a:moveTo>
                <a:lnTo>
                  <a:pt x="997596" y="742950"/>
                </a:lnTo>
                <a:lnTo>
                  <a:pt x="937440" y="774700"/>
                </a:lnTo>
                <a:lnTo>
                  <a:pt x="901166" y="788670"/>
                </a:lnTo>
                <a:lnTo>
                  <a:pt x="861601" y="801370"/>
                </a:lnTo>
                <a:lnTo>
                  <a:pt x="819252" y="812800"/>
                </a:lnTo>
                <a:lnTo>
                  <a:pt x="774407" y="822960"/>
                </a:lnTo>
                <a:lnTo>
                  <a:pt x="727352" y="830580"/>
                </a:lnTo>
                <a:lnTo>
                  <a:pt x="678376" y="836930"/>
                </a:lnTo>
                <a:lnTo>
                  <a:pt x="627767" y="840740"/>
                </a:lnTo>
                <a:lnTo>
                  <a:pt x="575812" y="843280"/>
                </a:lnTo>
                <a:lnTo>
                  <a:pt x="522800" y="844550"/>
                </a:lnTo>
                <a:lnTo>
                  <a:pt x="967002" y="844550"/>
                </a:lnTo>
                <a:lnTo>
                  <a:pt x="1010340" y="814070"/>
                </a:lnTo>
                <a:lnTo>
                  <a:pt x="1041446" y="770890"/>
                </a:lnTo>
                <a:lnTo>
                  <a:pt x="1045517" y="746760"/>
                </a:lnTo>
                <a:lnTo>
                  <a:pt x="1045517" y="699770"/>
                </a:lnTo>
                <a:close/>
              </a:path>
              <a:path w="1045844" h="1047750">
                <a:moveTo>
                  <a:pt x="0" y="585470"/>
                </a:moveTo>
                <a:lnTo>
                  <a:pt x="0" y="632460"/>
                </a:lnTo>
                <a:lnTo>
                  <a:pt x="4073" y="655320"/>
                </a:lnTo>
                <a:lnTo>
                  <a:pt x="35190" y="699770"/>
                </a:lnTo>
                <a:lnTo>
                  <a:pt x="93668" y="737870"/>
                </a:lnTo>
                <a:lnTo>
                  <a:pt x="131943" y="755650"/>
                </a:lnTo>
                <a:lnTo>
                  <a:pt x="175588" y="770890"/>
                </a:lnTo>
                <a:lnTo>
                  <a:pt x="224113" y="784860"/>
                </a:lnTo>
                <a:lnTo>
                  <a:pt x="277029" y="796290"/>
                </a:lnTo>
                <a:lnTo>
                  <a:pt x="333846" y="805180"/>
                </a:lnTo>
                <a:lnTo>
                  <a:pt x="394073" y="812800"/>
                </a:lnTo>
                <a:lnTo>
                  <a:pt x="457221" y="816610"/>
                </a:lnTo>
                <a:lnTo>
                  <a:pt x="522800" y="817880"/>
                </a:lnTo>
                <a:lnTo>
                  <a:pt x="588380" y="816610"/>
                </a:lnTo>
                <a:lnTo>
                  <a:pt x="651526" y="812800"/>
                </a:lnTo>
                <a:lnTo>
                  <a:pt x="711748" y="806450"/>
                </a:lnTo>
                <a:lnTo>
                  <a:pt x="768557" y="796290"/>
                </a:lnTo>
                <a:lnTo>
                  <a:pt x="821465" y="784860"/>
                </a:lnTo>
                <a:lnTo>
                  <a:pt x="869980" y="770890"/>
                </a:lnTo>
                <a:lnTo>
                  <a:pt x="913615" y="755650"/>
                </a:lnTo>
                <a:lnTo>
                  <a:pt x="951879" y="739140"/>
                </a:lnTo>
                <a:lnTo>
                  <a:pt x="967002" y="730250"/>
                </a:lnTo>
                <a:lnTo>
                  <a:pt x="522800" y="730250"/>
                </a:lnTo>
                <a:lnTo>
                  <a:pt x="469785" y="728980"/>
                </a:lnTo>
                <a:lnTo>
                  <a:pt x="417823" y="726440"/>
                </a:lnTo>
                <a:lnTo>
                  <a:pt x="367202" y="721360"/>
                </a:lnTo>
                <a:lnTo>
                  <a:pt x="318212" y="715010"/>
                </a:lnTo>
                <a:lnTo>
                  <a:pt x="271144" y="707390"/>
                </a:lnTo>
                <a:lnTo>
                  <a:pt x="226286" y="697230"/>
                </a:lnTo>
                <a:lnTo>
                  <a:pt x="183929" y="687070"/>
                </a:lnTo>
                <a:lnTo>
                  <a:pt x="144362" y="674370"/>
                </a:lnTo>
                <a:lnTo>
                  <a:pt x="108137" y="659130"/>
                </a:lnTo>
                <a:lnTo>
                  <a:pt x="48108" y="627380"/>
                </a:lnTo>
                <a:lnTo>
                  <a:pt x="17519" y="603250"/>
                </a:lnTo>
                <a:lnTo>
                  <a:pt x="11198" y="598170"/>
                </a:lnTo>
                <a:lnTo>
                  <a:pt x="5372" y="591820"/>
                </a:lnTo>
                <a:lnTo>
                  <a:pt x="0" y="585470"/>
                </a:lnTo>
                <a:close/>
              </a:path>
              <a:path w="1045844" h="1047750">
                <a:moveTo>
                  <a:pt x="1045517" y="585470"/>
                </a:moveTo>
                <a:lnTo>
                  <a:pt x="1040162" y="591820"/>
                </a:lnTo>
                <a:lnTo>
                  <a:pt x="1034365" y="598170"/>
                </a:lnTo>
                <a:lnTo>
                  <a:pt x="1028070" y="603250"/>
                </a:lnTo>
                <a:lnTo>
                  <a:pt x="1021225" y="609600"/>
                </a:lnTo>
                <a:lnTo>
                  <a:pt x="969626" y="643890"/>
                </a:lnTo>
                <a:lnTo>
                  <a:pt x="901166" y="674370"/>
                </a:lnTo>
                <a:lnTo>
                  <a:pt x="861601" y="687070"/>
                </a:lnTo>
                <a:lnTo>
                  <a:pt x="819252" y="697230"/>
                </a:lnTo>
                <a:lnTo>
                  <a:pt x="774407" y="707390"/>
                </a:lnTo>
                <a:lnTo>
                  <a:pt x="727352" y="715010"/>
                </a:lnTo>
                <a:lnTo>
                  <a:pt x="678376" y="721360"/>
                </a:lnTo>
                <a:lnTo>
                  <a:pt x="627767" y="726440"/>
                </a:lnTo>
                <a:lnTo>
                  <a:pt x="575812" y="728980"/>
                </a:lnTo>
                <a:lnTo>
                  <a:pt x="522800" y="730250"/>
                </a:lnTo>
                <a:lnTo>
                  <a:pt x="967002" y="730250"/>
                </a:lnTo>
                <a:lnTo>
                  <a:pt x="1010340" y="699770"/>
                </a:lnTo>
                <a:lnTo>
                  <a:pt x="1041446" y="655320"/>
                </a:lnTo>
                <a:lnTo>
                  <a:pt x="1045517" y="632460"/>
                </a:lnTo>
                <a:lnTo>
                  <a:pt x="1045517" y="585470"/>
                </a:lnTo>
                <a:close/>
              </a:path>
              <a:path w="1045844" h="1047750">
                <a:moveTo>
                  <a:pt x="0" y="469900"/>
                </a:moveTo>
                <a:lnTo>
                  <a:pt x="0" y="516890"/>
                </a:lnTo>
                <a:lnTo>
                  <a:pt x="4073" y="539750"/>
                </a:lnTo>
                <a:lnTo>
                  <a:pt x="35190" y="584200"/>
                </a:lnTo>
                <a:lnTo>
                  <a:pt x="93668" y="623570"/>
                </a:lnTo>
                <a:lnTo>
                  <a:pt x="131943" y="640080"/>
                </a:lnTo>
                <a:lnTo>
                  <a:pt x="175588" y="656590"/>
                </a:lnTo>
                <a:lnTo>
                  <a:pt x="224113" y="669290"/>
                </a:lnTo>
                <a:lnTo>
                  <a:pt x="277029" y="681990"/>
                </a:lnTo>
                <a:lnTo>
                  <a:pt x="333846" y="690880"/>
                </a:lnTo>
                <a:lnTo>
                  <a:pt x="394073" y="697230"/>
                </a:lnTo>
                <a:lnTo>
                  <a:pt x="457221" y="702310"/>
                </a:lnTo>
                <a:lnTo>
                  <a:pt x="522800" y="703580"/>
                </a:lnTo>
                <a:lnTo>
                  <a:pt x="588380" y="702310"/>
                </a:lnTo>
                <a:lnTo>
                  <a:pt x="651526" y="697230"/>
                </a:lnTo>
                <a:lnTo>
                  <a:pt x="711748" y="690880"/>
                </a:lnTo>
                <a:lnTo>
                  <a:pt x="768557" y="681990"/>
                </a:lnTo>
                <a:lnTo>
                  <a:pt x="821465" y="670560"/>
                </a:lnTo>
                <a:lnTo>
                  <a:pt x="869980" y="656590"/>
                </a:lnTo>
                <a:lnTo>
                  <a:pt x="913615" y="641350"/>
                </a:lnTo>
                <a:lnTo>
                  <a:pt x="951879" y="623570"/>
                </a:lnTo>
                <a:lnTo>
                  <a:pt x="967002" y="614680"/>
                </a:lnTo>
                <a:lnTo>
                  <a:pt x="522800" y="614680"/>
                </a:lnTo>
                <a:lnTo>
                  <a:pt x="469785" y="613410"/>
                </a:lnTo>
                <a:lnTo>
                  <a:pt x="417823" y="610870"/>
                </a:lnTo>
                <a:lnTo>
                  <a:pt x="367202" y="607060"/>
                </a:lnTo>
                <a:lnTo>
                  <a:pt x="318212" y="600710"/>
                </a:lnTo>
                <a:lnTo>
                  <a:pt x="226286" y="582930"/>
                </a:lnTo>
                <a:lnTo>
                  <a:pt x="183929" y="571500"/>
                </a:lnTo>
                <a:lnTo>
                  <a:pt x="144362" y="558800"/>
                </a:lnTo>
                <a:lnTo>
                  <a:pt x="108137" y="544830"/>
                </a:lnTo>
                <a:lnTo>
                  <a:pt x="48108" y="513080"/>
                </a:lnTo>
                <a:lnTo>
                  <a:pt x="17519" y="488950"/>
                </a:lnTo>
                <a:lnTo>
                  <a:pt x="5372" y="476250"/>
                </a:lnTo>
                <a:lnTo>
                  <a:pt x="0" y="469900"/>
                </a:lnTo>
                <a:close/>
              </a:path>
              <a:path w="1045844" h="1047750">
                <a:moveTo>
                  <a:pt x="1045517" y="469900"/>
                </a:moveTo>
                <a:lnTo>
                  <a:pt x="997596" y="513080"/>
                </a:lnTo>
                <a:lnTo>
                  <a:pt x="937440" y="544830"/>
                </a:lnTo>
                <a:lnTo>
                  <a:pt x="901166" y="558800"/>
                </a:lnTo>
                <a:lnTo>
                  <a:pt x="861601" y="571500"/>
                </a:lnTo>
                <a:lnTo>
                  <a:pt x="819252" y="582930"/>
                </a:lnTo>
                <a:lnTo>
                  <a:pt x="727352" y="600710"/>
                </a:lnTo>
                <a:lnTo>
                  <a:pt x="678376" y="607060"/>
                </a:lnTo>
                <a:lnTo>
                  <a:pt x="627767" y="610870"/>
                </a:lnTo>
                <a:lnTo>
                  <a:pt x="575812" y="613410"/>
                </a:lnTo>
                <a:lnTo>
                  <a:pt x="522800" y="614680"/>
                </a:lnTo>
                <a:lnTo>
                  <a:pt x="967002" y="614680"/>
                </a:lnTo>
                <a:lnTo>
                  <a:pt x="1010340" y="584200"/>
                </a:lnTo>
                <a:lnTo>
                  <a:pt x="1041446" y="539750"/>
                </a:lnTo>
                <a:lnTo>
                  <a:pt x="1045517" y="516890"/>
                </a:lnTo>
                <a:lnTo>
                  <a:pt x="1045517" y="469900"/>
                </a:lnTo>
                <a:close/>
              </a:path>
              <a:path w="1045844" h="1047750">
                <a:moveTo>
                  <a:pt x="0" y="355600"/>
                </a:moveTo>
                <a:lnTo>
                  <a:pt x="0" y="401320"/>
                </a:lnTo>
                <a:lnTo>
                  <a:pt x="4073" y="425450"/>
                </a:lnTo>
                <a:lnTo>
                  <a:pt x="35190" y="468630"/>
                </a:lnTo>
                <a:lnTo>
                  <a:pt x="93668" y="508000"/>
                </a:lnTo>
                <a:lnTo>
                  <a:pt x="131943" y="525780"/>
                </a:lnTo>
                <a:lnTo>
                  <a:pt x="175588" y="541020"/>
                </a:lnTo>
                <a:lnTo>
                  <a:pt x="224113" y="554990"/>
                </a:lnTo>
                <a:lnTo>
                  <a:pt x="277029" y="566420"/>
                </a:lnTo>
                <a:lnTo>
                  <a:pt x="333846" y="575310"/>
                </a:lnTo>
                <a:lnTo>
                  <a:pt x="394073" y="582930"/>
                </a:lnTo>
                <a:lnTo>
                  <a:pt x="457221" y="586740"/>
                </a:lnTo>
                <a:lnTo>
                  <a:pt x="522800" y="588010"/>
                </a:lnTo>
                <a:lnTo>
                  <a:pt x="588380" y="586740"/>
                </a:lnTo>
                <a:lnTo>
                  <a:pt x="651526" y="582930"/>
                </a:lnTo>
                <a:lnTo>
                  <a:pt x="711748" y="575310"/>
                </a:lnTo>
                <a:lnTo>
                  <a:pt x="768557" y="566420"/>
                </a:lnTo>
                <a:lnTo>
                  <a:pt x="821465" y="554990"/>
                </a:lnTo>
                <a:lnTo>
                  <a:pt x="869980" y="541020"/>
                </a:lnTo>
                <a:lnTo>
                  <a:pt x="913615" y="525780"/>
                </a:lnTo>
                <a:lnTo>
                  <a:pt x="951879" y="508000"/>
                </a:lnTo>
                <a:lnTo>
                  <a:pt x="968082" y="499110"/>
                </a:lnTo>
                <a:lnTo>
                  <a:pt x="469785" y="499110"/>
                </a:lnTo>
                <a:lnTo>
                  <a:pt x="417823" y="496570"/>
                </a:lnTo>
                <a:lnTo>
                  <a:pt x="367202" y="491490"/>
                </a:lnTo>
                <a:lnTo>
                  <a:pt x="318212" y="485140"/>
                </a:lnTo>
                <a:lnTo>
                  <a:pt x="271144" y="477520"/>
                </a:lnTo>
                <a:lnTo>
                  <a:pt x="226286" y="467360"/>
                </a:lnTo>
                <a:lnTo>
                  <a:pt x="183929" y="455930"/>
                </a:lnTo>
                <a:lnTo>
                  <a:pt x="144362" y="443230"/>
                </a:lnTo>
                <a:lnTo>
                  <a:pt x="108137" y="429260"/>
                </a:lnTo>
                <a:lnTo>
                  <a:pt x="48108" y="397510"/>
                </a:lnTo>
                <a:lnTo>
                  <a:pt x="17519" y="373380"/>
                </a:lnTo>
                <a:lnTo>
                  <a:pt x="11198" y="367030"/>
                </a:lnTo>
                <a:lnTo>
                  <a:pt x="5372" y="361950"/>
                </a:lnTo>
                <a:lnTo>
                  <a:pt x="0" y="355600"/>
                </a:lnTo>
                <a:close/>
              </a:path>
              <a:path w="1045844" h="1047750">
                <a:moveTo>
                  <a:pt x="1045517" y="355600"/>
                </a:moveTo>
                <a:lnTo>
                  <a:pt x="1040162" y="361950"/>
                </a:lnTo>
                <a:lnTo>
                  <a:pt x="1034365" y="367030"/>
                </a:lnTo>
                <a:lnTo>
                  <a:pt x="1028070" y="373380"/>
                </a:lnTo>
                <a:lnTo>
                  <a:pt x="997596" y="397510"/>
                </a:lnTo>
                <a:lnTo>
                  <a:pt x="937440" y="429260"/>
                </a:lnTo>
                <a:lnTo>
                  <a:pt x="901166" y="443230"/>
                </a:lnTo>
                <a:lnTo>
                  <a:pt x="861601" y="455930"/>
                </a:lnTo>
                <a:lnTo>
                  <a:pt x="819252" y="467360"/>
                </a:lnTo>
                <a:lnTo>
                  <a:pt x="774407" y="477520"/>
                </a:lnTo>
                <a:lnTo>
                  <a:pt x="727352" y="485140"/>
                </a:lnTo>
                <a:lnTo>
                  <a:pt x="678376" y="491490"/>
                </a:lnTo>
                <a:lnTo>
                  <a:pt x="627767" y="496570"/>
                </a:lnTo>
                <a:lnTo>
                  <a:pt x="575812" y="499110"/>
                </a:lnTo>
                <a:lnTo>
                  <a:pt x="968082" y="499110"/>
                </a:lnTo>
                <a:lnTo>
                  <a:pt x="1010340" y="469900"/>
                </a:lnTo>
                <a:lnTo>
                  <a:pt x="1041446" y="425450"/>
                </a:lnTo>
                <a:lnTo>
                  <a:pt x="1045517" y="401320"/>
                </a:lnTo>
                <a:lnTo>
                  <a:pt x="1045517" y="355600"/>
                </a:lnTo>
                <a:close/>
              </a:path>
              <a:path w="1045844" h="1047750">
                <a:moveTo>
                  <a:pt x="586" y="218440"/>
                </a:moveTo>
                <a:lnTo>
                  <a:pt x="586" y="287020"/>
                </a:lnTo>
                <a:lnTo>
                  <a:pt x="4658" y="309880"/>
                </a:lnTo>
                <a:lnTo>
                  <a:pt x="35764" y="354330"/>
                </a:lnTo>
                <a:lnTo>
                  <a:pt x="94224" y="393700"/>
                </a:lnTo>
                <a:lnTo>
                  <a:pt x="132488" y="410210"/>
                </a:lnTo>
                <a:lnTo>
                  <a:pt x="176123" y="426720"/>
                </a:lnTo>
                <a:lnTo>
                  <a:pt x="224639" y="439420"/>
                </a:lnTo>
                <a:lnTo>
                  <a:pt x="277546" y="450850"/>
                </a:lnTo>
                <a:lnTo>
                  <a:pt x="334355" y="461010"/>
                </a:lnTo>
                <a:lnTo>
                  <a:pt x="394578" y="467360"/>
                </a:lnTo>
                <a:lnTo>
                  <a:pt x="457723" y="472440"/>
                </a:lnTo>
                <a:lnTo>
                  <a:pt x="523303" y="473710"/>
                </a:lnTo>
                <a:lnTo>
                  <a:pt x="588872" y="472440"/>
                </a:lnTo>
                <a:lnTo>
                  <a:pt x="651993" y="467360"/>
                </a:lnTo>
                <a:lnTo>
                  <a:pt x="712178" y="461010"/>
                </a:lnTo>
                <a:lnTo>
                  <a:pt x="768942" y="450850"/>
                </a:lnTo>
                <a:lnTo>
                  <a:pt x="821797" y="439420"/>
                </a:lnTo>
                <a:lnTo>
                  <a:pt x="870256" y="426720"/>
                </a:lnTo>
                <a:lnTo>
                  <a:pt x="913834" y="410210"/>
                </a:lnTo>
                <a:lnTo>
                  <a:pt x="952042" y="393700"/>
                </a:lnTo>
                <a:lnTo>
                  <a:pt x="987647" y="372110"/>
                </a:lnTo>
                <a:lnTo>
                  <a:pt x="470620" y="372110"/>
                </a:lnTo>
                <a:lnTo>
                  <a:pt x="419227" y="369570"/>
                </a:lnTo>
                <a:lnTo>
                  <a:pt x="369165" y="364490"/>
                </a:lnTo>
                <a:lnTo>
                  <a:pt x="320731" y="358140"/>
                </a:lnTo>
                <a:lnTo>
                  <a:pt x="274217" y="350520"/>
                </a:lnTo>
                <a:lnTo>
                  <a:pt x="229919" y="340360"/>
                </a:lnTo>
                <a:lnTo>
                  <a:pt x="188130" y="330200"/>
                </a:lnTo>
                <a:lnTo>
                  <a:pt x="149147" y="317500"/>
                </a:lnTo>
                <a:lnTo>
                  <a:pt x="97302" y="295910"/>
                </a:lnTo>
                <a:lnTo>
                  <a:pt x="55033" y="271780"/>
                </a:lnTo>
                <a:lnTo>
                  <a:pt x="22681" y="246380"/>
                </a:lnTo>
                <a:lnTo>
                  <a:pt x="586" y="218440"/>
                </a:lnTo>
                <a:close/>
              </a:path>
              <a:path w="1045844" h="1047750">
                <a:moveTo>
                  <a:pt x="1045517" y="218440"/>
                </a:moveTo>
                <a:lnTo>
                  <a:pt x="991065" y="271780"/>
                </a:lnTo>
                <a:lnTo>
                  <a:pt x="948792" y="295910"/>
                </a:lnTo>
                <a:lnTo>
                  <a:pt x="896946" y="317500"/>
                </a:lnTo>
                <a:lnTo>
                  <a:pt x="857890" y="330200"/>
                </a:lnTo>
                <a:lnTo>
                  <a:pt x="816068" y="340360"/>
                </a:lnTo>
                <a:lnTo>
                  <a:pt x="771766" y="350520"/>
                </a:lnTo>
                <a:lnTo>
                  <a:pt x="725269" y="358140"/>
                </a:lnTo>
                <a:lnTo>
                  <a:pt x="676864" y="364490"/>
                </a:lnTo>
                <a:lnTo>
                  <a:pt x="626835" y="369570"/>
                </a:lnTo>
                <a:lnTo>
                  <a:pt x="575469" y="372110"/>
                </a:lnTo>
                <a:lnTo>
                  <a:pt x="987647" y="372110"/>
                </a:lnTo>
                <a:lnTo>
                  <a:pt x="1010406" y="354330"/>
                </a:lnTo>
                <a:lnTo>
                  <a:pt x="1029588" y="332740"/>
                </a:lnTo>
                <a:lnTo>
                  <a:pt x="1041454" y="309880"/>
                </a:lnTo>
                <a:lnTo>
                  <a:pt x="1045517" y="287020"/>
                </a:lnTo>
                <a:lnTo>
                  <a:pt x="1045517" y="218440"/>
                </a:lnTo>
                <a:close/>
              </a:path>
              <a:path w="1045844" h="1047750">
                <a:moveTo>
                  <a:pt x="522800" y="0"/>
                </a:moveTo>
                <a:lnTo>
                  <a:pt x="464215" y="1270"/>
                </a:lnTo>
                <a:lnTo>
                  <a:pt x="407054" y="3810"/>
                </a:lnTo>
                <a:lnTo>
                  <a:pt x="351744" y="10160"/>
                </a:lnTo>
                <a:lnTo>
                  <a:pt x="298714" y="17780"/>
                </a:lnTo>
                <a:lnTo>
                  <a:pt x="248391" y="27940"/>
                </a:lnTo>
                <a:lnTo>
                  <a:pt x="201202" y="39370"/>
                </a:lnTo>
                <a:lnTo>
                  <a:pt x="157576" y="53340"/>
                </a:lnTo>
                <a:lnTo>
                  <a:pt x="96316" y="80010"/>
                </a:lnTo>
                <a:lnTo>
                  <a:pt x="50995" y="109220"/>
                </a:lnTo>
                <a:lnTo>
                  <a:pt x="22877" y="140970"/>
                </a:lnTo>
                <a:lnTo>
                  <a:pt x="13224" y="172720"/>
                </a:lnTo>
                <a:lnTo>
                  <a:pt x="22877" y="205740"/>
                </a:lnTo>
                <a:lnTo>
                  <a:pt x="50995" y="236220"/>
                </a:lnTo>
                <a:lnTo>
                  <a:pt x="96316" y="266700"/>
                </a:lnTo>
                <a:lnTo>
                  <a:pt x="157576" y="292100"/>
                </a:lnTo>
                <a:lnTo>
                  <a:pt x="201202" y="306070"/>
                </a:lnTo>
                <a:lnTo>
                  <a:pt x="248391" y="318770"/>
                </a:lnTo>
                <a:lnTo>
                  <a:pt x="298714" y="328930"/>
                </a:lnTo>
                <a:lnTo>
                  <a:pt x="351744" y="336550"/>
                </a:lnTo>
                <a:lnTo>
                  <a:pt x="407054" y="341630"/>
                </a:lnTo>
                <a:lnTo>
                  <a:pt x="464215" y="345440"/>
                </a:lnTo>
                <a:lnTo>
                  <a:pt x="522800" y="346710"/>
                </a:lnTo>
                <a:lnTo>
                  <a:pt x="581381" y="345440"/>
                </a:lnTo>
                <a:lnTo>
                  <a:pt x="638530" y="341630"/>
                </a:lnTo>
                <a:lnTo>
                  <a:pt x="693823" y="336550"/>
                </a:lnTo>
                <a:lnTo>
                  <a:pt x="746836" y="328930"/>
                </a:lnTo>
                <a:lnTo>
                  <a:pt x="797143" y="318770"/>
                </a:lnTo>
                <a:lnTo>
                  <a:pt x="844319" y="307340"/>
                </a:lnTo>
                <a:lnTo>
                  <a:pt x="887941" y="292100"/>
                </a:lnTo>
                <a:lnTo>
                  <a:pt x="949207" y="266700"/>
                </a:lnTo>
                <a:lnTo>
                  <a:pt x="994531" y="236220"/>
                </a:lnTo>
                <a:lnTo>
                  <a:pt x="1022650" y="205740"/>
                </a:lnTo>
                <a:lnTo>
                  <a:pt x="1032303" y="172720"/>
                </a:lnTo>
                <a:lnTo>
                  <a:pt x="1022650" y="140970"/>
                </a:lnTo>
                <a:lnTo>
                  <a:pt x="994531" y="109220"/>
                </a:lnTo>
                <a:lnTo>
                  <a:pt x="949207" y="80010"/>
                </a:lnTo>
                <a:lnTo>
                  <a:pt x="887941" y="53340"/>
                </a:lnTo>
                <a:lnTo>
                  <a:pt x="844319" y="39370"/>
                </a:lnTo>
                <a:lnTo>
                  <a:pt x="797143" y="27940"/>
                </a:lnTo>
                <a:lnTo>
                  <a:pt x="746836" y="17780"/>
                </a:lnTo>
                <a:lnTo>
                  <a:pt x="693823" y="10160"/>
                </a:lnTo>
                <a:lnTo>
                  <a:pt x="638530" y="3810"/>
                </a:lnTo>
                <a:lnTo>
                  <a:pt x="581381" y="1270"/>
                </a:lnTo>
                <a:lnTo>
                  <a:pt x="522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9228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B4E0-9EF1-44EC-C8EE-647BC45B8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1107996"/>
          </a:xfrm>
        </p:spPr>
        <p:txBody>
          <a:bodyPr/>
          <a:lstStyle/>
          <a:p>
            <a:pPr algn="ctr"/>
            <a:r>
              <a:rPr lang="en-US" sz="7200" b="1" u="none" dirty="0"/>
              <a:t>Example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FF107-F9CB-CC2F-E98C-E307307C9DE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89050" y="6333236"/>
            <a:ext cx="15799435" cy="2454518"/>
          </a:xfrm>
        </p:spPr>
        <p:txBody>
          <a:bodyPr/>
          <a:lstStyle/>
          <a:p>
            <a:r>
              <a:rPr lang="en-US" sz="4000" dirty="0"/>
              <a:t>“We</a:t>
            </a:r>
            <a:r>
              <a:rPr lang="en-US" sz="4000" spc="95" dirty="0"/>
              <a:t> </a:t>
            </a:r>
            <a:r>
              <a:rPr lang="en-US" sz="4000" dirty="0"/>
              <a:t>are</a:t>
            </a:r>
            <a:r>
              <a:rPr lang="en-US" sz="4000" spc="100" dirty="0"/>
              <a:t> </a:t>
            </a:r>
            <a:r>
              <a:rPr lang="en-US" sz="4000" dirty="0"/>
              <a:t>engaged</a:t>
            </a:r>
            <a:r>
              <a:rPr lang="en-US" sz="4000" spc="100" dirty="0"/>
              <a:t> </a:t>
            </a:r>
            <a:r>
              <a:rPr lang="en-US" sz="4000" dirty="0"/>
              <a:t>in</a:t>
            </a:r>
            <a:r>
              <a:rPr lang="en-US" sz="4000" spc="95" dirty="0"/>
              <a:t> </a:t>
            </a:r>
            <a:r>
              <a:rPr lang="en-US" sz="4000" dirty="0"/>
              <a:t>a</a:t>
            </a:r>
            <a:r>
              <a:rPr lang="en-US" sz="4000" spc="100" dirty="0"/>
              <a:t> </a:t>
            </a:r>
            <a:r>
              <a:rPr lang="en-US" sz="4000" dirty="0"/>
              <a:t>righteous</a:t>
            </a:r>
            <a:r>
              <a:rPr lang="en-US" sz="4000" spc="100" dirty="0"/>
              <a:t> </a:t>
            </a:r>
            <a:r>
              <a:rPr lang="en-US" sz="4000" dirty="0"/>
              <a:t>crusade</a:t>
            </a:r>
            <a:r>
              <a:rPr lang="en-US" sz="4000" spc="95" dirty="0"/>
              <a:t> </a:t>
            </a:r>
            <a:r>
              <a:rPr lang="en-US" sz="4000" spc="75" dirty="0"/>
              <a:t>to</a:t>
            </a:r>
            <a:r>
              <a:rPr lang="en-US" sz="4000" spc="100" dirty="0"/>
              <a:t> </a:t>
            </a:r>
            <a:r>
              <a:rPr lang="en-US" sz="4000" dirty="0"/>
              <a:t>liberate</a:t>
            </a:r>
            <a:r>
              <a:rPr lang="en-US" sz="4000" spc="100" dirty="0"/>
              <a:t> </a:t>
            </a:r>
            <a:r>
              <a:rPr lang="en-US" sz="4000" dirty="0"/>
              <a:t>this</a:t>
            </a:r>
            <a:r>
              <a:rPr lang="en-US" sz="4000" spc="95" dirty="0"/>
              <a:t> </a:t>
            </a:r>
            <a:r>
              <a:rPr lang="en-US" sz="4000" dirty="0"/>
              <a:t>nation</a:t>
            </a:r>
            <a:r>
              <a:rPr lang="en-US" sz="4000" spc="100" dirty="0"/>
              <a:t> </a:t>
            </a:r>
            <a:r>
              <a:rPr lang="en-US" sz="4000" dirty="0"/>
              <a:t>from</a:t>
            </a:r>
            <a:r>
              <a:rPr lang="en-US" sz="4000" spc="100" dirty="0"/>
              <a:t> </a:t>
            </a:r>
            <a:r>
              <a:rPr lang="en-US" sz="4000" dirty="0"/>
              <a:t>a</a:t>
            </a:r>
            <a:r>
              <a:rPr lang="en-US" sz="4000" spc="95" dirty="0"/>
              <a:t> </a:t>
            </a:r>
            <a:r>
              <a:rPr lang="en-US" sz="4000" dirty="0"/>
              <a:t>corrupt</a:t>
            </a:r>
            <a:r>
              <a:rPr lang="en-US" sz="4000" spc="100" dirty="0"/>
              <a:t> </a:t>
            </a:r>
            <a:r>
              <a:rPr lang="en-US" sz="4000" dirty="0"/>
              <a:t>political</a:t>
            </a:r>
            <a:r>
              <a:rPr lang="en-US" sz="4000" spc="100" dirty="0"/>
              <a:t> </a:t>
            </a:r>
            <a:r>
              <a:rPr lang="en-US" sz="4000" dirty="0"/>
              <a:t>class</a:t>
            </a:r>
            <a:r>
              <a:rPr lang="en-US" sz="4000" spc="100" dirty="0"/>
              <a:t> </a:t>
            </a:r>
            <a:r>
              <a:rPr lang="en-US" sz="4000" dirty="0"/>
              <a:t>that</a:t>
            </a:r>
            <a:r>
              <a:rPr lang="en-US" sz="4000" spc="95" dirty="0"/>
              <a:t> </a:t>
            </a:r>
            <a:r>
              <a:rPr lang="en-US" sz="4000" dirty="0"/>
              <a:t>is</a:t>
            </a:r>
            <a:r>
              <a:rPr lang="en-US" sz="4000" spc="100" dirty="0"/>
              <a:t> </a:t>
            </a:r>
            <a:r>
              <a:rPr lang="en-US" sz="4000" dirty="0"/>
              <a:t>waging</a:t>
            </a:r>
            <a:r>
              <a:rPr lang="en-US" sz="4000" spc="100" dirty="0"/>
              <a:t> </a:t>
            </a:r>
            <a:r>
              <a:rPr lang="en-US" sz="4000" spc="-25" dirty="0"/>
              <a:t>war </a:t>
            </a:r>
            <a:r>
              <a:rPr lang="en-US" sz="4000" dirty="0"/>
              <a:t>on</a:t>
            </a:r>
            <a:r>
              <a:rPr lang="en-US" sz="4000" spc="35" dirty="0"/>
              <a:t> </a:t>
            </a:r>
            <a:r>
              <a:rPr lang="en-US" sz="4000" dirty="0"/>
              <a:t>American</a:t>
            </a:r>
            <a:r>
              <a:rPr lang="en-US" sz="4000" spc="35" dirty="0"/>
              <a:t> </a:t>
            </a:r>
            <a:r>
              <a:rPr lang="en-US" sz="4000" spc="45" dirty="0"/>
              <a:t>democracy”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833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331" y="972130"/>
            <a:ext cx="16913860" cy="8089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sz="2700" dirty="0">
                <a:latin typeface="Arial MT"/>
                <a:cs typeface="Arial MT"/>
              </a:rPr>
              <a:t>“We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are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engaged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righteous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crusade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liberate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this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nation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from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corrupt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political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class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that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is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waging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spc="-25" dirty="0">
                <a:latin typeface="Arial MT"/>
                <a:cs typeface="Arial MT"/>
              </a:rPr>
              <a:t>war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3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American</a:t>
            </a:r>
            <a:r>
              <a:rPr sz="2700" spc="35" dirty="0">
                <a:latin typeface="Arial MT"/>
                <a:cs typeface="Arial MT"/>
              </a:rPr>
              <a:t> </a:t>
            </a:r>
            <a:r>
              <a:rPr sz="2700" spc="45" dirty="0">
                <a:latin typeface="Arial MT"/>
                <a:cs typeface="Arial MT"/>
              </a:rPr>
              <a:t>democracy”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137" y="2374133"/>
            <a:ext cx="19866610" cy="1351915"/>
          </a:xfrm>
          <a:custGeom>
            <a:avLst/>
            <a:gdLst/>
            <a:ahLst/>
            <a:cxnLst/>
            <a:rect l="l" t="t" r="r" b="b"/>
            <a:pathLst>
              <a:path w="19866610" h="1351914">
                <a:moveTo>
                  <a:pt x="19866075" y="0"/>
                </a:moveTo>
                <a:lnTo>
                  <a:pt x="0" y="0"/>
                </a:lnTo>
                <a:lnTo>
                  <a:pt x="0" y="1351375"/>
                </a:lnTo>
                <a:lnTo>
                  <a:pt x="19866075" y="1351375"/>
                </a:lnTo>
                <a:lnTo>
                  <a:pt x="19866075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481798" y="2512937"/>
            <a:ext cx="4094479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92810" marR="5080" indent="-880744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u="sng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u="sng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spc="4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u="sng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9285" y="2512937"/>
            <a:ext cx="3224530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9410" marR="5080" indent="-347345">
              <a:lnSpc>
                <a:spcPts val="3350"/>
              </a:lnSpc>
              <a:spcBef>
                <a:spcPts val="550"/>
              </a:spcBef>
            </a:pP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Compute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role </a:t>
            </a:r>
            <a:r>
              <a:rPr sz="3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r>
              <a:rPr sz="31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graph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065" marR="5080" algn="ctr">
              <a:lnSpc>
                <a:spcPts val="3350"/>
              </a:lnSpc>
              <a:spcBef>
                <a:spcPts val="550"/>
              </a:spcBef>
            </a:pPr>
            <a:r>
              <a:rPr spc="-10" dirty="0"/>
              <a:t>Calculate</a:t>
            </a:r>
            <a:r>
              <a:rPr u="none" spc="-10" dirty="0"/>
              <a:t> </a:t>
            </a:r>
            <a:r>
              <a:rPr dirty="0"/>
              <a:t>Judgment</a:t>
            </a:r>
            <a:r>
              <a:rPr spc="380" dirty="0"/>
              <a:t> </a:t>
            </a:r>
            <a:r>
              <a:rPr spc="-10" dirty="0"/>
              <a:t>holder</a:t>
            </a:r>
            <a:r>
              <a:rPr u="none" spc="-10" dirty="0"/>
              <a:t> </a:t>
            </a:r>
            <a:r>
              <a:rPr dirty="0"/>
              <a:t>valence</a:t>
            </a:r>
            <a:r>
              <a:rPr spc="10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spc="55" dirty="0"/>
              <a:t>motif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7324" y="2395130"/>
            <a:ext cx="5420995" cy="9283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86765" marR="5080" indent="-774700">
              <a:lnSpc>
                <a:spcPts val="3350"/>
              </a:lnSpc>
              <a:spcBef>
                <a:spcPts val="55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Label</a:t>
            </a:r>
            <a:r>
              <a:rPr sz="3100" u="sng" spc="1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text,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dependency</a:t>
            </a:r>
            <a:r>
              <a:rPr sz="3100" u="sng" spc="11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parse,</a:t>
            </a:r>
            <a:r>
              <a:rPr sz="3100" spc="-10" dirty="0"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and</a:t>
            </a:r>
            <a:r>
              <a:rPr sz="3100" u="sng" spc="1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calculate</a:t>
            </a:r>
            <a:r>
              <a:rPr sz="3100" u="sng" spc="1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valence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79427" y="2549442"/>
            <a:ext cx="10635615" cy="942340"/>
          </a:xfrm>
          <a:custGeom>
            <a:avLst/>
            <a:gdLst/>
            <a:ahLst/>
            <a:cxnLst/>
            <a:rect l="l" t="t" r="r" b="b"/>
            <a:pathLst>
              <a:path w="10635615" h="942339">
                <a:moveTo>
                  <a:pt x="738835" y="441413"/>
                </a:moveTo>
                <a:lnTo>
                  <a:pt x="326644" y="0"/>
                </a:lnTo>
                <a:lnTo>
                  <a:pt x="326644" y="300164"/>
                </a:lnTo>
                <a:lnTo>
                  <a:pt x="0" y="300164"/>
                </a:lnTo>
                <a:lnTo>
                  <a:pt x="0" y="582663"/>
                </a:lnTo>
                <a:lnTo>
                  <a:pt x="326644" y="582663"/>
                </a:lnTo>
                <a:lnTo>
                  <a:pt x="326644" y="882827"/>
                </a:lnTo>
                <a:lnTo>
                  <a:pt x="738835" y="441413"/>
                </a:lnTo>
                <a:close/>
              </a:path>
              <a:path w="10635615" h="942339">
                <a:moveTo>
                  <a:pt x="5402288" y="441413"/>
                </a:moveTo>
                <a:lnTo>
                  <a:pt x="4990084" y="0"/>
                </a:lnTo>
                <a:lnTo>
                  <a:pt x="4990084" y="300164"/>
                </a:lnTo>
                <a:lnTo>
                  <a:pt x="4663440" y="300164"/>
                </a:lnTo>
                <a:lnTo>
                  <a:pt x="4663440" y="582663"/>
                </a:lnTo>
                <a:lnTo>
                  <a:pt x="4990084" y="582663"/>
                </a:lnTo>
                <a:lnTo>
                  <a:pt x="4990084" y="882827"/>
                </a:lnTo>
                <a:lnTo>
                  <a:pt x="5402288" y="441413"/>
                </a:lnTo>
                <a:close/>
              </a:path>
              <a:path w="10635615" h="942339">
                <a:moveTo>
                  <a:pt x="10635145" y="500380"/>
                </a:moveTo>
                <a:lnTo>
                  <a:pt x="10222941" y="58966"/>
                </a:lnTo>
                <a:lnTo>
                  <a:pt x="10222941" y="359130"/>
                </a:lnTo>
                <a:lnTo>
                  <a:pt x="9896310" y="359130"/>
                </a:lnTo>
                <a:lnTo>
                  <a:pt x="9896310" y="641642"/>
                </a:lnTo>
                <a:lnTo>
                  <a:pt x="10222941" y="641642"/>
                </a:lnTo>
                <a:lnTo>
                  <a:pt x="10222941" y="941806"/>
                </a:lnTo>
                <a:lnTo>
                  <a:pt x="10635145" y="500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3060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413" y="276187"/>
            <a:ext cx="16507155" cy="110172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446" y="507840"/>
            <a:ext cx="17046575" cy="12731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679"/>
              </a:lnSpc>
              <a:spcBef>
                <a:spcPts val="130"/>
              </a:spcBef>
            </a:pPr>
            <a:r>
              <a:rPr dirty="0"/>
              <a:t>Full</a:t>
            </a:r>
            <a:r>
              <a:rPr spc="-35" dirty="0"/>
              <a:t> </a:t>
            </a:r>
            <a:r>
              <a:rPr spc="-25" dirty="0"/>
              <a:t>Valence</a:t>
            </a:r>
            <a:r>
              <a:rPr spc="-30" dirty="0"/>
              <a:t> </a:t>
            </a:r>
            <a:r>
              <a:rPr dirty="0"/>
              <a:t>Graph</a:t>
            </a:r>
            <a:r>
              <a:rPr spc="-30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spc="-10" dirty="0"/>
              <a:t>Labels</a:t>
            </a:r>
          </a:p>
          <a:p>
            <a:pPr marL="145415" marR="5080">
              <a:lnSpc>
                <a:spcPts val="2900"/>
              </a:lnSpc>
              <a:spcBef>
                <a:spcPts val="345"/>
              </a:spcBef>
            </a:pPr>
            <a:r>
              <a:rPr sz="2700" u="none" dirty="0"/>
              <a:t>“We</a:t>
            </a:r>
            <a:r>
              <a:rPr sz="2700" u="none" spc="95" dirty="0"/>
              <a:t> </a:t>
            </a:r>
            <a:r>
              <a:rPr sz="2700" u="none" dirty="0"/>
              <a:t>are</a:t>
            </a:r>
            <a:r>
              <a:rPr sz="2700" u="none" spc="100" dirty="0"/>
              <a:t> </a:t>
            </a:r>
            <a:r>
              <a:rPr sz="2700" u="none" dirty="0"/>
              <a:t>engaged</a:t>
            </a:r>
            <a:r>
              <a:rPr sz="2700" u="none" spc="100" dirty="0"/>
              <a:t> </a:t>
            </a:r>
            <a:r>
              <a:rPr sz="2700" u="none" dirty="0"/>
              <a:t>in</a:t>
            </a:r>
            <a:r>
              <a:rPr sz="2700" u="none" spc="95" dirty="0"/>
              <a:t> </a:t>
            </a:r>
            <a:r>
              <a:rPr sz="2700" u="none" dirty="0"/>
              <a:t>a</a:t>
            </a:r>
            <a:r>
              <a:rPr sz="2700" u="none" spc="100" dirty="0"/>
              <a:t> </a:t>
            </a:r>
            <a:r>
              <a:rPr sz="2700" u="none" dirty="0"/>
              <a:t>righteous</a:t>
            </a:r>
            <a:r>
              <a:rPr sz="2700" u="none" spc="100" dirty="0"/>
              <a:t> </a:t>
            </a:r>
            <a:r>
              <a:rPr sz="2700" u="none" dirty="0"/>
              <a:t>crusade</a:t>
            </a:r>
            <a:r>
              <a:rPr sz="2700" u="none" spc="95" dirty="0"/>
              <a:t> </a:t>
            </a:r>
            <a:r>
              <a:rPr sz="2700" u="none" spc="75" dirty="0"/>
              <a:t>to</a:t>
            </a:r>
            <a:r>
              <a:rPr sz="2700" u="none" spc="100" dirty="0"/>
              <a:t> </a:t>
            </a:r>
            <a:r>
              <a:rPr sz="2700" u="none" dirty="0"/>
              <a:t>liberate</a:t>
            </a:r>
            <a:r>
              <a:rPr sz="2700" u="none" spc="100" dirty="0"/>
              <a:t> </a:t>
            </a:r>
            <a:r>
              <a:rPr sz="2700" u="none" dirty="0"/>
              <a:t>this</a:t>
            </a:r>
            <a:r>
              <a:rPr sz="2700" u="none" spc="95" dirty="0"/>
              <a:t> </a:t>
            </a:r>
            <a:r>
              <a:rPr sz="2700" u="none" dirty="0"/>
              <a:t>nation</a:t>
            </a:r>
            <a:r>
              <a:rPr sz="2700" u="none" spc="100" dirty="0"/>
              <a:t> </a:t>
            </a:r>
            <a:r>
              <a:rPr sz="2700" u="none" dirty="0"/>
              <a:t>from</a:t>
            </a:r>
            <a:r>
              <a:rPr sz="2700" u="none" spc="100" dirty="0"/>
              <a:t> </a:t>
            </a:r>
            <a:r>
              <a:rPr sz="2700" u="none" dirty="0"/>
              <a:t>a</a:t>
            </a:r>
            <a:r>
              <a:rPr sz="2700" u="none" spc="95" dirty="0"/>
              <a:t> </a:t>
            </a:r>
            <a:r>
              <a:rPr sz="2700" u="none" dirty="0"/>
              <a:t>corrupt</a:t>
            </a:r>
            <a:r>
              <a:rPr sz="2700" u="none" spc="100" dirty="0"/>
              <a:t> </a:t>
            </a:r>
            <a:r>
              <a:rPr sz="2700" u="none" dirty="0"/>
              <a:t>political</a:t>
            </a:r>
            <a:r>
              <a:rPr sz="2700" u="none" spc="100" dirty="0"/>
              <a:t> </a:t>
            </a:r>
            <a:r>
              <a:rPr sz="2700" u="none" dirty="0"/>
              <a:t>class</a:t>
            </a:r>
            <a:r>
              <a:rPr sz="2700" u="none" spc="100" dirty="0"/>
              <a:t> </a:t>
            </a:r>
            <a:r>
              <a:rPr sz="2700" u="none" dirty="0"/>
              <a:t>that</a:t>
            </a:r>
            <a:r>
              <a:rPr sz="2700" u="none" spc="95" dirty="0"/>
              <a:t> </a:t>
            </a:r>
            <a:r>
              <a:rPr sz="2700" u="none" dirty="0"/>
              <a:t>is</a:t>
            </a:r>
            <a:r>
              <a:rPr sz="2700" u="none" spc="100" dirty="0"/>
              <a:t> </a:t>
            </a:r>
            <a:r>
              <a:rPr sz="2700" u="none" dirty="0"/>
              <a:t>waging</a:t>
            </a:r>
            <a:r>
              <a:rPr sz="2700" u="none" spc="100" dirty="0"/>
              <a:t> </a:t>
            </a:r>
            <a:r>
              <a:rPr sz="2700" u="none" spc="-25" dirty="0"/>
              <a:t>war </a:t>
            </a:r>
            <a:r>
              <a:rPr sz="2700" u="none" dirty="0"/>
              <a:t>on</a:t>
            </a:r>
            <a:r>
              <a:rPr sz="2700" u="none" spc="35" dirty="0"/>
              <a:t> </a:t>
            </a:r>
            <a:r>
              <a:rPr sz="2700" u="none" dirty="0"/>
              <a:t>American</a:t>
            </a:r>
            <a:r>
              <a:rPr sz="2700" u="none" spc="35" dirty="0"/>
              <a:t> </a:t>
            </a:r>
            <a:r>
              <a:rPr sz="2700" u="none" spc="45" dirty="0"/>
              <a:t>democracy”</a:t>
            </a:r>
            <a:endParaRPr sz="2700" dirty="0"/>
          </a:p>
        </p:txBody>
      </p:sp>
    </p:spTree>
    <p:extLst>
      <p:ext uri="{BB962C8B-B14F-4D97-AF65-F5344CB8AC3E}">
        <p14:creationId xmlns:p14="http://schemas.microsoft.com/office/powerpoint/2010/main" val="2535171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81413" y="276187"/>
            <a:ext cx="16507460" cy="11017250"/>
            <a:chOff x="2081413" y="276187"/>
            <a:chExt cx="16507460" cy="11017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1413" y="276187"/>
              <a:ext cx="16507155" cy="110172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20217" y="5340164"/>
              <a:ext cx="6229350" cy="5041265"/>
            </a:xfrm>
            <a:custGeom>
              <a:avLst/>
              <a:gdLst/>
              <a:ahLst/>
              <a:cxnLst/>
              <a:rect l="l" t="t" r="r" b="b"/>
              <a:pathLst>
                <a:path w="6229350" h="5041265">
                  <a:moveTo>
                    <a:pt x="1588172" y="134264"/>
                  </a:moveTo>
                  <a:lnTo>
                    <a:pt x="1629915" y="146936"/>
                  </a:lnTo>
                  <a:lnTo>
                    <a:pt x="1671857" y="160107"/>
                  </a:lnTo>
                  <a:lnTo>
                    <a:pt x="1713990" y="173775"/>
                  </a:lnTo>
                  <a:lnTo>
                    <a:pt x="1756308" y="187933"/>
                  </a:lnTo>
                  <a:lnTo>
                    <a:pt x="1798804" y="202576"/>
                  </a:lnTo>
                  <a:lnTo>
                    <a:pt x="1841471" y="217698"/>
                  </a:lnTo>
                  <a:lnTo>
                    <a:pt x="1884302" y="233296"/>
                  </a:lnTo>
                  <a:lnTo>
                    <a:pt x="1927290" y="249362"/>
                  </a:lnTo>
                  <a:lnTo>
                    <a:pt x="1970427" y="265893"/>
                  </a:lnTo>
                  <a:lnTo>
                    <a:pt x="2013708" y="282883"/>
                  </a:lnTo>
                  <a:lnTo>
                    <a:pt x="2057126" y="300327"/>
                  </a:lnTo>
                  <a:lnTo>
                    <a:pt x="2100672" y="318219"/>
                  </a:lnTo>
                  <a:lnTo>
                    <a:pt x="2144341" y="336555"/>
                  </a:lnTo>
                  <a:lnTo>
                    <a:pt x="2188125" y="355329"/>
                  </a:lnTo>
                  <a:lnTo>
                    <a:pt x="2232018" y="374535"/>
                  </a:lnTo>
                  <a:lnTo>
                    <a:pt x="2276012" y="394169"/>
                  </a:lnTo>
                  <a:lnTo>
                    <a:pt x="2320101" y="414226"/>
                  </a:lnTo>
                  <a:lnTo>
                    <a:pt x="2364277" y="434700"/>
                  </a:lnTo>
                  <a:lnTo>
                    <a:pt x="2408534" y="455585"/>
                  </a:lnTo>
                  <a:lnTo>
                    <a:pt x="2452866" y="476878"/>
                  </a:lnTo>
                  <a:lnTo>
                    <a:pt x="2497264" y="498572"/>
                  </a:lnTo>
                  <a:lnTo>
                    <a:pt x="2541722" y="520662"/>
                  </a:lnTo>
                  <a:lnTo>
                    <a:pt x="2586233" y="543144"/>
                  </a:lnTo>
                  <a:lnTo>
                    <a:pt x="2630790" y="566011"/>
                  </a:lnTo>
                  <a:lnTo>
                    <a:pt x="2675386" y="589259"/>
                  </a:lnTo>
                  <a:lnTo>
                    <a:pt x="2720015" y="612882"/>
                  </a:lnTo>
                  <a:lnTo>
                    <a:pt x="2764669" y="636875"/>
                  </a:lnTo>
                  <a:lnTo>
                    <a:pt x="2809341" y="661234"/>
                  </a:lnTo>
                  <a:lnTo>
                    <a:pt x="2854024" y="685952"/>
                  </a:lnTo>
                  <a:lnTo>
                    <a:pt x="2898713" y="711025"/>
                  </a:lnTo>
                  <a:lnTo>
                    <a:pt x="2943398" y="736447"/>
                  </a:lnTo>
                  <a:lnTo>
                    <a:pt x="2988075" y="762213"/>
                  </a:lnTo>
                  <a:lnTo>
                    <a:pt x="3032735" y="788318"/>
                  </a:lnTo>
                  <a:lnTo>
                    <a:pt x="3077372" y="814756"/>
                  </a:lnTo>
                  <a:lnTo>
                    <a:pt x="3121979" y="841523"/>
                  </a:lnTo>
                  <a:lnTo>
                    <a:pt x="3166549" y="868613"/>
                  </a:lnTo>
                  <a:lnTo>
                    <a:pt x="3211074" y="896021"/>
                  </a:lnTo>
                  <a:lnTo>
                    <a:pt x="3255549" y="923742"/>
                  </a:lnTo>
                  <a:lnTo>
                    <a:pt x="3299966" y="951771"/>
                  </a:lnTo>
                  <a:lnTo>
                    <a:pt x="3344319" y="980101"/>
                  </a:lnTo>
                  <a:lnTo>
                    <a:pt x="3388599" y="1008729"/>
                  </a:lnTo>
                  <a:lnTo>
                    <a:pt x="3432801" y="1037648"/>
                  </a:lnTo>
                  <a:lnTo>
                    <a:pt x="3476917" y="1066855"/>
                  </a:lnTo>
                  <a:lnTo>
                    <a:pt x="3520941" y="1096342"/>
                  </a:lnTo>
                  <a:lnTo>
                    <a:pt x="3564865" y="1126106"/>
                  </a:lnTo>
                  <a:lnTo>
                    <a:pt x="3608683" y="1156141"/>
                  </a:lnTo>
                  <a:lnTo>
                    <a:pt x="3652388" y="1186441"/>
                  </a:lnTo>
                  <a:lnTo>
                    <a:pt x="3695972" y="1217002"/>
                  </a:lnTo>
                  <a:lnTo>
                    <a:pt x="3739429" y="1247818"/>
                  </a:lnTo>
                  <a:lnTo>
                    <a:pt x="3782752" y="1278884"/>
                  </a:lnTo>
                  <a:lnTo>
                    <a:pt x="3825934" y="1310196"/>
                  </a:lnTo>
                  <a:lnTo>
                    <a:pt x="3868968" y="1341746"/>
                  </a:lnTo>
                  <a:lnTo>
                    <a:pt x="3911848" y="1373531"/>
                  </a:lnTo>
                  <a:lnTo>
                    <a:pt x="3954565" y="1405546"/>
                  </a:lnTo>
                  <a:lnTo>
                    <a:pt x="3997114" y="1437784"/>
                  </a:lnTo>
                  <a:lnTo>
                    <a:pt x="4039486" y="1470241"/>
                  </a:lnTo>
                  <a:lnTo>
                    <a:pt x="4081677" y="1502911"/>
                  </a:lnTo>
                  <a:lnTo>
                    <a:pt x="4123678" y="1535790"/>
                  </a:lnTo>
                  <a:lnTo>
                    <a:pt x="4165482" y="1568872"/>
                  </a:lnTo>
                  <a:lnTo>
                    <a:pt x="4207083" y="1602152"/>
                  </a:lnTo>
                  <a:lnTo>
                    <a:pt x="4248473" y="1635624"/>
                  </a:lnTo>
                  <a:lnTo>
                    <a:pt x="4289646" y="1669283"/>
                  </a:lnTo>
                  <a:lnTo>
                    <a:pt x="4330596" y="1703125"/>
                  </a:lnTo>
                  <a:lnTo>
                    <a:pt x="4371313" y="1737144"/>
                  </a:lnTo>
                  <a:lnTo>
                    <a:pt x="4411793" y="1771334"/>
                  </a:lnTo>
                  <a:lnTo>
                    <a:pt x="4452028" y="1805691"/>
                  </a:lnTo>
                  <a:lnTo>
                    <a:pt x="4492011" y="1840210"/>
                  </a:lnTo>
                  <a:lnTo>
                    <a:pt x="4531735" y="1874884"/>
                  </a:lnTo>
                  <a:lnTo>
                    <a:pt x="4571193" y="1909709"/>
                  </a:lnTo>
                  <a:lnTo>
                    <a:pt x="4610379" y="1944680"/>
                  </a:lnTo>
                  <a:lnTo>
                    <a:pt x="4649285" y="1979791"/>
                  </a:lnTo>
                  <a:lnTo>
                    <a:pt x="4687904" y="2015037"/>
                  </a:lnTo>
                  <a:lnTo>
                    <a:pt x="4726230" y="2050413"/>
                  </a:lnTo>
                  <a:lnTo>
                    <a:pt x="4764255" y="2085914"/>
                  </a:lnTo>
                  <a:lnTo>
                    <a:pt x="4801973" y="2121534"/>
                  </a:lnTo>
                  <a:lnTo>
                    <a:pt x="4839377" y="2157269"/>
                  </a:lnTo>
                  <a:lnTo>
                    <a:pt x="4876460" y="2193113"/>
                  </a:lnTo>
                  <a:lnTo>
                    <a:pt x="4913214" y="2229060"/>
                  </a:lnTo>
                  <a:lnTo>
                    <a:pt x="4949633" y="2265106"/>
                  </a:lnTo>
                  <a:lnTo>
                    <a:pt x="4985710" y="2301246"/>
                  </a:lnTo>
                  <a:lnTo>
                    <a:pt x="5021438" y="2337473"/>
                  </a:lnTo>
                  <a:lnTo>
                    <a:pt x="5056811" y="2373784"/>
                  </a:lnTo>
                  <a:lnTo>
                    <a:pt x="5091820" y="2410172"/>
                  </a:lnTo>
                  <a:lnTo>
                    <a:pt x="5126460" y="2446633"/>
                  </a:lnTo>
                  <a:lnTo>
                    <a:pt x="5160723" y="2483161"/>
                  </a:lnTo>
                  <a:lnTo>
                    <a:pt x="5194602" y="2519751"/>
                  </a:lnTo>
                  <a:lnTo>
                    <a:pt x="5228091" y="2556398"/>
                  </a:lnTo>
                  <a:lnTo>
                    <a:pt x="5261182" y="2593096"/>
                  </a:lnTo>
                  <a:lnTo>
                    <a:pt x="5293869" y="2629841"/>
                  </a:lnTo>
                  <a:lnTo>
                    <a:pt x="5326145" y="2666627"/>
                  </a:lnTo>
                  <a:lnTo>
                    <a:pt x="5358002" y="2703449"/>
                  </a:lnTo>
                  <a:lnTo>
                    <a:pt x="5389435" y="2740302"/>
                  </a:lnTo>
                  <a:lnTo>
                    <a:pt x="5420435" y="2777180"/>
                  </a:lnTo>
                  <a:lnTo>
                    <a:pt x="5450996" y="2814078"/>
                  </a:lnTo>
                  <a:lnTo>
                    <a:pt x="5481111" y="2850991"/>
                  </a:lnTo>
                  <a:lnTo>
                    <a:pt x="5510773" y="2887914"/>
                  </a:lnTo>
                  <a:lnTo>
                    <a:pt x="5539975" y="2924842"/>
                  </a:lnTo>
                  <a:lnTo>
                    <a:pt x="5568710" y="2961769"/>
                  </a:lnTo>
                  <a:lnTo>
                    <a:pt x="5596972" y="2998691"/>
                  </a:lnTo>
                  <a:lnTo>
                    <a:pt x="5624753" y="3035601"/>
                  </a:lnTo>
                  <a:lnTo>
                    <a:pt x="5652046" y="3072495"/>
                  </a:lnTo>
                  <a:lnTo>
                    <a:pt x="5678845" y="3109367"/>
                  </a:lnTo>
                  <a:lnTo>
                    <a:pt x="5705143" y="3146213"/>
                  </a:lnTo>
                  <a:lnTo>
                    <a:pt x="5730932" y="3183026"/>
                  </a:lnTo>
                  <a:lnTo>
                    <a:pt x="5756206" y="3219803"/>
                  </a:lnTo>
                  <a:lnTo>
                    <a:pt x="5780957" y="3256537"/>
                  </a:lnTo>
                  <a:lnTo>
                    <a:pt x="5805180" y="3293223"/>
                  </a:lnTo>
                  <a:lnTo>
                    <a:pt x="5828866" y="3329856"/>
                  </a:lnTo>
                  <a:lnTo>
                    <a:pt x="5860218" y="3379604"/>
                  </a:lnTo>
                  <a:lnTo>
                    <a:pt x="5890252" y="3428756"/>
                  </a:lnTo>
                  <a:lnTo>
                    <a:pt x="5918975" y="3477307"/>
                  </a:lnTo>
                  <a:lnTo>
                    <a:pt x="5946391" y="3525250"/>
                  </a:lnTo>
                  <a:lnTo>
                    <a:pt x="5972505" y="3572579"/>
                  </a:lnTo>
                  <a:lnTo>
                    <a:pt x="5997322" y="3619286"/>
                  </a:lnTo>
                  <a:lnTo>
                    <a:pt x="6020848" y="3665365"/>
                  </a:lnTo>
                  <a:lnTo>
                    <a:pt x="6043086" y="3710810"/>
                  </a:lnTo>
                  <a:lnTo>
                    <a:pt x="6064042" y="3755614"/>
                  </a:lnTo>
                  <a:lnTo>
                    <a:pt x="6083720" y="3799770"/>
                  </a:lnTo>
                  <a:lnTo>
                    <a:pt x="6102127" y="3843273"/>
                  </a:lnTo>
                  <a:lnTo>
                    <a:pt x="6119267" y="3886114"/>
                  </a:lnTo>
                  <a:lnTo>
                    <a:pt x="6135144" y="3928288"/>
                  </a:lnTo>
                  <a:lnTo>
                    <a:pt x="6149764" y="3969788"/>
                  </a:lnTo>
                  <a:lnTo>
                    <a:pt x="6163132" y="4010608"/>
                  </a:lnTo>
                  <a:lnTo>
                    <a:pt x="6175252" y="4050741"/>
                  </a:lnTo>
                  <a:lnTo>
                    <a:pt x="6186130" y="4090180"/>
                  </a:lnTo>
                  <a:lnTo>
                    <a:pt x="6195770" y="4128919"/>
                  </a:lnTo>
                  <a:lnTo>
                    <a:pt x="6204178" y="4166951"/>
                  </a:lnTo>
                  <a:lnTo>
                    <a:pt x="6217316" y="4240868"/>
                  </a:lnTo>
                  <a:lnTo>
                    <a:pt x="6225584" y="4311879"/>
                  </a:lnTo>
                  <a:lnTo>
                    <a:pt x="6229022" y="4379931"/>
                  </a:lnTo>
                  <a:lnTo>
                    <a:pt x="6228941" y="4412831"/>
                  </a:lnTo>
                  <a:lnTo>
                    <a:pt x="6225207" y="4476346"/>
                  </a:lnTo>
                  <a:lnTo>
                    <a:pt x="6216741" y="4536770"/>
                  </a:lnTo>
                  <a:lnTo>
                    <a:pt x="6203584" y="4594051"/>
                  </a:lnTo>
                  <a:lnTo>
                    <a:pt x="6185774" y="4648136"/>
                  </a:lnTo>
                  <a:lnTo>
                    <a:pt x="6163352" y="4698972"/>
                  </a:lnTo>
                  <a:lnTo>
                    <a:pt x="6136357" y="4746507"/>
                  </a:lnTo>
                  <a:lnTo>
                    <a:pt x="6104829" y="4790688"/>
                  </a:lnTo>
                  <a:lnTo>
                    <a:pt x="6068808" y="4831463"/>
                  </a:lnTo>
                  <a:lnTo>
                    <a:pt x="6028333" y="4868778"/>
                  </a:lnTo>
                  <a:lnTo>
                    <a:pt x="5983445" y="4902582"/>
                  </a:lnTo>
                  <a:lnTo>
                    <a:pt x="5934182" y="4932820"/>
                  </a:lnTo>
                  <a:lnTo>
                    <a:pt x="5880584" y="4959442"/>
                  </a:lnTo>
                  <a:lnTo>
                    <a:pt x="5822692" y="4982393"/>
                  </a:lnTo>
                  <a:lnTo>
                    <a:pt x="5760544" y="5001622"/>
                  </a:lnTo>
                  <a:lnTo>
                    <a:pt x="5694181" y="5017076"/>
                  </a:lnTo>
                  <a:lnTo>
                    <a:pt x="5623642" y="5028701"/>
                  </a:lnTo>
                  <a:lnTo>
                    <a:pt x="5548966" y="5036446"/>
                  </a:lnTo>
                  <a:lnTo>
                    <a:pt x="5510090" y="5038847"/>
                  </a:lnTo>
                  <a:lnTo>
                    <a:pt x="5470195" y="5040258"/>
                  </a:lnTo>
                  <a:lnTo>
                    <a:pt x="5429285" y="5040672"/>
                  </a:lnTo>
                  <a:lnTo>
                    <a:pt x="5387366" y="5040083"/>
                  </a:lnTo>
                  <a:lnTo>
                    <a:pt x="5344443" y="5038485"/>
                  </a:lnTo>
                  <a:lnTo>
                    <a:pt x="5300521" y="5035871"/>
                  </a:lnTo>
                  <a:lnTo>
                    <a:pt x="5255604" y="5032233"/>
                  </a:lnTo>
                  <a:lnTo>
                    <a:pt x="5209698" y="5027566"/>
                  </a:lnTo>
                  <a:lnTo>
                    <a:pt x="5162807" y="5021863"/>
                  </a:lnTo>
                  <a:lnTo>
                    <a:pt x="5114937" y="5015118"/>
                  </a:lnTo>
                  <a:lnTo>
                    <a:pt x="5066093" y="5007324"/>
                  </a:lnTo>
                  <a:lnTo>
                    <a:pt x="5016279" y="4998473"/>
                  </a:lnTo>
                  <a:lnTo>
                    <a:pt x="4965500" y="4988561"/>
                  </a:lnTo>
                  <a:lnTo>
                    <a:pt x="4913762" y="4977579"/>
                  </a:lnTo>
                  <a:lnTo>
                    <a:pt x="4861069" y="4965522"/>
                  </a:lnTo>
                  <a:lnTo>
                    <a:pt x="4807426" y="4952383"/>
                  </a:lnTo>
                  <a:lnTo>
                    <a:pt x="4752839" y="4938155"/>
                  </a:lnTo>
                  <a:lnTo>
                    <a:pt x="4697312" y="4922832"/>
                  </a:lnTo>
                  <a:lnTo>
                    <a:pt x="4640850" y="4906407"/>
                  </a:lnTo>
                  <a:lnTo>
                    <a:pt x="4599106" y="4893736"/>
                  </a:lnTo>
                  <a:lnTo>
                    <a:pt x="4557165" y="4880564"/>
                  </a:lnTo>
                  <a:lnTo>
                    <a:pt x="4515031" y="4866897"/>
                  </a:lnTo>
                  <a:lnTo>
                    <a:pt x="4472713" y="4852739"/>
                  </a:lnTo>
                  <a:lnTo>
                    <a:pt x="4430217" y="4838096"/>
                  </a:lnTo>
                  <a:lnTo>
                    <a:pt x="4387550" y="4822973"/>
                  </a:lnTo>
                  <a:lnTo>
                    <a:pt x="4344720" y="4807376"/>
                  </a:lnTo>
                  <a:lnTo>
                    <a:pt x="4301732" y="4791309"/>
                  </a:lnTo>
                  <a:lnTo>
                    <a:pt x="4258594" y="4774778"/>
                  </a:lnTo>
                  <a:lnTo>
                    <a:pt x="4215313" y="4757788"/>
                  </a:lnTo>
                  <a:lnTo>
                    <a:pt x="4171896" y="4740345"/>
                  </a:lnTo>
                  <a:lnTo>
                    <a:pt x="4128349" y="4722452"/>
                  </a:lnTo>
                  <a:lnTo>
                    <a:pt x="4084681" y="4704117"/>
                  </a:lnTo>
                  <a:lnTo>
                    <a:pt x="4040896" y="4685343"/>
                  </a:lnTo>
                  <a:lnTo>
                    <a:pt x="3997004" y="4666136"/>
                  </a:lnTo>
                  <a:lnTo>
                    <a:pt x="3953009" y="4646502"/>
                  </a:lnTo>
                  <a:lnTo>
                    <a:pt x="3908921" y="4626446"/>
                  </a:lnTo>
                  <a:lnTo>
                    <a:pt x="3864744" y="4605972"/>
                  </a:lnTo>
                  <a:lnTo>
                    <a:pt x="3820487" y="4585086"/>
                  </a:lnTo>
                  <a:lnTo>
                    <a:pt x="3776156" y="4563794"/>
                  </a:lnTo>
                  <a:lnTo>
                    <a:pt x="3731757" y="4542100"/>
                  </a:lnTo>
                  <a:lnTo>
                    <a:pt x="3687299" y="4520009"/>
                  </a:lnTo>
                  <a:lnTo>
                    <a:pt x="3642788" y="4497528"/>
                  </a:lnTo>
                  <a:lnTo>
                    <a:pt x="3598231" y="4474661"/>
                  </a:lnTo>
                  <a:lnTo>
                    <a:pt x="3553635" y="4451413"/>
                  </a:lnTo>
                  <a:lnTo>
                    <a:pt x="3509006" y="4427790"/>
                  </a:lnTo>
                  <a:lnTo>
                    <a:pt x="3464353" y="4403796"/>
                  </a:lnTo>
                  <a:lnTo>
                    <a:pt x="3419680" y="4379438"/>
                  </a:lnTo>
                  <a:lnTo>
                    <a:pt x="3374997" y="4354719"/>
                  </a:lnTo>
                  <a:lnTo>
                    <a:pt x="3330308" y="4329647"/>
                  </a:lnTo>
                  <a:lnTo>
                    <a:pt x="3285623" y="4304225"/>
                  </a:lnTo>
                  <a:lnTo>
                    <a:pt x="3240946" y="4278459"/>
                  </a:lnTo>
                  <a:lnTo>
                    <a:pt x="3196286" y="4252354"/>
                  </a:lnTo>
                  <a:lnTo>
                    <a:pt x="3151649" y="4225915"/>
                  </a:lnTo>
                  <a:lnTo>
                    <a:pt x="3107042" y="4199148"/>
                  </a:lnTo>
                  <a:lnTo>
                    <a:pt x="3062472" y="4172058"/>
                  </a:lnTo>
                  <a:lnTo>
                    <a:pt x="3017946" y="4144650"/>
                  </a:lnTo>
                  <a:lnTo>
                    <a:pt x="2973472" y="4116929"/>
                  </a:lnTo>
                  <a:lnTo>
                    <a:pt x="2929055" y="4088901"/>
                  </a:lnTo>
                  <a:lnTo>
                    <a:pt x="2884702" y="4060570"/>
                  </a:lnTo>
                  <a:lnTo>
                    <a:pt x="2840422" y="4031942"/>
                  </a:lnTo>
                  <a:lnTo>
                    <a:pt x="2796220" y="4003023"/>
                  </a:lnTo>
                  <a:lnTo>
                    <a:pt x="2752104" y="3973817"/>
                  </a:lnTo>
                  <a:lnTo>
                    <a:pt x="2708080" y="3944329"/>
                  </a:lnTo>
                  <a:lnTo>
                    <a:pt x="2664156" y="3914565"/>
                  </a:lnTo>
                  <a:lnTo>
                    <a:pt x="2620338" y="3884531"/>
                  </a:lnTo>
                  <a:lnTo>
                    <a:pt x="2576633" y="3854230"/>
                  </a:lnTo>
                  <a:lnTo>
                    <a:pt x="2533049" y="3823669"/>
                  </a:lnTo>
                  <a:lnTo>
                    <a:pt x="2489592" y="3792853"/>
                  </a:lnTo>
                  <a:lnTo>
                    <a:pt x="2446269" y="3761787"/>
                  </a:lnTo>
                  <a:lnTo>
                    <a:pt x="2403087" y="3730476"/>
                  </a:lnTo>
                  <a:lnTo>
                    <a:pt x="2360053" y="3698925"/>
                  </a:lnTo>
                  <a:lnTo>
                    <a:pt x="2317173" y="3667140"/>
                  </a:lnTo>
                  <a:lnTo>
                    <a:pt x="2274456" y="3635126"/>
                  </a:lnTo>
                  <a:lnTo>
                    <a:pt x="2231907" y="3602887"/>
                  </a:lnTo>
                  <a:lnTo>
                    <a:pt x="2189534" y="3570430"/>
                  </a:lnTo>
                  <a:lnTo>
                    <a:pt x="2147344" y="3537760"/>
                  </a:lnTo>
                  <a:lnTo>
                    <a:pt x="2105343" y="3504881"/>
                  </a:lnTo>
                  <a:lnTo>
                    <a:pt x="2063539" y="3471799"/>
                  </a:lnTo>
                  <a:lnTo>
                    <a:pt x="2021938" y="3438520"/>
                  </a:lnTo>
                  <a:lnTo>
                    <a:pt x="1980548" y="3405048"/>
                  </a:lnTo>
                  <a:lnTo>
                    <a:pt x="1939374" y="3371388"/>
                  </a:lnTo>
                  <a:lnTo>
                    <a:pt x="1898425" y="3337546"/>
                  </a:lnTo>
                  <a:lnTo>
                    <a:pt x="1857707" y="3303527"/>
                  </a:lnTo>
                  <a:lnTo>
                    <a:pt x="1817228" y="3269337"/>
                  </a:lnTo>
                  <a:lnTo>
                    <a:pt x="1776993" y="3234980"/>
                  </a:lnTo>
                  <a:lnTo>
                    <a:pt x="1737010" y="3200462"/>
                  </a:lnTo>
                  <a:lnTo>
                    <a:pt x="1697286" y="3165788"/>
                  </a:lnTo>
                  <a:lnTo>
                    <a:pt x="1657828" y="3130962"/>
                  </a:lnTo>
                  <a:lnTo>
                    <a:pt x="1618642" y="3095992"/>
                  </a:lnTo>
                  <a:lnTo>
                    <a:pt x="1579736" y="3060881"/>
                  </a:lnTo>
                  <a:lnTo>
                    <a:pt x="1541117" y="3025635"/>
                  </a:lnTo>
                  <a:lnTo>
                    <a:pt x="1502791" y="2990258"/>
                  </a:lnTo>
                  <a:lnTo>
                    <a:pt x="1464766" y="2954757"/>
                  </a:lnTo>
                  <a:lnTo>
                    <a:pt x="1427048" y="2919137"/>
                  </a:lnTo>
                  <a:lnTo>
                    <a:pt x="1389644" y="2883402"/>
                  </a:lnTo>
                  <a:lnTo>
                    <a:pt x="1352562" y="2847559"/>
                  </a:lnTo>
                  <a:lnTo>
                    <a:pt x="1315807" y="2811611"/>
                  </a:lnTo>
                  <a:lnTo>
                    <a:pt x="1279388" y="2775565"/>
                  </a:lnTo>
                  <a:lnTo>
                    <a:pt x="1243311" y="2739426"/>
                  </a:lnTo>
                  <a:lnTo>
                    <a:pt x="1207583" y="2703198"/>
                  </a:lnTo>
                  <a:lnTo>
                    <a:pt x="1172210" y="2666888"/>
                  </a:lnTo>
                  <a:lnTo>
                    <a:pt x="1137201" y="2630499"/>
                  </a:lnTo>
                  <a:lnTo>
                    <a:pt x="1102561" y="2594039"/>
                  </a:lnTo>
                  <a:lnTo>
                    <a:pt x="1068298" y="2557511"/>
                  </a:lnTo>
                  <a:lnTo>
                    <a:pt x="1034419" y="2520921"/>
                  </a:lnTo>
                  <a:lnTo>
                    <a:pt x="1000930" y="2484274"/>
                  </a:lnTo>
                  <a:lnTo>
                    <a:pt x="967839" y="2447575"/>
                  </a:lnTo>
                  <a:lnTo>
                    <a:pt x="935152" y="2410830"/>
                  </a:lnTo>
                  <a:lnTo>
                    <a:pt x="902876" y="2374044"/>
                  </a:lnTo>
                  <a:lnTo>
                    <a:pt x="871019" y="2337223"/>
                  </a:lnTo>
                  <a:lnTo>
                    <a:pt x="839587" y="2300370"/>
                  </a:lnTo>
                  <a:lnTo>
                    <a:pt x="808587" y="2263492"/>
                  </a:lnTo>
                  <a:lnTo>
                    <a:pt x="778026" y="2226594"/>
                  </a:lnTo>
                  <a:lnTo>
                    <a:pt x="747911" y="2189680"/>
                  </a:lnTo>
                  <a:lnTo>
                    <a:pt x="718249" y="2152757"/>
                  </a:lnTo>
                  <a:lnTo>
                    <a:pt x="689046" y="2115829"/>
                  </a:lnTo>
                  <a:lnTo>
                    <a:pt x="660311" y="2078902"/>
                  </a:lnTo>
                  <a:lnTo>
                    <a:pt x="632049" y="2041981"/>
                  </a:lnTo>
                  <a:lnTo>
                    <a:pt x="604268" y="2005071"/>
                  </a:lnTo>
                  <a:lnTo>
                    <a:pt x="576975" y="1968177"/>
                  </a:lnTo>
                  <a:lnTo>
                    <a:pt x="550176" y="1931305"/>
                  </a:lnTo>
                  <a:lnTo>
                    <a:pt x="523879" y="1894459"/>
                  </a:lnTo>
                  <a:lnTo>
                    <a:pt x="498090" y="1857646"/>
                  </a:lnTo>
                  <a:lnTo>
                    <a:pt x="472816" y="1820869"/>
                  </a:lnTo>
                  <a:lnTo>
                    <a:pt x="448064" y="1784135"/>
                  </a:lnTo>
                  <a:lnTo>
                    <a:pt x="423842" y="1747449"/>
                  </a:lnTo>
                  <a:lnTo>
                    <a:pt x="400156" y="1710815"/>
                  </a:lnTo>
                  <a:lnTo>
                    <a:pt x="368804" y="1661068"/>
                  </a:lnTo>
                  <a:lnTo>
                    <a:pt x="338769" y="1611915"/>
                  </a:lnTo>
                  <a:lnTo>
                    <a:pt x="310046" y="1563364"/>
                  </a:lnTo>
                  <a:lnTo>
                    <a:pt x="282630" y="1515421"/>
                  </a:lnTo>
                  <a:lnTo>
                    <a:pt x="256516" y="1468093"/>
                  </a:lnTo>
                  <a:lnTo>
                    <a:pt x="231699" y="1421386"/>
                  </a:lnTo>
                  <a:lnTo>
                    <a:pt x="208174" y="1375307"/>
                  </a:lnTo>
                  <a:lnTo>
                    <a:pt x="185936" y="1329862"/>
                  </a:lnTo>
                  <a:lnTo>
                    <a:pt x="164980" y="1285058"/>
                  </a:lnTo>
                  <a:lnTo>
                    <a:pt x="145301" y="1240901"/>
                  </a:lnTo>
                  <a:lnTo>
                    <a:pt x="126894" y="1197399"/>
                  </a:lnTo>
                  <a:lnTo>
                    <a:pt x="109755" y="1154558"/>
                  </a:lnTo>
                  <a:lnTo>
                    <a:pt x="93877" y="1112384"/>
                  </a:lnTo>
                  <a:lnTo>
                    <a:pt x="79257" y="1070883"/>
                  </a:lnTo>
                  <a:lnTo>
                    <a:pt x="65890" y="1030063"/>
                  </a:lnTo>
                  <a:lnTo>
                    <a:pt x="53769" y="989931"/>
                  </a:lnTo>
                  <a:lnTo>
                    <a:pt x="42892" y="950492"/>
                  </a:lnTo>
                  <a:lnTo>
                    <a:pt x="33251" y="911753"/>
                  </a:lnTo>
                  <a:lnTo>
                    <a:pt x="24843" y="873721"/>
                  </a:lnTo>
                  <a:lnTo>
                    <a:pt x="11705" y="799804"/>
                  </a:lnTo>
                  <a:lnTo>
                    <a:pt x="3437" y="728793"/>
                  </a:lnTo>
                  <a:lnTo>
                    <a:pt x="0" y="660741"/>
                  </a:lnTo>
                  <a:lnTo>
                    <a:pt x="80" y="627841"/>
                  </a:lnTo>
                  <a:lnTo>
                    <a:pt x="3814" y="564326"/>
                  </a:lnTo>
                  <a:lnTo>
                    <a:pt x="12280" y="503902"/>
                  </a:lnTo>
                  <a:lnTo>
                    <a:pt x="25438" y="446621"/>
                  </a:lnTo>
                  <a:lnTo>
                    <a:pt x="43247" y="392536"/>
                  </a:lnTo>
                  <a:lnTo>
                    <a:pt x="65669" y="341699"/>
                  </a:lnTo>
                  <a:lnTo>
                    <a:pt x="92664" y="294164"/>
                  </a:lnTo>
                  <a:lnTo>
                    <a:pt x="124192" y="249983"/>
                  </a:lnTo>
                  <a:lnTo>
                    <a:pt x="160213" y="209208"/>
                  </a:lnTo>
                  <a:lnTo>
                    <a:pt x="200688" y="171893"/>
                  </a:lnTo>
                  <a:lnTo>
                    <a:pt x="245577" y="138090"/>
                  </a:lnTo>
                  <a:lnTo>
                    <a:pt x="294840" y="107851"/>
                  </a:lnTo>
                  <a:lnTo>
                    <a:pt x="348437" y="81230"/>
                  </a:lnTo>
                  <a:lnTo>
                    <a:pt x="406330" y="58278"/>
                  </a:lnTo>
                  <a:lnTo>
                    <a:pt x="468477" y="39050"/>
                  </a:lnTo>
                  <a:lnTo>
                    <a:pt x="534841" y="23596"/>
                  </a:lnTo>
                  <a:lnTo>
                    <a:pt x="605380" y="11970"/>
                  </a:lnTo>
                  <a:lnTo>
                    <a:pt x="680055" y="4226"/>
                  </a:lnTo>
                  <a:lnTo>
                    <a:pt x="718931" y="1825"/>
                  </a:lnTo>
                  <a:lnTo>
                    <a:pt x="758827" y="414"/>
                  </a:lnTo>
                  <a:lnTo>
                    <a:pt x="799736" y="0"/>
                  </a:lnTo>
                  <a:lnTo>
                    <a:pt x="841655" y="588"/>
                  </a:lnTo>
                  <a:lnTo>
                    <a:pt x="884578" y="2187"/>
                  </a:lnTo>
                  <a:lnTo>
                    <a:pt x="928501" y="4801"/>
                  </a:lnTo>
                  <a:lnTo>
                    <a:pt x="973417" y="8439"/>
                  </a:lnTo>
                  <a:lnTo>
                    <a:pt x="1019323" y="13105"/>
                  </a:lnTo>
                  <a:lnTo>
                    <a:pt x="1066214" y="18808"/>
                  </a:lnTo>
                  <a:lnTo>
                    <a:pt x="1114084" y="25554"/>
                  </a:lnTo>
                  <a:lnTo>
                    <a:pt x="1162929" y="33348"/>
                  </a:lnTo>
                  <a:lnTo>
                    <a:pt x="1212743" y="42198"/>
                  </a:lnTo>
                  <a:lnTo>
                    <a:pt x="1263521" y="52111"/>
                  </a:lnTo>
                  <a:lnTo>
                    <a:pt x="1315260" y="63093"/>
                  </a:lnTo>
                  <a:lnTo>
                    <a:pt x="1367953" y="75150"/>
                  </a:lnTo>
                  <a:lnTo>
                    <a:pt x="1421595" y="88289"/>
                  </a:lnTo>
                  <a:lnTo>
                    <a:pt x="1476183" y="102517"/>
                  </a:lnTo>
                  <a:lnTo>
                    <a:pt x="1531710" y="117840"/>
                  </a:lnTo>
                  <a:lnTo>
                    <a:pt x="1588172" y="134264"/>
                  </a:lnTo>
                  <a:close/>
                </a:path>
              </a:pathLst>
            </a:custGeom>
            <a:ln w="94237">
              <a:solidFill>
                <a:srgbClr val="92929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9157" y="325237"/>
            <a:ext cx="1333119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Follow</a:t>
            </a:r>
            <a:r>
              <a:rPr spc="30" dirty="0"/>
              <a:t> </a:t>
            </a:r>
            <a:r>
              <a:rPr spc="-25" dirty="0"/>
              <a:t>Valence</a:t>
            </a:r>
            <a:r>
              <a:rPr spc="30" dirty="0"/>
              <a:t> </a:t>
            </a:r>
            <a:r>
              <a:rPr dirty="0"/>
              <a:t>Path,</a:t>
            </a:r>
            <a:r>
              <a:rPr spc="30" dirty="0"/>
              <a:t> </a:t>
            </a:r>
            <a:r>
              <a:rPr dirty="0"/>
              <a:t>where</a:t>
            </a:r>
            <a:r>
              <a:rPr spc="30" dirty="0"/>
              <a:t> </a:t>
            </a:r>
            <a:r>
              <a:rPr dirty="0"/>
              <a:t>path</a:t>
            </a:r>
            <a:r>
              <a:rPr spc="30" dirty="0"/>
              <a:t> </a:t>
            </a:r>
            <a:r>
              <a:rPr dirty="0"/>
              <a:t>can</a:t>
            </a:r>
            <a:r>
              <a:rPr spc="30" dirty="0"/>
              <a:t> </a:t>
            </a:r>
            <a:r>
              <a:rPr dirty="0"/>
              <a:t>be</a:t>
            </a:r>
            <a:r>
              <a:rPr spc="35" dirty="0"/>
              <a:t> </a:t>
            </a:r>
            <a:r>
              <a:rPr spc="55" dirty="0"/>
              <a:t>thought</a:t>
            </a:r>
            <a:r>
              <a:rPr spc="30" dirty="0"/>
              <a:t> </a:t>
            </a:r>
            <a:r>
              <a:rPr spc="60" dirty="0"/>
              <a:t>of</a:t>
            </a:r>
            <a:r>
              <a:rPr spc="30" dirty="0"/>
              <a:t> </a:t>
            </a:r>
            <a:r>
              <a:rPr dirty="0"/>
              <a:t>as</a:t>
            </a:r>
            <a:r>
              <a:rPr spc="30" dirty="0"/>
              <a:t> </a:t>
            </a:r>
            <a:r>
              <a:rPr spc="50" dirty="0"/>
              <a:t>part</a:t>
            </a:r>
            <a:r>
              <a:rPr spc="30" dirty="0"/>
              <a:t> </a:t>
            </a:r>
            <a:r>
              <a:rPr spc="60" dirty="0"/>
              <a:t>of</a:t>
            </a:r>
            <a:r>
              <a:rPr spc="30" dirty="0"/>
              <a:t> </a:t>
            </a:r>
            <a:r>
              <a:rPr dirty="0"/>
              <a:t>a</a:t>
            </a:r>
            <a:r>
              <a:rPr spc="30" dirty="0"/>
              <a:t> </a:t>
            </a:r>
            <a:r>
              <a:rPr spc="-10" dirty="0"/>
              <a:t>hypergraph</a:t>
            </a:r>
          </a:p>
        </p:txBody>
      </p:sp>
      <p:sp>
        <p:nvSpPr>
          <p:cNvPr id="6" name="object 6"/>
          <p:cNvSpPr/>
          <p:nvPr/>
        </p:nvSpPr>
        <p:spPr>
          <a:xfrm>
            <a:off x="13941784" y="3266092"/>
            <a:ext cx="1152525" cy="1132205"/>
          </a:xfrm>
          <a:custGeom>
            <a:avLst/>
            <a:gdLst/>
            <a:ahLst/>
            <a:cxnLst/>
            <a:rect l="l" t="t" r="r" b="b"/>
            <a:pathLst>
              <a:path w="1152525" h="1132204">
                <a:moveTo>
                  <a:pt x="478772" y="3188"/>
                </a:moveTo>
                <a:lnTo>
                  <a:pt x="525651" y="0"/>
                </a:lnTo>
                <a:lnTo>
                  <a:pt x="572121" y="558"/>
                </a:lnTo>
                <a:lnTo>
                  <a:pt x="618011" y="4733"/>
                </a:lnTo>
                <a:lnTo>
                  <a:pt x="663151" y="12397"/>
                </a:lnTo>
                <a:lnTo>
                  <a:pt x="707369" y="23420"/>
                </a:lnTo>
                <a:lnTo>
                  <a:pt x="750494" y="37674"/>
                </a:lnTo>
                <a:lnTo>
                  <a:pt x="792355" y="55029"/>
                </a:lnTo>
                <a:lnTo>
                  <a:pt x="832780" y="75357"/>
                </a:lnTo>
                <a:lnTo>
                  <a:pt x="871600" y="98528"/>
                </a:lnTo>
                <a:lnTo>
                  <a:pt x="908642" y="124415"/>
                </a:lnTo>
                <a:lnTo>
                  <a:pt x="943736" y="152886"/>
                </a:lnTo>
                <a:lnTo>
                  <a:pt x="976710" y="183815"/>
                </a:lnTo>
                <a:lnTo>
                  <a:pt x="1007393" y="217072"/>
                </a:lnTo>
                <a:lnTo>
                  <a:pt x="1035614" y="252527"/>
                </a:lnTo>
                <a:lnTo>
                  <a:pt x="1061203" y="290053"/>
                </a:lnTo>
                <a:lnTo>
                  <a:pt x="1083987" y="329519"/>
                </a:lnTo>
                <a:lnTo>
                  <a:pt x="1103796" y="370798"/>
                </a:lnTo>
                <a:lnTo>
                  <a:pt x="1120459" y="413760"/>
                </a:lnTo>
                <a:lnTo>
                  <a:pt x="1133804" y="458276"/>
                </a:lnTo>
                <a:lnTo>
                  <a:pt x="1143661" y="504217"/>
                </a:lnTo>
                <a:lnTo>
                  <a:pt x="1149967" y="552990"/>
                </a:lnTo>
                <a:lnTo>
                  <a:pt x="1152022" y="601057"/>
                </a:lnTo>
                <a:lnTo>
                  <a:pt x="1149966" y="648229"/>
                </a:lnTo>
                <a:lnTo>
                  <a:pt x="1143941" y="694320"/>
                </a:lnTo>
                <a:lnTo>
                  <a:pt x="1134087" y="739141"/>
                </a:lnTo>
                <a:lnTo>
                  <a:pt x="1120547" y="782507"/>
                </a:lnTo>
                <a:lnTo>
                  <a:pt x="1103460" y="824229"/>
                </a:lnTo>
                <a:lnTo>
                  <a:pt x="1082969" y="864119"/>
                </a:lnTo>
                <a:lnTo>
                  <a:pt x="1059215" y="901992"/>
                </a:lnTo>
                <a:lnTo>
                  <a:pt x="1032338" y="937658"/>
                </a:lnTo>
                <a:lnTo>
                  <a:pt x="1002481" y="970931"/>
                </a:lnTo>
                <a:lnTo>
                  <a:pt x="969783" y="1001624"/>
                </a:lnTo>
                <a:lnTo>
                  <a:pt x="934387" y="1029548"/>
                </a:lnTo>
                <a:lnTo>
                  <a:pt x="896434" y="1054518"/>
                </a:lnTo>
                <a:lnTo>
                  <a:pt x="856065" y="1076344"/>
                </a:lnTo>
                <a:lnTo>
                  <a:pt x="813420" y="1094840"/>
                </a:lnTo>
                <a:lnTo>
                  <a:pt x="768642" y="1109819"/>
                </a:lnTo>
                <a:lnTo>
                  <a:pt x="721871" y="1121093"/>
                </a:lnTo>
                <a:lnTo>
                  <a:pt x="673249" y="1128474"/>
                </a:lnTo>
                <a:lnTo>
                  <a:pt x="626371" y="1131663"/>
                </a:lnTo>
                <a:lnTo>
                  <a:pt x="579901" y="1131105"/>
                </a:lnTo>
                <a:lnTo>
                  <a:pt x="534010" y="1126929"/>
                </a:lnTo>
                <a:lnTo>
                  <a:pt x="488871" y="1119265"/>
                </a:lnTo>
                <a:lnTo>
                  <a:pt x="444653" y="1108242"/>
                </a:lnTo>
                <a:lnTo>
                  <a:pt x="401528" y="1093988"/>
                </a:lnTo>
                <a:lnTo>
                  <a:pt x="359667" y="1076633"/>
                </a:lnTo>
                <a:lnTo>
                  <a:pt x="319241" y="1056305"/>
                </a:lnTo>
                <a:lnTo>
                  <a:pt x="280422" y="1033134"/>
                </a:lnTo>
                <a:lnTo>
                  <a:pt x="243380" y="1007248"/>
                </a:lnTo>
                <a:lnTo>
                  <a:pt x="208286" y="978776"/>
                </a:lnTo>
                <a:lnTo>
                  <a:pt x="175312" y="947847"/>
                </a:lnTo>
                <a:lnTo>
                  <a:pt x="144629" y="914590"/>
                </a:lnTo>
                <a:lnTo>
                  <a:pt x="116407" y="879135"/>
                </a:lnTo>
                <a:lnTo>
                  <a:pt x="90819" y="841609"/>
                </a:lnTo>
                <a:lnTo>
                  <a:pt x="68035" y="802143"/>
                </a:lnTo>
                <a:lnTo>
                  <a:pt x="48226" y="760864"/>
                </a:lnTo>
                <a:lnTo>
                  <a:pt x="31563" y="717902"/>
                </a:lnTo>
                <a:lnTo>
                  <a:pt x="18217" y="673386"/>
                </a:lnTo>
                <a:lnTo>
                  <a:pt x="8361" y="627445"/>
                </a:lnTo>
                <a:lnTo>
                  <a:pt x="2054" y="578672"/>
                </a:lnTo>
                <a:lnTo>
                  <a:pt x="0" y="530605"/>
                </a:lnTo>
                <a:lnTo>
                  <a:pt x="2055" y="483433"/>
                </a:lnTo>
                <a:lnTo>
                  <a:pt x="8081" y="437342"/>
                </a:lnTo>
                <a:lnTo>
                  <a:pt x="17934" y="392521"/>
                </a:lnTo>
                <a:lnTo>
                  <a:pt x="31475" y="349155"/>
                </a:lnTo>
                <a:lnTo>
                  <a:pt x="48561" y="307433"/>
                </a:lnTo>
                <a:lnTo>
                  <a:pt x="69052" y="267543"/>
                </a:lnTo>
                <a:lnTo>
                  <a:pt x="92807" y="229670"/>
                </a:lnTo>
                <a:lnTo>
                  <a:pt x="119683" y="194004"/>
                </a:lnTo>
                <a:lnTo>
                  <a:pt x="149541" y="160731"/>
                </a:lnTo>
                <a:lnTo>
                  <a:pt x="182238" y="130038"/>
                </a:lnTo>
                <a:lnTo>
                  <a:pt x="217634" y="102114"/>
                </a:lnTo>
                <a:lnTo>
                  <a:pt x="255587" y="77144"/>
                </a:lnTo>
                <a:lnTo>
                  <a:pt x="295957" y="55318"/>
                </a:lnTo>
                <a:lnTo>
                  <a:pt x="338601" y="36822"/>
                </a:lnTo>
                <a:lnTo>
                  <a:pt x="383379" y="21843"/>
                </a:lnTo>
                <a:lnTo>
                  <a:pt x="430150" y="10569"/>
                </a:lnTo>
                <a:lnTo>
                  <a:pt x="478772" y="3188"/>
                </a:lnTo>
                <a:close/>
              </a:path>
            </a:pathLst>
          </a:custGeom>
          <a:ln w="94237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98331" y="972130"/>
            <a:ext cx="16913860" cy="8089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sz="2700" dirty="0">
                <a:latin typeface="Arial MT"/>
                <a:cs typeface="Arial MT"/>
              </a:rPr>
              <a:t>“We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are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engaged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in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righteous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crusade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spc="75" dirty="0">
                <a:latin typeface="Arial MT"/>
                <a:cs typeface="Arial MT"/>
              </a:rPr>
              <a:t>to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liberate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this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nation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from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corrupt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political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class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that</a:t>
            </a:r>
            <a:r>
              <a:rPr sz="2700" spc="9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is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waging</a:t>
            </a:r>
            <a:r>
              <a:rPr sz="2700" spc="100" dirty="0">
                <a:latin typeface="Arial MT"/>
                <a:cs typeface="Arial MT"/>
              </a:rPr>
              <a:t> </a:t>
            </a:r>
            <a:r>
              <a:rPr sz="2700" spc="-25" dirty="0">
                <a:latin typeface="Arial MT"/>
                <a:cs typeface="Arial MT"/>
              </a:rPr>
              <a:t>war </a:t>
            </a:r>
            <a:r>
              <a:rPr sz="2700" dirty="0">
                <a:latin typeface="Arial MT"/>
                <a:cs typeface="Arial MT"/>
              </a:rPr>
              <a:t>on</a:t>
            </a:r>
            <a:r>
              <a:rPr sz="2700" spc="3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American</a:t>
            </a:r>
            <a:r>
              <a:rPr sz="2700" spc="35" dirty="0">
                <a:latin typeface="Arial MT"/>
                <a:cs typeface="Arial MT"/>
              </a:rPr>
              <a:t> </a:t>
            </a:r>
            <a:r>
              <a:rPr sz="2700" spc="45" dirty="0">
                <a:latin typeface="Arial MT"/>
                <a:cs typeface="Arial MT"/>
              </a:rPr>
              <a:t>democracy”</a:t>
            </a:r>
            <a:endParaRPr sz="27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3306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AE751-F7F5-71D0-4C5C-812435D0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76E26F2-0982-9DB8-D548-96D3A939779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687339"/>
            <a:ext cx="19583399" cy="692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Within-speech variation: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Who are the people? Who are the elites? What is the grievance?</a:t>
            </a:r>
            <a:b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Populism + other themes: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/>
              <a:t>An entire speech labeled ‘populist’ often contains </a:t>
            </a:r>
            <a:r>
              <a:rPr lang="en-US" sz="4000" b="1" dirty="0"/>
              <a:t>nationalism or protectionism</a:t>
            </a:r>
            <a:r>
              <a:rPr lang="en-US" sz="4000" dirty="0"/>
              <a:t>…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Aggregating to one label conflates populist content with these themes.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Can’t quantify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or locate populism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much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of the speech was populist or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which parts?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429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of interpretability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7494D-AB58-0C26-C7FB-CA975AB233A5}"/>
              </a:ext>
            </a:extLst>
          </p:cNvPr>
          <p:cNvSpPr txBox="1"/>
          <p:nvPr/>
        </p:nvSpPr>
        <p:spPr>
          <a:xfrm>
            <a:off x="450850" y="396875"/>
            <a:ext cx="1866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The Aggregation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1622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231FB-A019-7DA2-BACC-6AE791A8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FB53-2B26-ABAD-A88B-FA204BCE1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1107996"/>
          </a:xfrm>
        </p:spPr>
        <p:txBody>
          <a:bodyPr/>
          <a:lstStyle/>
          <a:p>
            <a:pPr algn="ctr"/>
            <a:r>
              <a:rPr lang="en-US" sz="7200" b="1" u="none" dirty="0"/>
              <a:t>Motifs with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71AA2-081B-5386-6B5F-118D5F126C7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148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8242" y="531086"/>
            <a:ext cx="14949984" cy="105874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733" y="248831"/>
            <a:ext cx="3507104" cy="11671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u="none" dirty="0"/>
              <a:t>Example</a:t>
            </a:r>
            <a:r>
              <a:rPr sz="3950" u="none" spc="-155" dirty="0"/>
              <a:t> </a:t>
            </a:r>
            <a:r>
              <a:rPr sz="3950" u="none" spc="60" dirty="0"/>
              <a:t>Motifs </a:t>
            </a:r>
            <a:r>
              <a:rPr sz="3950" u="none" spc="70" dirty="0"/>
              <a:t>with</a:t>
            </a:r>
            <a:r>
              <a:rPr sz="3950" u="none" dirty="0"/>
              <a:t> </a:t>
            </a:r>
            <a:r>
              <a:rPr sz="3950" u="none" spc="-20" dirty="0"/>
              <a:t>Text</a:t>
            </a:r>
            <a:endParaRPr sz="3950" dirty="0"/>
          </a:p>
        </p:txBody>
      </p:sp>
    </p:spTree>
    <p:extLst>
      <p:ext uri="{BB962C8B-B14F-4D97-AF65-F5344CB8AC3E}">
        <p14:creationId xmlns:p14="http://schemas.microsoft.com/office/powerpoint/2010/main" val="26336093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ED87F-A77B-D845-4C5C-0BF56C73E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094D-3BE4-C7C8-B5BC-749BA5FB0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215991"/>
          </a:xfrm>
        </p:spPr>
        <p:txBody>
          <a:bodyPr/>
          <a:lstStyle/>
          <a:p>
            <a:pPr algn="ctr"/>
            <a:r>
              <a:rPr lang="en-US" sz="7200" b="1" u="none" dirty="0"/>
              <a:t>Example 3</a:t>
            </a:r>
            <a:br>
              <a:rPr lang="en-US" sz="7200" b="1" u="none" dirty="0"/>
            </a:br>
            <a:r>
              <a:rPr lang="en-US" sz="7200" b="1" u="none" dirty="0"/>
              <a:t>From Labels to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2E4F5-7C39-CEBB-F6CE-2E30FDED956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80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768889" y="917840"/>
            <a:ext cx="7215505" cy="831850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3492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75"/>
              </a:spcBef>
            </a:pPr>
            <a:r>
              <a:rPr sz="4800" b="1" dirty="0">
                <a:latin typeface="Arial"/>
                <a:cs typeface="Arial"/>
              </a:rPr>
              <a:t>Cast</a:t>
            </a:r>
            <a:r>
              <a:rPr sz="4800" b="1" spc="-260" dirty="0">
                <a:latin typeface="Arial"/>
                <a:cs typeface="Arial"/>
              </a:rPr>
              <a:t> </a:t>
            </a:r>
            <a:r>
              <a:rPr sz="4800" b="1" dirty="0">
                <a:latin typeface="Arial"/>
                <a:cs typeface="Arial"/>
              </a:rPr>
              <a:t>text</a:t>
            </a:r>
            <a:r>
              <a:rPr sz="4800" b="1" spc="-260" dirty="0">
                <a:latin typeface="Arial"/>
                <a:cs typeface="Arial"/>
              </a:rPr>
              <a:t> </a:t>
            </a:r>
            <a:r>
              <a:rPr sz="4800" b="1" spc="-80" dirty="0">
                <a:latin typeface="Arial"/>
                <a:cs typeface="Arial"/>
              </a:rPr>
              <a:t>into</a:t>
            </a:r>
            <a:r>
              <a:rPr sz="4800" b="1" spc="-254" dirty="0">
                <a:latin typeface="Arial"/>
                <a:cs typeface="Arial"/>
              </a:rPr>
              <a:t> </a:t>
            </a:r>
            <a:r>
              <a:rPr sz="4800" b="1" spc="80" dirty="0">
                <a:latin typeface="Arial"/>
                <a:cs typeface="Arial"/>
              </a:rPr>
              <a:t>a</a:t>
            </a:r>
            <a:r>
              <a:rPr sz="4800" b="1" spc="-254" dirty="0">
                <a:latin typeface="Arial"/>
                <a:cs typeface="Arial"/>
              </a:rPr>
              <a:t> </a:t>
            </a:r>
            <a:r>
              <a:rPr sz="4800" b="1" spc="-10" dirty="0">
                <a:latin typeface="Arial"/>
                <a:cs typeface="Arial"/>
              </a:rPr>
              <a:t>network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496704" y="6127902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223" y="0"/>
                </a:moveTo>
                <a:lnTo>
                  <a:pt x="236483" y="3271"/>
                </a:lnTo>
                <a:lnTo>
                  <a:pt x="194556" y="13085"/>
                </a:lnTo>
                <a:lnTo>
                  <a:pt x="154255" y="29441"/>
                </a:lnTo>
                <a:lnTo>
                  <a:pt x="116393" y="52341"/>
                </a:lnTo>
                <a:lnTo>
                  <a:pt x="81782" y="81782"/>
                </a:lnTo>
                <a:lnTo>
                  <a:pt x="52341" y="116392"/>
                </a:lnTo>
                <a:lnTo>
                  <a:pt x="29441" y="154254"/>
                </a:lnTo>
                <a:lnTo>
                  <a:pt x="13085" y="194555"/>
                </a:lnTo>
                <a:lnTo>
                  <a:pt x="3271" y="236482"/>
                </a:lnTo>
                <a:lnTo>
                  <a:pt x="0" y="279223"/>
                </a:lnTo>
                <a:lnTo>
                  <a:pt x="3271" y="321963"/>
                </a:lnTo>
                <a:lnTo>
                  <a:pt x="13085" y="363890"/>
                </a:lnTo>
                <a:lnTo>
                  <a:pt x="29441" y="404191"/>
                </a:lnTo>
                <a:lnTo>
                  <a:pt x="52341" y="442053"/>
                </a:lnTo>
                <a:lnTo>
                  <a:pt x="81782" y="476664"/>
                </a:lnTo>
                <a:lnTo>
                  <a:pt x="116393" y="506105"/>
                </a:lnTo>
                <a:lnTo>
                  <a:pt x="154255" y="529005"/>
                </a:lnTo>
                <a:lnTo>
                  <a:pt x="194556" y="545361"/>
                </a:lnTo>
                <a:lnTo>
                  <a:pt x="236483" y="555175"/>
                </a:lnTo>
                <a:lnTo>
                  <a:pt x="279223" y="558446"/>
                </a:lnTo>
                <a:lnTo>
                  <a:pt x="321964" y="555175"/>
                </a:lnTo>
                <a:lnTo>
                  <a:pt x="363891" y="545361"/>
                </a:lnTo>
                <a:lnTo>
                  <a:pt x="404192" y="529005"/>
                </a:lnTo>
                <a:lnTo>
                  <a:pt x="442054" y="506105"/>
                </a:lnTo>
                <a:lnTo>
                  <a:pt x="476665" y="476664"/>
                </a:lnTo>
                <a:lnTo>
                  <a:pt x="506106" y="442053"/>
                </a:lnTo>
                <a:lnTo>
                  <a:pt x="529005" y="404191"/>
                </a:lnTo>
                <a:lnTo>
                  <a:pt x="545362" y="363890"/>
                </a:lnTo>
                <a:lnTo>
                  <a:pt x="555175" y="321963"/>
                </a:lnTo>
                <a:lnTo>
                  <a:pt x="558447" y="279223"/>
                </a:lnTo>
                <a:lnTo>
                  <a:pt x="555175" y="236482"/>
                </a:lnTo>
                <a:lnTo>
                  <a:pt x="545362" y="194555"/>
                </a:lnTo>
                <a:lnTo>
                  <a:pt x="529005" y="154254"/>
                </a:lnTo>
                <a:lnTo>
                  <a:pt x="506106" y="116392"/>
                </a:lnTo>
                <a:lnTo>
                  <a:pt x="476665" y="81782"/>
                </a:lnTo>
                <a:lnTo>
                  <a:pt x="442054" y="52341"/>
                </a:lnTo>
                <a:lnTo>
                  <a:pt x="404192" y="29441"/>
                </a:lnTo>
                <a:lnTo>
                  <a:pt x="363891" y="13085"/>
                </a:lnTo>
                <a:lnTo>
                  <a:pt x="321964" y="3271"/>
                </a:lnTo>
                <a:lnTo>
                  <a:pt x="279223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 txBox="1"/>
          <p:nvPr/>
        </p:nvSpPr>
        <p:spPr>
          <a:xfrm>
            <a:off x="3620181" y="6247902"/>
            <a:ext cx="31178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25" dirty="0">
                <a:latin typeface="Arial MT"/>
                <a:cs typeface="Arial MT"/>
              </a:rPr>
              <a:t>Us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298907" y="5659537"/>
            <a:ext cx="1039494" cy="73596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36854">
              <a:lnSpc>
                <a:spcPct val="100000"/>
              </a:lnSpc>
            </a:pPr>
            <a:r>
              <a:rPr sz="900" dirty="0">
                <a:latin typeface="Arial MT"/>
                <a:cs typeface="Arial MT"/>
              </a:rPr>
              <a:t>the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people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336041" y="6005256"/>
            <a:ext cx="2206625" cy="433705"/>
            <a:chOff x="3916576" y="3451125"/>
            <a:chExt cx="2206625" cy="433705"/>
          </a:xfrm>
        </p:grpSpPr>
        <p:sp>
          <p:nvSpPr>
            <p:cNvPr id="52" name="object 52"/>
            <p:cNvSpPr/>
            <p:nvPr/>
          </p:nvSpPr>
          <p:spPr>
            <a:xfrm>
              <a:off x="3957298" y="34918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57" y="194457"/>
                  </a:moveTo>
                  <a:lnTo>
                    <a:pt x="3702" y="3702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916576" y="3451125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0" y="0"/>
                  </a:moveTo>
                  <a:lnTo>
                    <a:pt x="22212" y="66636"/>
                  </a:lnTo>
                  <a:lnTo>
                    <a:pt x="66636" y="2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687243" y="3852994"/>
              <a:ext cx="1378585" cy="0"/>
            </a:xfrm>
            <a:custGeom>
              <a:avLst/>
              <a:gdLst/>
              <a:ahLst/>
              <a:cxnLst/>
              <a:rect l="l" t="t" r="r" b="b"/>
              <a:pathLst>
                <a:path w="1378585">
                  <a:moveTo>
                    <a:pt x="0" y="0"/>
                  </a:moveTo>
                  <a:lnTo>
                    <a:pt x="5235" y="0"/>
                  </a:lnTo>
                  <a:lnTo>
                    <a:pt x="1372957" y="0"/>
                  </a:lnTo>
                  <a:lnTo>
                    <a:pt x="1378192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629645" y="3821588"/>
              <a:ext cx="1493520" cy="62865"/>
            </a:xfrm>
            <a:custGeom>
              <a:avLst/>
              <a:gdLst/>
              <a:ahLst/>
              <a:cxnLst/>
              <a:rect l="l" t="t" r="r" b="b"/>
              <a:pathLst>
                <a:path w="1493520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1493520" h="62864">
                  <a:moveTo>
                    <a:pt x="1493380" y="31407"/>
                  </a:moveTo>
                  <a:lnTo>
                    <a:pt x="1430553" y="0"/>
                  </a:lnTo>
                  <a:lnTo>
                    <a:pt x="1430553" y="62826"/>
                  </a:lnTo>
                  <a:lnTo>
                    <a:pt x="1493380" y="31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475931" y="6182735"/>
            <a:ext cx="6400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5E5E5E"/>
                </a:solidFill>
                <a:latin typeface="Arial MT"/>
                <a:cs typeface="Arial MT"/>
              </a:rPr>
              <a:t>contrast</a:t>
            </a:r>
            <a:endParaRPr sz="1300" dirty="0">
              <a:latin typeface="Arial MT"/>
              <a:cs typeface="Arial M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534732" y="6120266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223" y="0"/>
                </a:moveTo>
                <a:lnTo>
                  <a:pt x="236482" y="3271"/>
                </a:lnTo>
                <a:lnTo>
                  <a:pt x="194555" y="13085"/>
                </a:lnTo>
                <a:lnTo>
                  <a:pt x="154254" y="29441"/>
                </a:lnTo>
                <a:lnTo>
                  <a:pt x="116392" y="52341"/>
                </a:lnTo>
                <a:lnTo>
                  <a:pt x="81782" y="81782"/>
                </a:lnTo>
                <a:lnTo>
                  <a:pt x="52340" y="116393"/>
                </a:lnTo>
                <a:lnTo>
                  <a:pt x="29441" y="154255"/>
                </a:lnTo>
                <a:lnTo>
                  <a:pt x="13085" y="194556"/>
                </a:lnTo>
                <a:lnTo>
                  <a:pt x="3271" y="236483"/>
                </a:lnTo>
                <a:lnTo>
                  <a:pt x="0" y="279223"/>
                </a:lnTo>
                <a:lnTo>
                  <a:pt x="3271" y="321963"/>
                </a:lnTo>
                <a:lnTo>
                  <a:pt x="13085" y="363891"/>
                </a:lnTo>
                <a:lnTo>
                  <a:pt x="29441" y="404192"/>
                </a:lnTo>
                <a:lnTo>
                  <a:pt x="52340" y="442054"/>
                </a:lnTo>
                <a:lnTo>
                  <a:pt x="81782" y="476664"/>
                </a:lnTo>
                <a:lnTo>
                  <a:pt x="116392" y="506105"/>
                </a:lnTo>
                <a:lnTo>
                  <a:pt x="154254" y="529005"/>
                </a:lnTo>
                <a:lnTo>
                  <a:pt x="194555" y="545361"/>
                </a:lnTo>
                <a:lnTo>
                  <a:pt x="236482" y="555175"/>
                </a:lnTo>
                <a:lnTo>
                  <a:pt x="279223" y="558446"/>
                </a:lnTo>
                <a:lnTo>
                  <a:pt x="321963" y="555175"/>
                </a:lnTo>
                <a:lnTo>
                  <a:pt x="363890" y="545361"/>
                </a:lnTo>
                <a:lnTo>
                  <a:pt x="404191" y="529005"/>
                </a:lnTo>
                <a:lnTo>
                  <a:pt x="442054" y="506105"/>
                </a:lnTo>
                <a:lnTo>
                  <a:pt x="476664" y="476664"/>
                </a:lnTo>
                <a:lnTo>
                  <a:pt x="506106" y="442054"/>
                </a:lnTo>
                <a:lnTo>
                  <a:pt x="529005" y="404192"/>
                </a:lnTo>
                <a:lnTo>
                  <a:pt x="545361" y="363891"/>
                </a:lnTo>
                <a:lnTo>
                  <a:pt x="555175" y="321963"/>
                </a:lnTo>
                <a:lnTo>
                  <a:pt x="558447" y="279223"/>
                </a:lnTo>
                <a:lnTo>
                  <a:pt x="555175" y="236483"/>
                </a:lnTo>
                <a:lnTo>
                  <a:pt x="545361" y="194556"/>
                </a:lnTo>
                <a:lnTo>
                  <a:pt x="529005" y="154255"/>
                </a:lnTo>
                <a:lnTo>
                  <a:pt x="506106" y="116393"/>
                </a:lnTo>
                <a:lnTo>
                  <a:pt x="476664" y="81782"/>
                </a:lnTo>
                <a:lnTo>
                  <a:pt x="442054" y="52341"/>
                </a:lnTo>
                <a:lnTo>
                  <a:pt x="404191" y="29441"/>
                </a:lnTo>
                <a:lnTo>
                  <a:pt x="363890" y="13085"/>
                </a:lnTo>
                <a:lnTo>
                  <a:pt x="321963" y="3271"/>
                </a:lnTo>
                <a:lnTo>
                  <a:pt x="279223" y="0"/>
                </a:lnTo>
                <a:close/>
              </a:path>
            </a:pathLst>
          </a:custGeom>
          <a:solidFill>
            <a:srgbClr val="ED220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 txBox="1"/>
          <p:nvPr/>
        </p:nvSpPr>
        <p:spPr>
          <a:xfrm>
            <a:off x="5597513" y="6286024"/>
            <a:ext cx="43307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53378" y="5659537"/>
            <a:ext cx="1039494" cy="73596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90170" marR="82550" algn="ctr">
              <a:lnSpc>
                <a:spcPct val="100000"/>
              </a:lnSpc>
            </a:pPr>
            <a:r>
              <a:rPr sz="900" dirty="0">
                <a:latin typeface="Arial MT"/>
                <a:cs typeface="Arial MT"/>
              </a:rPr>
              <a:t>A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small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group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in </a:t>
            </a:r>
            <a:r>
              <a:rPr sz="900" dirty="0">
                <a:latin typeface="Arial MT"/>
                <a:cs typeface="Arial MT"/>
              </a:rPr>
              <a:t>our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nation’s capital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496704" y="6677365"/>
            <a:ext cx="558800" cy="1213485"/>
            <a:chOff x="4077239" y="4123234"/>
            <a:chExt cx="558800" cy="1213485"/>
          </a:xfrm>
        </p:grpSpPr>
        <p:sp>
          <p:nvSpPr>
            <p:cNvPr id="61" name="object 61"/>
            <p:cNvSpPr/>
            <p:nvPr/>
          </p:nvSpPr>
          <p:spPr>
            <a:xfrm>
              <a:off x="4356462" y="4128632"/>
              <a:ext cx="0" cy="586105"/>
            </a:xfrm>
            <a:custGeom>
              <a:avLst/>
              <a:gdLst/>
              <a:ahLst/>
              <a:cxnLst/>
              <a:rect l="l" t="t" r="r" b="b"/>
              <a:pathLst>
                <a:path h="586104">
                  <a:moveTo>
                    <a:pt x="0" y="0"/>
                  </a:moveTo>
                  <a:lnTo>
                    <a:pt x="0" y="580435"/>
                  </a:lnTo>
                  <a:lnTo>
                    <a:pt x="0" y="58567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325049" y="470906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62825" y="0"/>
                  </a:moveTo>
                  <a:lnTo>
                    <a:pt x="0" y="0"/>
                  </a:lnTo>
                  <a:lnTo>
                    <a:pt x="31412" y="62825"/>
                  </a:lnTo>
                  <a:lnTo>
                    <a:pt x="62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077239" y="4778135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223" y="0"/>
                  </a:moveTo>
                  <a:lnTo>
                    <a:pt x="236483" y="3271"/>
                  </a:lnTo>
                  <a:lnTo>
                    <a:pt x="194556" y="13085"/>
                  </a:lnTo>
                  <a:lnTo>
                    <a:pt x="154255" y="29441"/>
                  </a:lnTo>
                  <a:lnTo>
                    <a:pt x="116393" y="52341"/>
                  </a:lnTo>
                  <a:lnTo>
                    <a:pt x="81782" y="81782"/>
                  </a:lnTo>
                  <a:lnTo>
                    <a:pt x="52341" y="116392"/>
                  </a:lnTo>
                  <a:lnTo>
                    <a:pt x="29441" y="154254"/>
                  </a:lnTo>
                  <a:lnTo>
                    <a:pt x="13085" y="194555"/>
                  </a:lnTo>
                  <a:lnTo>
                    <a:pt x="3271" y="236482"/>
                  </a:lnTo>
                  <a:lnTo>
                    <a:pt x="0" y="279223"/>
                  </a:lnTo>
                  <a:lnTo>
                    <a:pt x="3271" y="321963"/>
                  </a:lnTo>
                  <a:lnTo>
                    <a:pt x="13085" y="363890"/>
                  </a:lnTo>
                  <a:lnTo>
                    <a:pt x="29441" y="404191"/>
                  </a:lnTo>
                  <a:lnTo>
                    <a:pt x="52341" y="442053"/>
                  </a:lnTo>
                  <a:lnTo>
                    <a:pt x="81782" y="476664"/>
                  </a:lnTo>
                  <a:lnTo>
                    <a:pt x="116393" y="506105"/>
                  </a:lnTo>
                  <a:lnTo>
                    <a:pt x="154255" y="529005"/>
                  </a:lnTo>
                  <a:lnTo>
                    <a:pt x="194556" y="545361"/>
                  </a:lnTo>
                  <a:lnTo>
                    <a:pt x="236483" y="555175"/>
                  </a:lnTo>
                  <a:lnTo>
                    <a:pt x="279223" y="558446"/>
                  </a:lnTo>
                  <a:lnTo>
                    <a:pt x="321964" y="555175"/>
                  </a:lnTo>
                  <a:lnTo>
                    <a:pt x="363891" y="545361"/>
                  </a:lnTo>
                  <a:lnTo>
                    <a:pt x="404192" y="529005"/>
                  </a:lnTo>
                  <a:lnTo>
                    <a:pt x="442054" y="506105"/>
                  </a:lnTo>
                  <a:lnTo>
                    <a:pt x="476665" y="476664"/>
                  </a:lnTo>
                  <a:lnTo>
                    <a:pt x="506106" y="442053"/>
                  </a:lnTo>
                  <a:lnTo>
                    <a:pt x="529005" y="404191"/>
                  </a:lnTo>
                  <a:lnTo>
                    <a:pt x="545362" y="363890"/>
                  </a:lnTo>
                  <a:lnTo>
                    <a:pt x="555175" y="321963"/>
                  </a:lnTo>
                  <a:lnTo>
                    <a:pt x="558447" y="279223"/>
                  </a:lnTo>
                  <a:lnTo>
                    <a:pt x="555175" y="236482"/>
                  </a:lnTo>
                  <a:lnTo>
                    <a:pt x="545362" y="194555"/>
                  </a:lnTo>
                  <a:lnTo>
                    <a:pt x="529005" y="154254"/>
                  </a:lnTo>
                  <a:lnTo>
                    <a:pt x="506106" y="116392"/>
                  </a:lnTo>
                  <a:lnTo>
                    <a:pt x="476665" y="81782"/>
                  </a:lnTo>
                  <a:lnTo>
                    <a:pt x="442054" y="52341"/>
                  </a:lnTo>
                  <a:lnTo>
                    <a:pt x="404192" y="29441"/>
                  </a:lnTo>
                  <a:lnTo>
                    <a:pt x="363891" y="13085"/>
                  </a:lnTo>
                  <a:lnTo>
                    <a:pt x="321964" y="3271"/>
                  </a:lnTo>
                  <a:lnTo>
                    <a:pt x="27922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718314" y="7446835"/>
            <a:ext cx="11557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0" dirty="0">
                <a:latin typeface="Arial MT"/>
                <a:cs typeface="Arial MT"/>
              </a:rPr>
              <a:t>-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534732" y="6677549"/>
            <a:ext cx="558800" cy="1213485"/>
            <a:chOff x="6115267" y="4123418"/>
            <a:chExt cx="558800" cy="1213485"/>
          </a:xfrm>
        </p:grpSpPr>
        <p:sp>
          <p:nvSpPr>
            <p:cNvPr id="66" name="object 66"/>
            <p:cNvSpPr/>
            <p:nvPr/>
          </p:nvSpPr>
          <p:spPr>
            <a:xfrm>
              <a:off x="6394490" y="4128815"/>
              <a:ext cx="0" cy="586105"/>
            </a:xfrm>
            <a:custGeom>
              <a:avLst/>
              <a:gdLst/>
              <a:ahLst/>
              <a:cxnLst/>
              <a:rect l="l" t="t" r="r" b="b"/>
              <a:pathLst>
                <a:path h="586104">
                  <a:moveTo>
                    <a:pt x="0" y="0"/>
                  </a:moveTo>
                  <a:lnTo>
                    <a:pt x="0" y="580435"/>
                  </a:lnTo>
                  <a:lnTo>
                    <a:pt x="0" y="58567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115266" y="4709254"/>
              <a:ext cx="558800" cy="628015"/>
            </a:xfrm>
            <a:custGeom>
              <a:avLst/>
              <a:gdLst/>
              <a:ahLst/>
              <a:cxnLst/>
              <a:rect l="l" t="t" r="r" b="b"/>
              <a:pathLst>
                <a:path w="558800" h="628014">
                  <a:moveTo>
                    <a:pt x="310629" y="0"/>
                  </a:moveTo>
                  <a:lnTo>
                    <a:pt x="247802" y="0"/>
                  </a:lnTo>
                  <a:lnTo>
                    <a:pt x="279222" y="62826"/>
                  </a:lnTo>
                  <a:lnTo>
                    <a:pt x="310629" y="0"/>
                  </a:lnTo>
                  <a:close/>
                </a:path>
                <a:path w="558800" h="628014">
                  <a:moveTo>
                    <a:pt x="558444" y="348297"/>
                  </a:moveTo>
                  <a:lnTo>
                    <a:pt x="555167" y="305549"/>
                  </a:lnTo>
                  <a:lnTo>
                    <a:pt x="545350" y="263626"/>
                  </a:lnTo>
                  <a:lnTo>
                    <a:pt x="529005" y="223329"/>
                  </a:lnTo>
                  <a:lnTo>
                    <a:pt x="506095" y="185458"/>
                  </a:lnTo>
                  <a:lnTo>
                    <a:pt x="476656" y="150850"/>
                  </a:lnTo>
                  <a:lnTo>
                    <a:pt x="442048" y="121412"/>
                  </a:lnTo>
                  <a:lnTo>
                    <a:pt x="404190" y="98513"/>
                  </a:lnTo>
                  <a:lnTo>
                    <a:pt x="363880" y="82156"/>
                  </a:lnTo>
                  <a:lnTo>
                    <a:pt x="321957" y="72339"/>
                  </a:lnTo>
                  <a:lnTo>
                    <a:pt x="279222" y="69062"/>
                  </a:lnTo>
                  <a:lnTo>
                    <a:pt x="236474" y="72339"/>
                  </a:lnTo>
                  <a:lnTo>
                    <a:pt x="194551" y="82156"/>
                  </a:lnTo>
                  <a:lnTo>
                    <a:pt x="154254" y="98513"/>
                  </a:lnTo>
                  <a:lnTo>
                    <a:pt x="116382" y="121412"/>
                  </a:lnTo>
                  <a:lnTo>
                    <a:pt x="81775" y="150850"/>
                  </a:lnTo>
                  <a:lnTo>
                    <a:pt x="52336" y="185458"/>
                  </a:lnTo>
                  <a:lnTo>
                    <a:pt x="29438" y="223329"/>
                  </a:lnTo>
                  <a:lnTo>
                    <a:pt x="13081" y="263626"/>
                  </a:lnTo>
                  <a:lnTo>
                    <a:pt x="3263" y="305549"/>
                  </a:lnTo>
                  <a:lnTo>
                    <a:pt x="0" y="348297"/>
                  </a:lnTo>
                  <a:lnTo>
                    <a:pt x="3263" y="391033"/>
                  </a:lnTo>
                  <a:lnTo>
                    <a:pt x="13081" y="432955"/>
                  </a:lnTo>
                  <a:lnTo>
                    <a:pt x="29438" y="473265"/>
                  </a:lnTo>
                  <a:lnTo>
                    <a:pt x="52336" y="511124"/>
                  </a:lnTo>
                  <a:lnTo>
                    <a:pt x="81775" y="545731"/>
                  </a:lnTo>
                  <a:lnTo>
                    <a:pt x="116382" y="575170"/>
                  </a:lnTo>
                  <a:lnTo>
                    <a:pt x="154254" y="598068"/>
                  </a:lnTo>
                  <a:lnTo>
                    <a:pt x="194551" y="614426"/>
                  </a:lnTo>
                  <a:lnTo>
                    <a:pt x="236474" y="624243"/>
                  </a:lnTo>
                  <a:lnTo>
                    <a:pt x="279222" y="627519"/>
                  </a:lnTo>
                  <a:lnTo>
                    <a:pt x="321957" y="624243"/>
                  </a:lnTo>
                  <a:lnTo>
                    <a:pt x="363880" y="614426"/>
                  </a:lnTo>
                  <a:lnTo>
                    <a:pt x="404190" y="598068"/>
                  </a:lnTo>
                  <a:lnTo>
                    <a:pt x="442048" y="575170"/>
                  </a:lnTo>
                  <a:lnTo>
                    <a:pt x="476656" y="545731"/>
                  </a:lnTo>
                  <a:lnTo>
                    <a:pt x="506095" y="511124"/>
                  </a:lnTo>
                  <a:lnTo>
                    <a:pt x="529005" y="473265"/>
                  </a:lnTo>
                  <a:lnTo>
                    <a:pt x="545350" y="432955"/>
                  </a:lnTo>
                  <a:lnTo>
                    <a:pt x="555167" y="391033"/>
                  </a:lnTo>
                  <a:lnTo>
                    <a:pt x="558444" y="348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732038" y="7454478"/>
            <a:ext cx="1638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67405" y="6903019"/>
            <a:ext cx="1039494" cy="735965"/>
          </a:xfrm>
          <a:custGeom>
            <a:avLst/>
            <a:gdLst/>
            <a:ahLst/>
            <a:cxnLst/>
            <a:rect l="l" t="t" r="r" b="b"/>
            <a:pathLst>
              <a:path w="1039495" h="735964">
                <a:moveTo>
                  <a:pt x="0" y="0"/>
                </a:moveTo>
                <a:lnTo>
                  <a:pt x="1039323" y="0"/>
                </a:lnTo>
                <a:lnTo>
                  <a:pt x="1039323" y="735913"/>
                </a:lnTo>
                <a:lnTo>
                  <a:pt x="0" y="73591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6455433" y="7051857"/>
            <a:ext cx="663575" cy="436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2384" algn="just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Arial MT"/>
                <a:cs typeface="Arial MT"/>
              </a:rPr>
              <a:t>reaped</a:t>
            </a:r>
            <a:r>
              <a:rPr sz="900" spc="95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the </a:t>
            </a:r>
            <a:r>
              <a:rPr sz="900" dirty="0">
                <a:latin typeface="Arial MT"/>
                <a:cs typeface="Arial MT"/>
              </a:rPr>
              <a:t>rewards</a:t>
            </a:r>
            <a:r>
              <a:rPr sz="900" spc="120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of </a:t>
            </a:r>
            <a:r>
              <a:rPr sz="900" spc="-10" dirty="0">
                <a:latin typeface="Arial MT"/>
                <a:cs typeface="Arial MT"/>
              </a:rPr>
              <a:t>government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243910" y="6892542"/>
            <a:ext cx="4024629" cy="756920"/>
            <a:chOff x="2824445" y="4338411"/>
            <a:chExt cx="4024629" cy="756920"/>
          </a:xfrm>
        </p:grpSpPr>
        <p:sp>
          <p:nvSpPr>
            <p:cNvPr id="72" name="object 72"/>
            <p:cNvSpPr/>
            <p:nvPr/>
          </p:nvSpPr>
          <p:spPr>
            <a:xfrm>
              <a:off x="6649883" y="4735330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0" y="158201"/>
                  </a:moveTo>
                  <a:lnTo>
                    <a:pt x="154499" y="3702"/>
                  </a:lnTo>
                  <a:lnTo>
                    <a:pt x="158201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6782170" y="4694607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66636" y="0"/>
                  </a:moveTo>
                  <a:lnTo>
                    <a:pt x="0" y="22211"/>
                  </a:lnTo>
                  <a:lnTo>
                    <a:pt x="44424" y="66635"/>
                  </a:lnTo>
                  <a:lnTo>
                    <a:pt x="66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2834923" y="4348888"/>
              <a:ext cx="1039494" cy="735965"/>
            </a:xfrm>
            <a:custGeom>
              <a:avLst/>
              <a:gdLst/>
              <a:ahLst/>
              <a:cxnLst/>
              <a:rect l="l" t="t" r="r" b="b"/>
              <a:pathLst>
                <a:path w="1039495" h="735964">
                  <a:moveTo>
                    <a:pt x="0" y="0"/>
                  </a:moveTo>
                  <a:lnTo>
                    <a:pt x="1039323" y="0"/>
                  </a:lnTo>
                  <a:lnTo>
                    <a:pt x="1039323" y="735913"/>
                  </a:lnTo>
                  <a:lnTo>
                    <a:pt x="0" y="73591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353843" y="7114682"/>
            <a:ext cx="840740" cy="300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Arial MT"/>
                <a:cs typeface="Arial MT"/>
              </a:rPr>
              <a:t>Have</a:t>
            </a:r>
            <a:r>
              <a:rPr sz="900" spc="8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borne</a:t>
            </a:r>
            <a:r>
              <a:rPr sz="900" spc="80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the </a:t>
            </a:r>
            <a:r>
              <a:rPr sz="900" spc="-20" dirty="0">
                <a:latin typeface="Arial MT"/>
                <a:cs typeface="Arial MT"/>
              </a:rPr>
              <a:t>cost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398548" y="7248737"/>
            <a:ext cx="1134110" cy="1310005"/>
            <a:chOff x="2979083" y="4694606"/>
            <a:chExt cx="1134110" cy="1310005"/>
          </a:xfrm>
        </p:grpSpPr>
        <p:sp>
          <p:nvSpPr>
            <p:cNvPr id="77" name="object 77"/>
            <p:cNvSpPr/>
            <p:nvPr/>
          </p:nvSpPr>
          <p:spPr>
            <a:xfrm>
              <a:off x="3912780" y="47353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57" y="194457"/>
                  </a:moveTo>
                  <a:lnTo>
                    <a:pt x="3702" y="3702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3872058" y="4694606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0" y="0"/>
                  </a:moveTo>
                  <a:lnTo>
                    <a:pt x="22211" y="66636"/>
                  </a:lnTo>
                  <a:lnTo>
                    <a:pt x="66636" y="22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2979083" y="5360810"/>
              <a:ext cx="751205" cy="643255"/>
            </a:xfrm>
            <a:custGeom>
              <a:avLst/>
              <a:gdLst/>
              <a:ahLst/>
              <a:cxnLst/>
              <a:rect l="l" t="t" r="r" b="b"/>
              <a:pathLst>
                <a:path w="751204" h="643254">
                  <a:moveTo>
                    <a:pt x="375501" y="0"/>
                  </a:moveTo>
                  <a:lnTo>
                    <a:pt x="0" y="643261"/>
                  </a:lnTo>
                  <a:lnTo>
                    <a:pt x="751003" y="643261"/>
                  </a:lnTo>
                  <a:lnTo>
                    <a:pt x="37550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559470" y="8300637"/>
            <a:ext cx="429259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spc="-10" dirty="0">
                <a:latin typeface="Arial MT"/>
                <a:cs typeface="Arial MT"/>
              </a:rPr>
              <a:t>Victim/</a:t>
            </a:r>
            <a:endParaRPr sz="950" dirty="0">
              <a:latin typeface="Arial MT"/>
              <a:cs typeface="Arial MT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397538" y="7914941"/>
            <a:ext cx="751205" cy="643255"/>
          </a:xfrm>
          <a:custGeom>
            <a:avLst/>
            <a:gdLst/>
            <a:ahLst/>
            <a:cxnLst/>
            <a:rect l="l" t="t" r="r" b="b"/>
            <a:pathLst>
              <a:path w="751204" h="643254">
                <a:moveTo>
                  <a:pt x="375501" y="0"/>
                </a:moveTo>
                <a:lnTo>
                  <a:pt x="0" y="643261"/>
                </a:lnTo>
                <a:lnTo>
                  <a:pt x="751004" y="643261"/>
                </a:lnTo>
                <a:lnTo>
                  <a:pt x="375501" y="0"/>
                </a:lnTo>
                <a:close/>
              </a:path>
            </a:pathLst>
          </a:custGeom>
          <a:solidFill>
            <a:srgbClr val="ED220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/>
          <p:cNvSpPr txBox="1"/>
          <p:nvPr/>
        </p:nvSpPr>
        <p:spPr>
          <a:xfrm>
            <a:off x="6543780" y="8313684"/>
            <a:ext cx="45910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Perpetr-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2743031" y="6005256"/>
            <a:ext cx="4062095" cy="2205355"/>
            <a:chOff x="3323566" y="3451125"/>
            <a:chExt cx="4062095" cy="2205355"/>
          </a:xfrm>
        </p:grpSpPr>
        <p:sp>
          <p:nvSpPr>
            <p:cNvPr id="84" name="object 84"/>
            <p:cNvSpPr/>
            <p:nvPr/>
          </p:nvSpPr>
          <p:spPr>
            <a:xfrm>
              <a:off x="3354744" y="5091423"/>
              <a:ext cx="9525" cy="222250"/>
            </a:xfrm>
            <a:custGeom>
              <a:avLst/>
              <a:gdLst/>
              <a:ahLst/>
              <a:cxnLst/>
              <a:rect l="l" t="t" r="r" b="b"/>
              <a:pathLst>
                <a:path w="9525" h="222250">
                  <a:moveTo>
                    <a:pt x="8921" y="0"/>
                  </a:moveTo>
                  <a:lnTo>
                    <a:pt x="210" y="216769"/>
                  </a:lnTo>
                  <a:lnTo>
                    <a:pt x="0" y="22200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3323566" y="5306930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4" h="64135">
                  <a:moveTo>
                    <a:pt x="0" y="0"/>
                  </a:moveTo>
                  <a:lnTo>
                    <a:pt x="28865" y="64036"/>
                  </a:lnTo>
                  <a:lnTo>
                    <a:pt x="62775" y="2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7353734" y="5091423"/>
              <a:ext cx="9525" cy="222250"/>
            </a:xfrm>
            <a:custGeom>
              <a:avLst/>
              <a:gdLst/>
              <a:ahLst/>
              <a:cxnLst/>
              <a:rect l="l" t="t" r="r" b="b"/>
              <a:pathLst>
                <a:path w="9525" h="222250">
                  <a:moveTo>
                    <a:pt x="8921" y="0"/>
                  </a:moveTo>
                  <a:lnTo>
                    <a:pt x="210" y="216769"/>
                  </a:lnTo>
                  <a:lnTo>
                    <a:pt x="0" y="22200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7322558" y="5306930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0" y="0"/>
                  </a:moveTo>
                  <a:lnTo>
                    <a:pt x="28864" y="64036"/>
                  </a:lnTo>
                  <a:lnTo>
                    <a:pt x="62775" y="2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6600923" y="34918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0" y="194457"/>
                  </a:moveTo>
                  <a:lnTo>
                    <a:pt x="190755" y="3702"/>
                  </a:lnTo>
                  <a:lnTo>
                    <a:pt x="194457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769466" y="3451125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66636" y="0"/>
                  </a:moveTo>
                  <a:lnTo>
                    <a:pt x="0" y="22212"/>
                  </a:lnTo>
                  <a:lnTo>
                    <a:pt x="44423" y="66636"/>
                  </a:lnTo>
                  <a:lnTo>
                    <a:pt x="66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3521443" y="4167858"/>
              <a:ext cx="1029969" cy="1478915"/>
            </a:xfrm>
            <a:custGeom>
              <a:avLst/>
              <a:gdLst/>
              <a:ahLst/>
              <a:cxnLst/>
              <a:rect l="l" t="t" r="r" b="b"/>
              <a:pathLst>
                <a:path w="1029970" h="1478914">
                  <a:moveTo>
                    <a:pt x="0" y="1478728"/>
                  </a:moveTo>
                  <a:lnTo>
                    <a:pt x="57210" y="1464212"/>
                  </a:lnTo>
                  <a:lnTo>
                    <a:pt x="112786" y="1448867"/>
                  </a:lnTo>
                  <a:lnTo>
                    <a:pt x="166727" y="1432694"/>
                  </a:lnTo>
                  <a:lnTo>
                    <a:pt x="219034" y="1415691"/>
                  </a:lnTo>
                  <a:lnTo>
                    <a:pt x="269706" y="1397860"/>
                  </a:lnTo>
                  <a:lnTo>
                    <a:pt x="318743" y="1379200"/>
                  </a:lnTo>
                  <a:lnTo>
                    <a:pt x="366145" y="1359711"/>
                  </a:lnTo>
                  <a:lnTo>
                    <a:pt x="411913" y="1339393"/>
                  </a:lnTo>
                  <a:lnTo>
                    <a:pt x="456046" y="1318247"/>
                  </a:lnTo>
                  <a:lnTo>
                    <a:pt x="498544" y="1296272"/>
                  </a:lnTo>
                  <a:lnTo>
                    <a:pt x="539407" y="1273468"/>
                  </a:lnTo>
                  <a:lnTo>
                    <a:pt x="578636" y="1249835"/>
                  </a:lnTo>
                  <a:lnTo>
                    <a:pt x="616230" y="1225373"/>
                  </a:lnTo>
                  <a:lnTo>
                    <a:pt x="652189" y="1200083"/>
                  </a:lnTo>
                  <a:lnTo>
                    <a:pt x="686514" y="1173964"/>
                  </a:lnTo>
                  <a:lnTo>
                    <a:pt x="719204" y="1147016"/>
                  </a:lnTo>
                  <a:lnTo>
                    <a:pt x="750259" y="1119239"/>
                  </a:lnTo>
                  <a:lnTo>
                    <a:pt x="779679" y="1090634"/>
                  </a:lnTo>
                  <a:lnTo>
                    <a:pt x="807465" y="1061199"/>
                  </a:lnTo>
                  <a:lnTo>
                    <a:pt x="833616" y="1030936"/>
                  </a:lnTo>
                  <a:lnTo>
                    <a:pt x="858132" y="999844"/>
                  </a:lnTo>
                  <a:lnTo>
                    <a:pt x="881014" y="967924"/>
                  </a:lnTo>
                  <a:lnTo>
                    <a:pt x="902261" y="935174"/>
                  </a:lnTo>
                  <a:lnTo>
                    <a:pt x="921873" y="901596"/>
                  </a:lnTo>
                  <a:lnTo>
                    <a:pt x="939850" y="867189"/>
                  </a:lnTo>
                  <a:lnTo>
                    <a:pt x="956193" y="831953"/>
                  </a:lnTo>
                  <a:lnTo>
                    <a:pt x="970901" y="795888"/>
                  </a:lnTo>
                  <a:lnTo>
                    <a:pt x="983974" y="758995"/>
                  </a:lnTo>
                  <a:lnTo>
                    <a:pt x="995413" y="721273"/>
                  </a:lnTo>
                  <a:lnTo>
                    <a:pt x="1005217" y="682722"/>
                  </a:lnTo>
                  <a:lnTo>
                    <a:pt x="1013386" y="643342"/>
                  </a:lnTo>
                  <a:lnTo>
                    <a:pt x="1019920" y="603133"/>
                  </a:lnTo>
                  <a:lnTo>
                    <a:pt x="1024820" y="562096"/>
                  </a:lnTo>
                  <a:lnTo>
                    <a:pt x="1028085" y="520230"/>
                  </a:lnTo>
                  <a:lnTo>
                    <a:pt x="1029715" y="477535"/>
                  </a:lnTo>
                  <a:lnTo>
                    <a:pt x="1029710" y="434011"/>
                  </a:lnTo>
                  <a:lnTo>
                    <a:pt x="1028071" y="389658"/>
                  </a:lnTo>
                  <a:lnTo>
                    <a:pt x="1024797" y="344477"/>
                  </a:lnTo>
                  <a:lnTo>
                    <a:pt x="1019888" y="298467"/>
                  </a:lnTo>
                  <a:lnTo>
                    <a:pt x="1013345" y="251628"/>
                  </a:lnTo>
                  <a:lnTo>
                    <a:pt x="1005167" y="203960"/>
                  </a:lnTo>
                  <a:lnTo>
                    <a:pt x="995354" y="155464"/>
                  </a:lnTo>
                  <a:lnTo>
                    <a:pt x="983907" y="106139"/>
                  </a:lnTo>
                  <a:lnTo>
                    <a:pt x="970824" y="55985"/>
                  </a:lnTo>
                  <a:lnTo>
                    <a:pt x="956107" y="5002"/>
                  </a:lnTo>
                  <a:lnTo>
                    <a:pt x="954518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447609" y="4112971"/>
              <a:ext cx="60325" cy="69850"/>
            </a:xfrm>
            <a:custGeom>
              <a:avLst/>
              <a:gdLst/>
              <a:ahLst/>
              <a:cxnLst/>
              <a:rect l="l" t="t" r="r" b="b"/>
              <a:pathLst>
                <a:path w="60325" h="69850">
                  <a:moveTo>
                    <a:pt x="10919" y="0"/>
                  </a:moveTo>
                  <a:lnTo>
                    <a:pt x="0" y="69387"/>
                  </a:lnTo>
                  <a:lnTo>
                    <a:pt x="59877" y="50368"/>
                  </a:lnTo>
                  <a:lnTo>
                    <a:pt x="10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6274257" y="4172473"/>
              <a:ext cx="910590" cy="1478280"/>
            </a:xfrm>
            <a:custGeom>
              <a:avLst/>
              <a:gdLst/>
              <a:ahLst/>
              <a:cxnLst/>
              <a:rect l="l" t="t" r="r" b="b"/>
              <a:pathLst>
                <a:path w="910590" h="1478279">
                  <a:moveTo>
                    <a:pt x="910143" y="1478108"/>
                  </a:moveTo>
                  <a:lnTo>
                    <a:pt x="858569" y="1465566"/>
                  </a:lnTo>
                  <a:lnTo>
                    <a:pt x="808499" y="1451924"/>
                  </a:lnTo>
                  <a:lnTo>
                    <a:pt x="759934" y="1437183"/>
                  </a:lnTo>
                  <a:lnTo>
                    <a:pt x="712873" y="1421344"/>
                  </a:lnTo>
                  <a:lnTo>
                    <a:pt x="667315" y="1404406"/>
                  </a:lnTo>
                  <a:lnTo>
                    <a:pt x="623262" y="1386368"/>
                  </a:lnTo>
                  <a:lnTo>
                    <a:pt x="580713" y="1367232"/>
                  </a:lnTo>
                  <a:lnTo>
                    <a:pt x="539668" y="1346997"/>
                  </a:lnTo>
                  <a:lnTo>
                    <a:pt x="500127" y="1325663"/>
                  </a:lnTo>
                  <a:lnTo>
                    <a:pt x="462091" y="1303230"/>
                  </a:lnTo>
                  <a:lnTo>
                    <a:pt x="425558" y="1279698"/>
                  </a:lnTo>
                  <a:lnTo>
                    <a:pt x="390529" y="1255067"/>
                  </a:lnTo>
                  <a:lnTo>
                    <a:pt x="357005" y="1229337"/>
                  </a:lnTo>
                  <a:lnTo>
                    <a:pt x="324984" y="1202509"/>
                  </a:lnTo>
                  <a:lnTo>
                    <a:pt x="294468" y="1174581"/>
                  </a:lnTo>
                  <a:lnTo>
                    <a:pt x="265456" y="1145554"/>
                  </a:lnTo>
                  <a:lnTo>
                    <a:pt x="237947" y="1115429"/>
                  </a:lnTo>
                  <a:lnTo>
                    <a:pt x="211943" y="1084205"/>
                  </a:lnTo>
                  <a:lnTo>
                    <a:pt x="187443" y="1051881"/>
                  </a:lnTo>
                  <a:lnTo>
                    <a:pt x="164447" y="1018459"/>
                  </a:lnTo>
                  <a:lnTo>
                    <a:pt x="142956" y="983938"/>
                  </a:lnTo>
                  <a:lnTo>
                    <a:pt x="122968" y="948318"/>
                  </a:lnTo>
                  <a:lnTo>
                    <a:pt x="104484" y="911599"/>
                  </a:lnTo>
                  <a:lnTo>
                    <a:pt x="87505" y="873781"/>
                  </a:lnTo>
                  <a:lnTo>
                    <a:pt x="72029" y="834864"/>
                  </a:lnTo>
                  <a:lnTo>
                    <a:pt x="58058" y="794848"/>
                  </a:lnTo>
                  <a:lnTo>
                    <a:pt x="45591" y="753733"/>
                  </a:lnTo>
                  <a:lnTo>
                    <a:pt x="34627" y="711520"/>
                  </a:lnTo>
                  <a:lnTo>
                    <a:pt x="25168" y="668207"/>
                  </a:lnTo>
                  <a:lnTo>
                    <a:pt x="17213" y="623796"/>
                  </a:lnTo>
                  <a:lnTo>
                    <a:pt x="10762" y="578285"/>
                  </a:lnTo>
                  <a:lnTo>
                    <a:pt x="5815" y="531676"/>
                  </a:lnTo>
                  <a:lnTo>
                    <a:pt x="2373" y="483968"/>
                  </a:lnTo>
                  <a:lnTo>
                    <a:pt x="434" y="435160"/>
                  </a:lnTo>
                  <a:lnTo>
                    <a:pt x="0" y="385254"/>
                  </a:lnTo>
                  <a:lnTo>
                    <a:pt x="1069" y="334249"/>
                  </a:lnTo>
                  <a:lnTo>
                    <a:pt x="3643" y="282145"/>
                  </a:lnTo>
                  <a:lnTo>
                    <a:pt x="7720" y="228942"/>
                  </a:lnTo>
                  <a:lnTo>
                    <a:pt x="13302" y="174641"/>
                  </a:lnTo>
                  <a:lnTo>
                    <a:pt x="20388" y="119240"/>
                  </a:lnTo>
                  <a:lnTo>
                    <a:pt x="28978" y="62740"/>
                  </a:lnTo>
                  <a:lnTo>
                    <a:pt x="39072" y="5142"/>
                  </a:lnTo>
                  <a:lnTo>
                    <a:pt x="40091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6282517" y="4115981"/>
              <a:ext cx="62230" cy="67945"/>
            </a:xfrm>
            <a:custGeom>
              <a:avLst/>
              <a:gdLst/>
              <a:ahLst/>
              <a:cxnLst/>
              <a:rect l="l" t="t" r="r" b="b"/>
              <a:pathLst>
                <a:path w="62229" h="67945">
                  <a:moveTo>
                    <a:pt x="43023" y="0"/>
                  </a:moveTo>
                  <a:lnTo>
                    <a:pt x="0" y="55521"/>
                  </a:lnTo>
                  <a:lnTo>
                    <a:pt x="61627" y="67731"/>
                  </a:lnTo>
                  <a:lnTo>
                    <a:pt x="430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4276142" y="5375147"/>
            <a:ext cx="1039494" cy="73596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spc="-10" dirty="0">
                <a:latin typeface="Arial MT"/>
                <a:cs typeface="Arial MT"/>
              </a:rPr>
              <a:t>while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289685" y="5121275"/>
            <a:ext cx="6247765" cy="3682365"/>
            <a:chOff x="1870220" y="2567144"/>
            <a:chExt cx="6247765" cy="3682365"/>
          </a:xfrm>
        </p:grpSpPr>
        <p:sp>
          <p:nvSpPr>
            <p:cNvPr id="96" name="object 96"/>
            <p:cNvSpPr/>
            <p:nvPr/>
          </p:nvSpPr>
          <p:spPr>
            <a:xfrm>
              <a:off x="5376339" y="3627647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533"/>
                  </a:moveTo>
                  <a:lnTo>
                    <a:pt x="0" y="5235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5344926" y="357005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412" y="0"/>
                  </a:moveTo>
                  <a:lnTo>
                    <a:pt x="0" y="62825"/>
                  </a:lnTo>
                  <a:lnTo>
                    <a:pt x="62825" y="62825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2281700" y="2577615"/>
              <a:ext cx="5826125" cy="3661410"/>
            </a:xfrm>
            <a:custGeom>
              <a:avLst/>
              <a:gdLst/>
              <a:ahLst/>
              <a:cxnLst/>
              <a:rect l="l" t="t" r="r" b="b"/>
              <a:pathLst>
                <a:path w="5826125" h="3661410">
                  <a:moveTo>
                    <a:pt x="317725" y="0"/>
                  </a:moveTo>
                  <a:lnTo>
                    <a:pt x="306874" y="2177"/>
                  </a:lnTo>
                  <a:lnTo>
                    <a:pt x="298036" y="8123"/>
                  </a:lnTo>
                  <a:lnTo>
                    <a:pt x="292089" y="16961"/>
                  </a:lnTo>
                  <a:lnTo>
                    <a:pt x="289912" y="27813"/>
                  </a:lnTo>
                  <a:lnTo>
                    <a:pt x="289912" y="1574232"/>
                  </a:lnTo>
                  <a:lnTo>
                    <a:pt x="0" y="1643274"/>
                  </a:lnTo>
                  <a:lnTo>
                    <a:pt x="289912" y="1712316"/>
                  </a:lnTo>
                  <a:lnTo>
                    <a:pt x="289912" y="3633397"/>
                  </a:lnTo>
                  <a:lnTo>
                    <a:pt x="292089" y="3644248"/>
                  </a:lnTo>
                  <a:lnTo>
                    <a:pt x="298036" y="3653086"/>
                  </a:lnTo>
                  <a:lnTo>
                    <a:pt x="306874" y="3659032"/>
                  </a:lnTo>
                  <a:lnTo>
                    <a:pt x="317725" y="3661209"/>
                  </a:lnTo>
                  <a:lnTo>
                    <a:pt x="5797925" y="3661209"/>
                  </a:lnTo>
                  <a:lnTo>
                    <a:pt x="5808776" y="3659033"/>
                  </a:lnTo>
                  <a:lnTo>
                    <a:pt x="5817615" y="3653087"/>
                  </a:lnTo>
                  <a:lnTo>
                    <a:pt x="5823561" y="3644249"/>
                  </a:lnTo>
                  <a:lnTo>
                    <a:pt x="5825738" y="3633397"/>
                  </a:lnTo>
                  <a:lnTo>
                    <a:pt x="5825738" y="27813"/>
                  </a:lnTo>
                  <a:lnTo>
                    <a:pt x="5823561" y="16961"/>
                  </a:lnTo>
                  <a:lnTo>
                    <a:pt x="5817615" y="8123"/>
                  </a:lnTo>
                  <a:lnTo>
                    <a:pt x="5808776" y="2177"/>
                  </a:lnTo>
                  <a:lnTo>
                    <a:pt x="5797925" y="0"/>
                  </a:lnTo>
                  <a:lnTo>
                    <a:pt x="317725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875455" y="4129060"/>
              <a:ext cx="541020" cy="49530"/>
            </a:xfrm>
            <a:custGeom>
              <a:avLst/>
              <a:gdLst/>
              <a:ahLst/>
              <a:cxnLst/>
              <a:rect l="l" t="t" r="r" b="b"/>
              <a:pathLst>
                <a:path w="541019" h="49529">
                  <a:moveTo>
                    <a:pt x="0" y="0"/>
                  </a:moveTo>
                  <a:lnTo>
                    <a:pt x="42432" y="4066"/>
                  </a:lnTo>
                  <a:lnTo>
                    <a:pt x="86208" y="8213"/>
                  </a:lnTo>
                  <a:lnTo>
                    <a:pt x="131326" y="12440"/>
                  </a:lnTo>
                  <a:lnTo>
                    <a:pt x="177788" y="16747"/>
                  </a:lnTo>
                  <a:lnTo>
                    <a:pt x="225593" y="21134"/>
                  </a:lnTo>
                  <a:lnTo>
                    <a:pt x="274741" y="25602"/>
                  </a:lnTo>
                  <a:lnTo>
                    <a:pt x="325233" y="30150"/>
                  </a:lnTo>
                  <a:lnTo>
                    <a:pt x="377067" y="34778"/>
                  </a:lnTo>
                  <a:lnTo>
                    <a:pt x="430245" y="39486"/>
                  </a:lnTo>
                  <a:lnTo>
                    <a:pt x="484766" y="44275"/>
                  </a:lnTo>
                  <a:lnTo>
                    <a:pt x="540630" y="49143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65704" y="3633919"/>
            <a:ext cx="848677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0" marR="5080" indent="-1105535">
              <a:lnSpc>
                <a:spcPct val="100499"/>
              </a:lnSpc>
              <a:spcBef>
                <a:spcPts val="95"/>
              </a:spcBef>
            </a:pPr>
            <a:r>
              <a:rPr sz="2050" spc="70" dirty="0">
                <a:solidFill>
                  <a:srgbClr val="5E5E5E"/>
                </a:solidFill>
                <a:latin typeface="Arial MT"/>
                <a:cs typeface="Arial MT"/>
              </a:rPr>
              <a:t>“A</a:t>
            </a:r>
            <a:r>
              <a:rPr sz="2050" spc="3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small</a:t>
            </a:r>
            <a:r>
              <a:rPr sz="2050" spc="5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group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in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our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nation’s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capital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reaped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rewards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of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rgbClr val="5E5E5E"/>
                </a:solidFill>
                <a:latin typeface="Arial MT"/>
                <a:cs typeface="Arial MT"/>
              </a:rPr>
              <a:t>government,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while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sz="2050" spc="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people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have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borne</a:t>
            </a:r>
            <a:r>
              <a:rPr sz="2050" spc="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sz="2050" spc="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spc="75" dirty="0">
                <a:solidFill>
                  <a:srgbClr val="5E5E5E"/>
                </a:solidFill>
                <a:latin typeface="Arial MT"/>
                <a:cs typeface="Arial MT"/>
              </a:rPr>
              <a:t>cost”-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Donald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rgbClr val="5E5E5E"/>
                </a:solidFill>
                <a:latin typeface="Arial MT"/>
                <a:cs typeface="Arial MT"/>
              </a:rPr>
              <a:t>Trump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02366" y="6460165"/>
            <a:ext cx="10782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5E5E5E"/>
                </a:solidFill>
                <a:latin typeface="Arial MT"/>
                <a:cs typeface="Arial MT"/>
              </a:rPr>
              <a:t>Donald</a:t>
            </a:r>
            <a:r>
              <a:rPr sz="130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1300" spc="-20" dirty="0">
                <a:solidFill>
                  <a:srgbClr val="5E5E5E"/>
                </a:solidFill>
                <a:latin typeface="Arial MT"/>
                <a:cs typeface="Arial MT"/>
              </a:rPr>
              <a:t>Trump</a:t>
            </a:r>
            <a:endParaRPr sz="1300" dirty="0">
              <a:latin typeface="Arial MT"/>
              <a:cs typeface="Arial MT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title"/>
          </p:nvPr>
        </p:nvSpPr>
        <p:spPr>
          <a:xfrm>
            <a:off x="165704" y="-43075"/>
            <a:ext cx="56807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u="none" spc="-204" dirty="0">
                <a:latin typeface="Arial"/>
                <a:cs typeface="Arial"/>
              </a:rPr>
              <a:t>Solution:</a:t>
            </a:r>
            <a:r>
              <a:rPr sz="6150" b="1" u="none" spc="-240" dirty="0">
                <a:latin typeface="Arial"/>
                <a:cs typeface="Arial"/>
              </a:rPr>
              <a:t> </a:t>
            </a:r>
            <a:r>
              <a:rPr sz="6150" b="1" u="none" spc="-20" dirty="0">
                <a:latin typeface="Arial"/>
                <a:cs typeface="Arial"/>
              </a:rPr>
              <a:t>Step</a:t>
            </a:r>
            <a:r>
              <a:rPr sz="6150" b="1" u="none" spc="-360" dirty="0">
                <a:latin typeface="Arial"/>
                <a:cs typeface="Arial"/>
              </a:rPr>
              <a:t> </a:t>
            </a:r>
            <a:r>
              <a:rPr sz="6150" b="1" u="none" spc="-50" dirty="0">
                <a:latin typeface="Arial"/>
                <a:cs typeface="Arial"/>
              </a:rPr>
              <a:t>1</a:t>
            </a:r>
            <a:endParaRPr sz="6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5575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DD947-8C1E-AE83-7C6E-A9A9C8EE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0DE8337A-6B59-BB43-3CFF-1BC890617B9D}"/>
              </a:ext>
            </a:extLst>
          </p:cNvPr>
          <p:cNvSpPr txBox="1"/>
          <p:nvPr/>
        </p:nvSpPr>
        <p:spPr>
          <a:xfrm>
            <a:off x="1768889" y="917840"/>
            <a:ext cx="7215505" cy="831850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3492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75"/>
              </a:spcBef>
            </a:pPr>
            <a:r>
              <a:rPr sz="4800" b="1" dirty="0">
                <a:latin typeface="Arial"/>
                <a:cs typeface="Arial"/>
              </a:rPr>
              <a:t>Cast</a:t>
            </a:r>
            <a:r>
              <a:rPr sz="4800" b="1" spc="-260" dirty="0">
                <a:latin typeface="Arial"/>
                <a:cs typeface="Arial"/>
              </a:rPr>
              <a:t> </a:t>
            </a:r>
            <a:r>
              <a:rPr sz="4800" b="1" dirty="0">
                <a:latin typeface="Arial"/>
                <a:cs typeface="Arial"/>
              </a:rPr>
              <a:t>text</a:t>
            </a:r>
            <a:r>
              <a:rPr sz="4800" b="1" spc="-260" dirty="0">
                <a:latin typeface="Arial"/>
                <a:cs typeface="Arial"/>
              </a:rPr>
              <a:t> </a:t>
            </a:r>
            <a:r>
              <a:rPr sz="4800" b="1" spc="-80" dirty="0">
                <a:latin typeface="Arial"/>
                <a:cs typeface="Arial"/>
              </a:rPr>
              <a:t>into</a:t>
            </a:r>
            <a:r>
              <a:rPr sz="4800" b="1" spc="-254" dirty="0">
                <a:latin typeface="Arial"/>
                <a:cs typeface="Arial"/>
              </a:rPr>
              <a:t> </a:t>
            </a:r>
            <a:r>
              <a:rPr sz="4800" b="1" spc="80" dirty="0">
                <a:latin typeface="Arial"/>
                <a:cs typeface="Arial"/>
              </a:rPr>
              <a:t>a</a:t>
            </a:r>
            <a:r>
              <a:rPr sz="4800" b="1" spc="-254" dirty="0">
                <a:latin typeface="Arial"/>
                <a:cs typeface="Arial"/>
              </a:rPr>
              <a:t> </a:t>
            </a:r>
            <a:r>
              <a:rPr sz="4800" b="1" spc="-10" dirty="0">
                <a:latin typeface="Arial"/>
                <a:cs typeface="Arial"/>
              </a:rPr>
              <a:t>network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6D2C8C9E-F518-8B7D-4C7E-BD4C785B7A67}"/>
              </a:ext>
            </a:extLst>
          </p:cNvPr>
          <p:cNvSpPr/>
          <p:nvPr/>
        </p:nvSpPr>
        <p:spPr>
          <a:xfrm>
            <a:off x="3496704" y="6127902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223" y="0"/>
                </a:moveTo>
                <a:lnTo>
                  <a:pt x="236483" y="3271"/>
                </a:lnTo>
                <a:lnTo>
                  <a:pt x="194556" y="13085"/>
                </a:lnTo>
                <a:lnTo>
                  <a:pt x="154255" y="29441"/>
                </a:lnTo>
                <a:lnTo>
                  <a:pt x="116393" y="52341"/>
                </a:lnTo>
                <a:lnTo>
                  <a:pt x="81782" y="81782"/>
                </a:lnTo>
                <a:lnTo>
                  <a:pt x="52341" y="116392"/>
                </a:lnTo>
                <a:lnTo>
                  <a:pt x="29441" y="154254"/>
                </a:lnTo>
                <a:lnTo>
                  <a:pt x="13085" y="194555"/>
                </a:lnTo>
                <a:lnTo>
                  <a:pt x="3271" y="236482"/>
                </a:lnTo>
                <a:lnTo>
                  <a:pt x="0" y="279223"/>
                </a:lnTo>
                <a:lnTo>
                  <a:pt x="3271" y="321963"/>
                </a:lnTo>
                <a:lnTo>
                  <a:pt x="13085" y="363890"/>
                </a:lnTo>
                <a:lnTo>
                  <a:pt x="29441" y="404191"/>
                </a:lnTo>
                <a:lnTo>
                  <a:pt x="52341" y="442053"/>
                </a:lnTo>
                <a:lnTo>
                  <a:pt x="81782" y="476664"/>
                </a:lnTo>
                <a:lnTo>
                  <a:pt x="116393" y="506105"/>
                </a:lnTo>
                <a:lnTo>
                  <a:pt x="154255" y="529005"/>
                </a:lnTo>
                <a:lnTo>
                  <a:pt x="194556" y="545361"/>
                </a:lnTo>
                <a:lnTo>
                  <a:pt x="236483" y="555175"/>
                </a:lnTo>
                <a:lnTo>
                  <a:pt x="279223" y="558446"/>
                </a:lnTo>
                <a:lnTo>
                  <a:pt x="321964" y="555175"/>
                </a:lnTo>
                <a:lnTo>
                  <a:pt x="363891" y="545361"/>
                </a:lnTo>
                <a:lnTo>
                  <a:pt x="404192" y="529005"/>
                </a:lnTo>
                <a:lnTo>
                  <a:pt x="442054" y="506105"/>
                </a:lnTo>
                <a:lnTo>
                  <a:pt x="476665" y="476664"/>
                </a:lnTo>
                <a:lnTo>
                  <a:pt x="506106" y="442053"/>
                </a:lnTo>
                <a:lnTo>
                  <a:pt x="529005" y="404191"/>
                </a:lnTo>
                <a:lnTo>
                  <a:pt x="545362" y="363890"/>
                </a:lnTo>
                <a:lnTo>
                  <a:pt x="555175" y="321963"/>
                </a:lnTo>
                <a:lnTo>
                  <a:pt x="558447" y="279223"/>
                </a:lnTo>
                <a:lnTo>
                  <a:pt x="555175" y="236482"/>
                </a:lnTo>
                <a:lnTo>
                  <a:pt x="545362" y="194555"/>
                </a:lnTo>
                <a:lnTo>
                  <a:pt x="529005" y="154254"/>
                </a:lnTo>
                <a:lnTo>
                  <a:pt x="506106" y="116392"/>
                </a:lnTo>
                <a:lnTo>
                  <a:pt x="476665" y="81782"/>
                </a:lnTo>
                <a:lnTo>
                  <a:pt x="442054" y="52341"/>
                </a:lnTo>
                <a:lnTo>
                  <a:pt x="404192" y="29441"/>
                </a:lnTo>
                <a:lnTo>
                  <a:pt x="363891" y="13085"/>
                </a:lnTo>
                <a:lnTo>
                  <a:pt x="321964" y="3271"/>
                </a:lnTo>
                <a:lnTo>
                  <a:pt x="279223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0E6342A9-104F-A8EE-EE55-A64396467BD3}"/>
              </a:ext>
            </a:extLst>
          </p:cNvPr>
          <p:cNvSpPr txBox="1"/>
          <p:nvPr/>
        </p:nvSpPr>
        <p:spPr>
          <a:xfrm>
            <a:off x="3620181" y="6247902"/>
            <a:ext cx="31178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25" dirty="0">
                <a:latin typeface="Arial MT"/>
                <a:cs typeface="Arial MT"/>
              </a:rPr>
              <a:t>Us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42304F56-FA44-EFA5-DA2B-52E914E3314B}"/>
              </a:ext>
            </a:extLst>
          </p:cNvPr>
          <p:cNvSpPr txBox="1"/>
          <p:nvPr/>
        </p:nvSpPr>
        <p:spPr>
          <a:xfrm>
            <a:off x="2298907" y="5659537"/>
            <a:ext cx="1039494" cy="73596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36854">
              <a:lnSpc>
                <a:spcPct val="100000"/>
              </a:lnSpc>
            </a:pPr>
            <a:r>
              <a:rPr sz="900" dirty="0">
                <a:latin typeface="Arial MT"/>
                <a:cs typeface="Arial MT"/>
              </a:rPr>
              <a:t>the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people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51" name="object 51">
            <a:extLst>
              <a:ext uri="{FF2B5EF4-FFF2-40B4-BE49-F238E27FC236}">
                <a16:creationId xmlns:a16="http://schemas.microsoft.com/office/drawing/2014/main" id="{9DB1E533-4433-4AAF-2DCA-BC08A33D3C1D}"/>
              </a:ext>
            </a:extLst>
          </p:cNvPr>
          <p:cNvGrpSpPr/>
          <p:nvPr/>
        </p:nvGrpSpPr>
        <p:grpSpPr>
          <a:xfrm>
            <a:off x="3336041" y="6005256"/>
            <a:ext cx="2206625" cy="433705"/>
            <a:chOff x="3916576" y="3451125"/>
            <a:chExt cx="2206625" cy="433705"/>
          </a:xfrm>
        </p:grpSpPr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8EE22FE4-2AEA-32DF-8799-2A200FE49834}"/>
                </a:ext>
              </a:extLst>
            </p:cNvPr>
            <p:cNvSpPr/>
            <p:nvPr/>
          </p:nvSpPr>
          <p:spPr>
            <a:xfrm>
              <a:off x="3957298" y="34918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57" y="194457"/>
                  </a:moveTo>
                  <a:lnTo>
                    <a:pt x="3702" y="3702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36B6D6D6-CA30-2DBE-C56B-8B12B0758D5E}"/>
                </a:ext>
              </a:extLst>
            </p:cNvPr>
            <p:cNvSpPr/>
            <p:nvPr/>
          </p:nvSpPr>
          <p:spPr>
            <a:xfrm>
              <a:off x="3916576" y="3451125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0" y="0"/>
                  </a:moveTo>
                  <a:lnTo>
                    <a:pt x="22212" y="66636"/>
                  </a:lnTo>
                  <a:lnTo>
                    <a:pt x="66636" y="2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307AC905-9D52-DAC2-9FB8-188C880255E8}"/>
                </a:ext>
              </a:extLst>
            </p:cNvPr>
            <p:cNvSpPr/>
            <p:nvPr/>
          </p:nvSpPr>
          <p:spPr>
            <a:xfrm>
              <a:off x="4687243" y="3852994"/>
              <a:ext cx="1378585" cy="0"/>
            </a:xfrm>
            <a:custGeom>
              <a:avLst/>
              <a:gdLst/>
              <a:ahLst/>
              <a:cxnLst/>
              <a:rect l="l" t="t" r="r" b="b"/>
              <a:pathLst>
                <a:path w="1378585">
                  <a:moveTo>
                    <a:pt x="0" y="0"/>
                  </a:moveTo>
                  <a:lnTo>
                    <a:pt x="5235" y="0"/>
                  </a:lnTo>
                  <a:lnTo>
                    <a:pt x="1372957" y="0"/>
                  </a:lnTo>
                  <a:lnTo>
                    <a:pt x="1378192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5DBE0DD2-2F64-550D-7BE2-03078B8C65AD}"/>
                </a:ext>
              </a:extLst>
            </p:cNvPr>
            <p:cNvSpPr/>
            <p:nvPr/>
          </p:nvSpPr>
          <p:spPr>
            <a:xfrm>
              <a:off x="4629645" y="3821588"/>
              <a:ext cx="1493520" cy="62865"/>
            </a:xfrm>
            <a:custGeom>
              <a:avLst/>
              <a:gdLst/>
              <a:ahLst/>
              <a:cxnLst/>
              <a:rect l="l" t="t" r="r" b="b"/>
              <a:pathLst>
                <a:path w="1493520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1493520" h="62864">
                  <a:moveTo>
                    <a:pt x="1493380" y="31407"/>
                  </a:moveTo>
                  <a:lnTo>
                    <a:pt x="1430553" y="0"/>
                  </a:lnTo>
                  <a:lnTo>
                    <a:pt x="1430553" y="62826"/>
                  </a:lnTo>
                  <a:lnTo>
                    <a:pt x="1493380" y="31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6" name="object 56">
            <a:extLst>
              <a:ext uri="{FF2B5EF4-FFF2-40B4-BE49-F238E27FC236}">
                <a16:creationId xmlns:a16="http://schemas.microsoft.com/office/drawing/2014/main" id="{67596B90-B29D-ABA7-98DB-196F989AF102}"/>
              </a:ext>
            </a:extLst>
          </p:cNvPr>
          <p:cNvSpPr txBox="1"/>
          <p:nvPr/>
        </p:nvSpPr>
        <p:spPr>
          <a:xfrm>
            <a:off x="4475931" y="6182735"/>
            <a:ext cx="6400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5E5E5E"/>
                </a:solidFill>
                <a:latin typeface="Arial MT"/>
                <a:cs typeface="Arial MT"/>
              </a:rPr>
              <a:t>contrast</a:t>
            </a:r>
            <a:endParaRPr sz="1300" dirty="0">
              <a:latin typeface="Arial MT"/>
              <a:cs typeface="Arial MT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841E06DC-FD1E-9FB7-687E-A063CA6D9E6E}"/>
              </a:ext>
            </a:extLst>
          </p:cNvPr>
          <p:cNvSpPr/>
          <p:nvPr/>
        </p:nvSpPr>
        <p:spPr>
          <a:xfrm>
            <a:off x="5534732" y="6120266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223" y="0"/>
                </a:moveTo>
                <a:lnTo>
                  <a:pt x="236482" y="3271"/>
                </a:lnTo>
                <a:lnTo>
                  <a:pt x="194555" y="13085"/>
                </a:lnTo>
                <a:lnTo>
                  <a:pt x="154254" y="29441"/>
                </a:lnTo>
                <a:lnTo>
                  <a:pt x="116392" y="52341"/>
                </a:lnTo>
                <a:lnTo>
                  <a:pt x="81782" y="81782"/>
                </a:lnTo>
                <a:lnTo>
                  <a:pt x="52340" y="116393"/>
                </a:lnTo>
                <a:lnTo>
                  <a:pt x="29441" y="154255"/>
                </a:lnTo>
                <a:lnTo>
                  <a:pt x="13085" y="194556"/>
                </a:lnTo>
                <a:lnTo>
                  <a:pt x="3271" y="236483"/>
                </a:lnTo>
                <a:lnTo>
                  <a:pt x="0" y="279223"/>
                </a:lnTo>
                <a:lnTo>
                  <a:pt x="3271" y="321963"/>
                </a:lnTo>
                <a:lnTo>
                  <a:pt x="13085" y="363891"/>
                </a:lnTo>
                <a:lnTo>
                  <a:pt x="29441" y="404192"/>
                </a:lnTo>
                <a:lnTo>
                  <a:pt x="52340" y="442054"/>
                </a:lnTo>
                <a:lnTo>
                  <a:pt x="81782" y="476664"/>
                </a:lnTo>
                <a:lnTo>
                  <a:pt x="116392" y="506105"/>
                </a:lnTo>
                <a:lnTo>
                  <a:pt x="154254" y="529005"/>
                </a:lnTo>
                <a:lnTo>
                  <a:pt x="194555" y="545361"/>
                </a:lnTo>
                <a:lnTo>
                  <a:pt x="236482" y="555175"/>
                </a:lnTo>
                <a:lnTo>
                  <a:pt x="279223" y="558446"/>
                </a:lnTo>
                <a:lnTo>
                  <a:pt x="321963" y="555175"/>
                </a:lnTo>
                <a:lnTo>
                  <a:pt x="363890" y="545361"/>
                </a:lnTo>
                <a:lnTo>
                  <a:pt x="404191" y="529005"/>
                </a:lnTo>
                <a:lnTo>
                  <a:pt x="442054" y="506105"/>
                </a:lnTo>
                <a:lnTo>
                  <a:pt x="476664" y="476664"/>
                </a:lnTo>
                <a:lnTo>
                  <a:pt x="506106" y="442054"/>
                </a:lnTo>
                <a:lnTo>
                  <a:pt x="529005" y="404192"/>
                </a:lnTo>
                <a:lnTo>
                  <a:pt x="545361" y="363891"/>
                </a:lnTo>
                <a:lnTo>
                  <a:pt x="555175" y="321963"/>
                </a:lnTo>
                <a:lnTo>
                  <a:pt x="558447" y="279223"/>
                </a:lnTo>
                <a:lnTo>
                  <a:pt x="555175" y="236483"/>
                </a:lnTo>
                <a:lnTo>
                  <a:pt x="545361" y="194556"/>
                </a:lnTo>
                <a:lnTo>
                  <a:pt x="529005" y="154255"/>
                </a:lnTo>
                <a:lnTo>
                  <a:pt x="506106" y="116393"/>
                </a:lnTo>
                <a:lnTo>
                  <a:pt x="476664" y="81782"/>
                </a:lnTo>
                <a:lnTo>
                  <a:pt x="442054" y="52341"/>
                </a:lnTo>
                <a:lnTo>
                  <a:pt x="404191" y="29441"/>
                </a:lnTo>
                <a:lnTo>
                  <a:pt x="363890" y="13085"/>
                </a:lnTo>
                <a:lnTo>
                  <a:pt x="321963" y="3271"/>
                </a:lnTo>
                <a:lnTo>
                  <a:pt x="279223" y="0"/>
                </a:lnTo>
                <a:close/>
              </a:path>
            </a:pathLst>
          </a:custGeom>
          <a:solidFill>
            <a:srgbClr val="ED220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F7D09543-BD7B-F72A-84C6-DEDA7E87B394}"/>
              </a:ext>
            </a:extLst>
          </p:cNvPr>
          <p:cNvSpPr txBox="1"/>
          <p:nvPr/>
        </p:nvSpPr>
        <p:spPr>
          <a:xfrm>
            <a:off x="5597513" y="6286024"/>
            <a:ext cx="43307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4B9040F7-E703-B09D-552C-167D96600D84}"/>
              </a:ext>
            </a:extLst>
          </p:cNvPr>
          <p:cNvSpPr txBox="1"/>
          <p:nvPr/>
        </p:nvSpPr>
        <p:spPr>
          <a:xfrm>
            <a:off x="6253378" y="5659537"/>
            <a:ext cx="1039494" cy="73596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90170" marR="82550" algn="ctr">
              <a:lnSpc>
                <a:spcPct val="100000"/>
              </a:lnSpc>
            </a:pPr>
            <a:r>
              <a:rPr sz="900" dirty="0">
                <a:latin typeface="Arial MT"/>
                <a:cs typeface="Arial MT"/>
              </a:rPr>
              <a:t>A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small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group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in </a:t>
            </a:r>
            <a:r>
              <a:rPr sz="900" dirty="0">
                <a:latin typeface="Arial MT"/>
                <a:cs typeface="Arial MT"/>
              </a:rPr>
              <a:t>our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nation’s capital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60" name="object 60">
            <a:extLst>
              <a:ext uri="{FF2B5EF4-FFF2-40B4-BE49-F238E27FC236}">
                <a16:creationId xmlns:a16="http://schemas.microsoft.com/office/drawing/2014/main" id="{45CAE42E-0006-B4FD-1D9F-F29F9F68EC65}"/>
              </a:ext>
            </a:extLst>
          </p:cNvPr>
          <p:cNvGrpSpPr/>
          <p:nvPr/>
        </p:nvGrpSpPr>
        <p:grpSpPr>
          <a:xfrm>
            <a:off x="3496704" y="6677365"/>
            <a:ext cx="558800" cy="1213485"/>
            <a:chOff x="4077239" y="4123234"/>
            <a:chExt cx="558800" cy="1213485"/>
          </a:xfrm>
        </p:grpSpPr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7A6B8BD9-B69E-4414-40FF-FC4DA10FACD4}"/>
                </a:ext>
              </a:extLst>
            </p:cNvPr>
            <p:cNvSpPr/>
            <p:nvPr/>
          </p:nvSpPr>
          <p:spPr>
            <a:xfrm>
              <a:off x="4356462" y="4128632"/>
              <a:ext cx="0" cy="586105"/>
            </a:xfrm>
            <a:custGeom>
              <a:avLst/>
              <a:gdLst/>
              <a:ahLst/>
              <a:cxnLst/>
              <a:rect l="l" t="t" r="r" b="b"/>
              <a:pathLst>
                <a:path h="586104">
                  <a:moveTo>
                    <a:pt x="0" y="0"/>
                  </a:moveTo>
                  <a:lnTo>
                    <a:pt x="0" y="580435"/>
                  </a:lnTo>
                  <a:lnTo>
                    <a:pt x="0" y="58567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E2A44983-2721-E7BF-4132-7F98A11733EC}"/>
                </a:ext>
              </a:extLst>
            </p:cNvPr>
            <p:cNvSpPr/>
            <p:nvPr/>
          </p:nvSpPr>
          <p:spPr>
            <a:xfrm>
              <a:off x="4325049" y="470906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62825" y="0"/>
                  </a:moveTo>
                  <a:lnTo>
                    <a:pt x="0" y="0"/>
                  </a:lnTo>
                  <a:lnTo>
                    <a:pt x="31412" y="62825"/>
                  </a:lnTo>
                  <a:lnTo>
                    <a:pt x="62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2E418EF2-6E59-A456-97D8-1E462834371A}"/>
                </a:ext>
              </a:extLst>
            </p:cNvPr>
            <p:cNvSpPr/>
            <p:nvPr/>
          </p:nvSpPr>
          <p:spPr>
            <a:xfrm>
              <a:off x="4077239" y="4778135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223" y="0"/>
                  </a:moveTo>
                  <a:lnTo>
                    <a:pt x="236483" y="3271"/>
                  </a:lnTo>
                  <a:lnTo>
                    <a:pt x="194556" y="13085"/>
                  </a:lnTo>
                  <a:lnTo>
                    <a:pt x="154255" y="29441"/>
                  </a:lnTo>
                  <a:lnTo>
                    <a:pt x="116393" y="52341"/>
                  </a:lnTo>
                  <a:lnTo>
                    <a:pt x="81782" y="81782"/>
                  </a:lnTo>
                  <a:lnTo>
                    <a:pt x="52341" y="116392"/>
                  </a:lnTo>
                  <a:lnTo>
                    <a:pt x="29441" y="154254"/>
                  </a:lnTo>
                  <a:lnTo>
                    <a:pt x="13085" y="194555"/>
                  </a:lnTo>
                  <a:lnTo>
                    <a:pt x="3271" y="236482"/>
                  </a:lnTo>
                  <a:lnTo>
                    <a:pt x="0" y="279223"/>
                  </a:lnTo>
                  <a:lnTo>
                    <a:pt x="3271" y="321963"/>
                  </a:lnTo>
                  <a:lnTo>
                    <a:pt x="13085" y="363890"/>
                  </a:lnTo>
                  <a:lnTo>
                    <a:pt x="29441" y="404191"/>
                  </a:lnTo>
                  <a:lnTo>
                    <a:pt x="52341" y="442053"/>
                  </a:lnTo>
                  <a:lnTo>
                    <a:pt x="81782" y="476664"/>
                  </a:lnTo>
                  <a:lnTo>
                    <a:pt x="116393" y="506105"/>
                  </a:lnTo>
                  <a:lnTo>
                    <a:pt x="154255" y="529005"/>
                  </a:lnTo>
                  <a:lnTo>
                    <a:pt x="194556" y="545361"/>
                  </a:lnTo>
                  <a:lnTo>
                    <a:pt x="236483" y="555175"/>
                  </a:lnTo>
                  <a:lnTo>
                    <a:pt x="279223" y="558446"/>
                  </a:lnTo>
                  <a:lnTo>
                    <a:pt x="321964" y="555175"/>
                  </a:lnTo>
                  <a:lnTo>
                    <a:pt x="363891" y="545361"/>
                  </a:lnTo>
                  <a:lnTo>
                    <a:pt x="404192" y="529005"/>
                  </a:lnTo>
                  <a:lnTo>
                    <a:pt x="442054" y="506105"/>
                  </a:lnTo>
                  <a:lnTo>
                    <a:pt x="476665" y="476664"/>
                  </a:lnTo>
                  <a:lnTo>
                    <a:pt x="506106" y="442053"/>
                  </a:lnTo>
                  <a:lnTo>
                    <a:pt x="529005" y="404191"/>
                  </a:lnTo>
                  <a:lnTo>
                    <a:pt x="545362" y="363890"/>
                  </a:lnTo>
                  <a:lnTo>
                    <a:pt x="555175" y="321963"/>
                  </a:lnTo>
                  <a:lnTo>
                    <a:pt x="558447" y="279223"/>
                  </a:lnTo>
                  <a:lnTo>
                    <a:pt x="555175" y="236482"/>
                  </a:lnTo>
                  <a:lnTo>
                    <a:pt x="545362" y="194555"/>
                  </a:lnTo>
                  <a:lnTo>
                    <a:pt x="529005" y="154254"/>
                  </a:lnTo>
                  <a:lnTo>
                    <a:pt x="506106" y="116392"/>
                  </a:lnTo>
                  <a:lnTo>
                    <a:pt x="476665" y="81782"/>
                  </a:lnTo>
                  <a:lnTo>
                    <a:pt x="442054" y="52341"/>
                  </a:lnTo>
                  <a:lnTo>
                    <a:pt x="404192" y="29441"/>
                  </a:lnTo>
                  <a:lnTo>
                    <a:pt x="363891" y="13085"/>
                  </a:lnTo>
                  <a:lnTo>
                    <a:pt x="321964" y="3271"/>
                  </a:lnTo>
                  <a:lnTo>
                    <a:pt x="27922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4" name="object 64">
            <a:extLst>
              <a:ext uri="{FF2B5EF4-FFF2-40B4-BE49-F238E27FC236}">
                <a16:creationId xmlns:a16="http://schemas.microsoft.com/office/drawing/2014/main" id="{9037EB70-6423-A93C-5AA9-4082E5F045CD}"/>
              </a:ext>
            </a:extLst>
          </p:cNvPr>
          <p:cNvSpPr txBox="1"/>
          <p:nvPr/>
        </p:nvSpPr>
        <p:spPr>
          <a:xfrm>
            <a:off x="3718314" y="7446835"/>
            <a:ext cx="11557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0" dirty="0">
                <a:latin typeface="Arial MT"/>
                <a:cs typeface="Arial MT"/>
              </a:rPr>
              <a:t>-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65" name="object 65">
            <a:extLst>
              <a:ext uri="{FF2B5EF4-FFF2-40B4-BE49-F238E27FC236}">
                <a16:creationId xmlns:a16="http://schemas.microsoft.com/office/drawing/2014/main" id="{AADF931D-1325-087D-D2E5-36EAA485F9A8}"/>
              </a:ext>
            </a:extLst>
          </p:cNvPr>
          <p:cNvGrpSpPr/>
          <p:nvPr/>
        </p:nvGrpSpPr>
        <p:grpSpPr>
          <a:xfrm>
            <a:off x="5534732" y="6677549"/>
            <a:ext cx="558800" cy="1213485"/>
            <a:chOff x="6115267" y="4123418"/>
            <a:chExt cx="558800" cy="1213485"/>
          </a:xfrm>
        </p:grpSpPr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6CB40D36-E691-2AD7-E91B-57F4D0BA64CF}"/>
                </a:ext>
              </a:extLst>
            </p:cNvPr>
            <p:cNvSpPr/>
            <p:nvPr/>
          </p:nvSpPr>
          <p:spPr>
            <a:xfrm>
              <a:off x="6394490" y="4128815"/>
              <a:ext cx="0" cy="586105"/>
            </a:xfrm>
            <a:custGeom>
              <a:avLst/>
              <a:gdLst/>
              <a:ahLst/>
              <a:cxnLst/>
              <a:rect l="l" t="t" r="r" b="b"/>
              <a:pathLst>
                <a:path h="586104">
                  <a:moveTo>
                    <a:pt x="0" y="0"/>
                  </a:moveTo>
                  <a:lnTo>
                    <a:pt x="0" y="580435"/>
                  </a:lnTo>
                  <a:lnTo>
                    <a:pt x="0" y="58567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AB252253-5F12-441F-BEB2-3EA376CB78DE}"/>
                </a:ext>
              </a:extLst>
            </p:cNvPr>
            <p:cNvSpPr/>
            <p:nvPr/>
          </p:nvSpPr>
          <p:spPr>
            <a:xfrm>
              <a:off x="6115266" y="4709254"/>
              <a:ext cx="558800" cy="628015"/>
            </a:xfrm>
            <a:custGeom>
              <a:avLst/>
              <a:gdLst/>
              <a:ahLst/>
              <a:cxnLst/>
              <a:rect l="l" t="t" r="r" b="b"/>
              <a:pathLst>
                <a:path w="558800" h="628014">
                  <a:moveTo>
                    <a:pt x="310629" y="0"/>
                  </a:moveTo>
                  <a:lnTo>
                    <a:pt x="247802" y="0"/>
                  </a:lnTo>
                  <a:lnTo>
                    <a:pt x="279222" y="62826"/>
                  </a:lnTo>
                  <a:lnTo>
                    <a:pt x="310629" y="0"/>
                  </a:lnTo>
                  <a:close/>
                </a:path>
                <a:path w="558800" h="628014">
                  <a:moveTo>
                    <a:pt x="558444" y="348297"/>
                  </a:moveTo>
                  <a:lnTo>
                    <a:pt x="555167" y="305549"/>
                  </a:lnTo>
                  <a:lnTo>
                    <a:pt x="545350" y="263626"/>
                  </a:lnTo>
                  <a:lnTo>
                    <a:pt x="529005" y="223329"/>
                  </a:lnTo>
                  <a:lnTo>
                    <a:pt x="506095" y="185458"/>
                  </a:lnTo>
                  <a:lnTo>
                    <a:pt x="476656" y="150850"/>
                  </a:lnTo>
                  <a:lnTo>
                    <a:pt x="442048" y="121412"/>
                  </a:lnTo>
                  <a:lnTo>
                    <a:pt x="404190" y="98513"/>
                  </a:lnTo>
                  <a:lnTo>
                    <a:pt x="363880" y="82156"/>
                  </a:lnTo>
                  <a:lnTo>
                    <a:pt x="321957" y="72339"/>
                  </a:lnTo>
                  <a:lnTo>
                    <a:pt x="279222" y="69062"/>
                  </a:lnTo>
                  <a:lnTo>
                    <a:pt x="236474" y="72339"/>
                  </a:lnTo>
                  <a:lnTo>
                    <a:pt x="194551" y="82156"/>
                  </a:lnTo>
                  <a:lnTo>
                    <a:pt x="154254" y="98513"/>
                  </a:lnTo>
                  <a:lnTo>
                    <a:pt x="116382" y="121412"/>
                  </a:lnTo>
                  <a:lnTo>
                    <a:pt x="81775" y="150850"/>
                  </a:lnTo>
                  <a:lnTo>
                    <a:pt x="52336" y="185458"/>
                  </a:lnTo>
                  <a:lnTo>
                    <a:pt x="29438" y="223329"/>
                  </a:lnTo>
                  <a:lnTo>
                    <a:pt x="13081" y="263626"/>
                  </a:lnTo>
                  <a:lnTo>
                    <a:pt x="3263" y="305549"/>
                  </a:lnTo>
                  <a:lnTo>
                    <a:pt x="0" y="348297"/>
                  </a:lnTo>
                  <a:lnTo>
                    <a:pt x="3263" y="391033"/>
                  </a:lnTo>
                  <a:lnTo>
                    <a:pt x="13081" y="432955"/>
                  </a:lnTo>
                  <a:lnTo>
                    <a:pt x="29438" y="473265"/>
                  </a:lnTo>
                  <a:lnTo>
                    <a:pt x="52336" y="511124"/>
                  </a:lnTo>
                  <a:lnTo>
                    <a:pt x="81775" y="545731"/>
                  </a:lnTo>
                  <a:lnTo>
                    <a:pt x="116382" y="575170"/>
                  </a:lnTo>
                  <a:lnTo>
                    <a:pt x="154254" y="598068"/>
                  </a:lnTo>
                  <a:lnTo>
                    <a:pt x="194551" y="614426"/>
                  </a:lnTo>
                  <a:lnTo>
                    <a:pt x="236474" y="624243"/>
                  </a:lnTo>
                  <a:lnTo>
                    <a:pt x="279222" y="627519"/>
                  </a:lnTo>
                  <a:lnTo>
                    <a:pt x="321957" y="624243"/>
                  </a:lnTo>
                  <a:lnTo>
                    <a:pt x="363880" y="614426"/>
                  </a:lnTo>
                  <a:lnTo>
                    <a:pt x="404190" y="598068"/>
                  </a:lnTo>
                  <a:lnTo>
                    <a:pt x="442048" y="575170"/>
                  </a:lnTo>
                  <a:lnTo>
                    <a:pt x="476656" y="545731"/>
                  </a:lnTo>
                  <a:lnTo>
                    <a:pt x="506095" y="511124"/>
                  </a:lnTo>
                  <a:lnTo>
                    <a:pt x="529005" y="473265"/>
                  </a:lnTo>
                  <a:lnTo>
                    <a:pt x="545350" y="432955"/>
                  </a:lnTo>
                  <a:lnTo>
                    <a:pt x="555167" y="391033"/>
                  </a:lnTo>
                  <a:lnTo>
                    <a:pt x="558444" y="348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>
            <a:extLst>
              <a:ext uri="{FF2B5EF4-FFF2-40B4-BE49-F238E27FC236}">
                <a16:creationId xmlns:a16="http://schemas.microsoft.com/office/drawing/2014/main" id="{6422D747-3F89-F550-DE68-1A07B1C028A3}"/>
              </a:ext>
            </a:extLst>
          </p:cNvPr>
          <p:cNvSpPr txBox="1"/>
          <p:nvPr/>
        </p:nvSpPr>
        <p:spPr>
          <a:xfrm>
            <a:off x="5732038" y="7454478"/>
            <a:ext cx="1638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CDD3E3BE-C69A-01B1-3408-782AAC07AFBB}"/>
              </a:ext>
            </a:extLst>
          </p:cNvPr>
          <p:cNvSpPr/>
          <p:nvPr/>
        </p:nvSpPr>
        <p:spPr>
          <a:xfrm>
            <a:off x="6267405" y="6903019"/>
            <a:ext cx="1039494" cy="735965"/>
          </a:xfrm>
          <a:custGeom>
            <a:avLst/>
            <a:gdLst/>
            <a:ahLst/>
            <a:cxnLst/>
            <a:rect l="l" t="t" r="r" b="b"/>
            <a:pathLst>
              <a:path w="1039495" h="735964">
                <a:moveTo>
                  <a:pt x="0" y="0"/>
                </a:moveTo>
                <a:lnTo>
                  <a:pt x="1039323" y="0"/>
                </a:lnTo>
                <a:lnTo>
                  <a:pt x="1039323" y="735913"/>
                </a:lnTo>
                <a:lnTo>
                  <a:pt x="0" y="73591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84D325B3-E56F-060F-E96F-1001B62F02B2}"/>
              </a:ext>
            </a:extLst>
          </p:cNvPr>
          <p:cNvSpPr txBox="1"/>
          <p:nvPr/>
        </p:nvSpPr>
        <p:spPr>
          <a:xfrm>
            <a:off x="6455433" y="7051857"/>
            <a:ext cx="663575" cy="436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2384" algn="just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Arial MT"/>
                <a:cs typeface="Arial MT"/>
              </a:rPr>
              <a:t>reaped</a:t>
            </a:r>
            <a:r>
              <a:rPr sz="900" spc="95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the </a:t>
            </a:r>
            <a:r>
              <a:rPr sz="900" dirty="0">
                <a:latin typeface="Arial MT"/>
                <a:cs typeface="Arial MT"/>
              </a:rPr>
              <a:t>rewards</a:t>
            </a:r>
            <a:r>
              <a:rPr sz="900" spc="120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of </a:t>
            </a:r>
            <a:r>
              <a:rPr sz="900" spc="-10" dirty="0">
                <a:latin typeface="Arial MT"/>
                <a:cs typeface="Arial MT"/>
              </a:rPr>
              <a:t>government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71" name="object 71">
            <a:extLst>
              <a:ext uri="{FF2B5EF4-FFF2-40B4-BE49-F238E27FC236}">
                <a16:creationId xmlns:a16="http://schemas.microsoft.com/office/drawing/2014/main" id="{A6017D9F-B6C7-F42B-D03C-0E942BF69002}"/>
              </a:ext>
            </a:extLst>
          </p:cNvPr>
          <p:cNvGrpSpPr/>
          <p:nvPr/>
        </p:nvGrpSpPr>
        <p:grpSpPr>
          <a:xfrm>
            <a:off x="2243910" y="6892542"/>
            <a:ext cx="4024629" cy="756920"/>
            <a:chOff x="2824445" y="4338411"/>
            <a:chExt cx="4024629" cy="756920"/>
          </a:xfrm>
        </p:grpSpPr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21CDE39A-D416-3D39-8DEA-FE565AF14097}"/>
                </a:ext>
              </a:extLst>
            </p:cNvPr>
            <p:cNvSpPr/>
            <p:nvPr/>
          </p:nvSpPr>
          <p:spPr>
            <a:xfrm>
              <a:off x="6649883" y="4735330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0" y="158201"/>
                  </a:moveTo>
                  <a:lnTo>
                    <a:pt x="154499" y="3702"/>
                  </a:lnTo>
                  <a:lnTo>
                    <a:pt x="158201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D8F267C0-3244-BA76-C481-A890E38DEFD6}"/>
                </a:ext>
              </a:extLst>
            </p:cNvPr>
            <p:cNvSpPr/>
            <p:nvPr/>
          </p:nvSpPr>
          <p:spPr>
            <a:xfrm>
              <a:off x="6782170" y="4694607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66636" y="0"/>
                  </a:moveTo>
                  <a:lnTo>
                    <a:pt x="0" y="22211"/>
                  </a:lnTo>
                  <a:lnTo>
                    <a:pt x="44424" y="66635"/>
                  </a:lnTo>
                  <a:lnTo>
                    <a:pt x="66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A5B7725B-AEE3-45EA-C5E4-5E0073011AAA}"/>
                </a:ext>
              </a:extLst>
            </p:cNvPr>
            <p:cNvSpPr/>
            <p:nvPr/>
          </p:nvSpPr>
          <p:spPr>
            <a:xfrm>
              <a:off x="2834923" y="4348888"/>
              <a:ext cx="1039494" cy="735965"/>
            </a:xfrm>
            <a:custGeom>
              <a:avLst/>
              <a:gdLst/>
              <a:ahLst/>
              <a:cxnLst/>
              <a:rect l="l" t="t" r="r" b="b"/>
              <a:pathLst>
                <a:path w="1039495" h="735964">
                  <a:moveTo>
                    <a:pt x="0" y="0"/>
                  </a:moveTo>
                  <a:lnTo>
                    <a:pt x="1039323" y="0"/>
                  </a:lnTo>
                  <a:lnTo>
                    <a:pt x="1039323" y="735913"/>
                  </a:lnTo>
                  <a:lnTo>
                    <a:pt x="0" y="73591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5" name="object 75">
            <a:extLst>
              <a:ext uri="{FF2B5EF4-FFF2-40B4-BE49-F238E27FC236}">
                <a16:creationId xmlns:a16="http://schemas.microsoft.com/office/drawing/2014/main" id="{C0C87DF2-FF80-1222-3D93-5129F65386F6}"/>
              </a:ext>
            </a:extLst>
          </p:cNvPr>
          <p:cNvSpPr txBox="1"/>
          <p:nvPr/>
        </p:nvSpPr>
        <p:spPr>
          <a:xfrm>
            <a:off x="2353843" y="7114682"/>
            <a:ext cx="840740" cy="300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Arial MT"/>
                <a:cs typeface="Arial MT"/>
              </a:rPr>
              <a:t>Have</a:t>
            </a:r>
            <a:r>
              <a:rPr sz="900" spc="8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borne</a:t>
            </a:r>
            <a:r>
              <a:rPr sz="900" spc="80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the </a:t>
            </a:r>
            <a:r>
              <a:rPr sz="900" spc="-20" dirty="0">
                <a:latin typeface="Arial MT"/>
                <a:cs typeface="Arial MT"/>
              </a:rPr>
              <a:t>cost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76" name="object 76">
            <a:extLst>
              <a:ext uri="{FF2B5EF4-FFF2-40B4-BE49-F238E27FC236}">
                <a16:creationId xmlns:a16="http://schemas.microsoft.com/office/drawing/2014/main" id="{ED176647-F952-3BF9-4F42-C27268D55079}"/>
              </a:ext>
            </a:extLst>
          </p:cNvPr>
          <p:cNvGrpSpPr/>
          <p:nvPr/>
        </p:nvGrpSpPr>
        <p:grpSpPr>
          <a:xfrm>
            <a:off x="2398548" y="7248737"/>
            <a:ext cx="1134110" cy="1310005"/>
            <a:chOff x="2979083" y="4694606"/>
            <a:chExt cx="1134110" cy="1310005"/>
          </a:xfrm>
        </p:grpSpPr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F0D2FD14-4E59-8365-4F6E-BD2A2392B4A4}"/>
                </a:ext>
              </a:extLst>
            </p:cNvPr>
            <p:cNvSpPr/>
            <p:nvPr/>
          </p:nvSpPr>
          <p:spPr>
            <a:xfrm>
              <a:off x="3912780" y="47353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57" y="194457"/>
                  </a:moveTo>
                  <a:lnTo>
                    <a:pt x="3702" y="3702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109B31DB-F834-26F3-1099-662A2E6BC792}"/>
                </a:ext>
              </a:extLst>
            </p:cNvPr>
            <p:cNvSpPr/>
            <p:nvPr/>
          </p:nvSpPr>
          <p:spPr>
            <a:xfrm>
              <a:off x="3872058" y="4694606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0" y="0"/>
                  </a:moveTo>
                  <a:lnTo>
                    <a:pt x="22211" y="66636"/>
                  </a:lnTo>
                  <a:lnTo>
                    <a:pt x="66636" y="22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552CDFB5-4A22-27CB-2D4B-AD4EC942FC08}"/>
                </a:ext>
              </a:extLst>
            </p:cNvPr>
            <p:cNvSpPr/>
            <p:nvPr/>
          </p:nvSpPr>
          <p:spPr>
            <a:xfrm>
              <a:off x="2979083" y="5360810"/>
              <a:ext cx="751205" cy="643255"/>
            </a:xfrm>
            <a:custGeom>
              <a:avLst/>
              <a:gdLst/>
              <a:ahLst/>
              <a:cxnLst/>
              <a:rect l="l" t="t" r="r" b="b"/>
              <a:pathLst>
                <a:path w="751204" h="643254">
                  <a:moveTo>
                    <a:pt x="375501" y="0"/>
                  </a:moveTo>
                  <a:lnTo>
                    <a:pt x="0" y="643261"/>
                  </a:lnTo>
                  <a:lnTo>
                    <a:pt x="751003" y="643261"/>
                  </a:lnTo>
                  <a:lnTo>
                    <a:pt x="37550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>
            <a:extLst>
              <a:ext uri="{FF2B5EF4-FFF2-40B4-BE49-F238E27FC236}">
                <a16:creationId xmlns:a16="http://schemas.microsoft.com/office/drawing/2014/main" id="{14DE7B23-8D73-BBCD-35A4-5A0A3C67A438}"/>
              </a:ext>
            </a:extLst>
          </p:cNvPr>
          <p:cNvSpPr txBox="1"/>
          <p:nvPr/>
        </p:nvSpPr>
        <p:spPr>
          <a:xfrm>
            <a:off x="2559470" y="8300637"/>
            <a:ext cx="429259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spc="-10" dirty="0">
                <a:latin typeface="Arial MT"/>
                <a:cs typeface="Arial MT"/>
              </a:rPr>
              <a:t>Victim/</a:t>
            </a:r>
            <a:endParaRPr sz="950" dirty="0">
              <a:latin typeface="Arial MT"/>
              <a:cs typeface="Arial MT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6801EC55-685C-CEBF-0886-603D831C826A}"/>
              </a:ext>
            </a:extLst>
          </p:cNvPr>
          <p:cNvSpPr/>
          <p:nvPr/>
        </p:nvSpPr>
        <p:spPr>
          <a:xfrm>
            <a:off x="6397538" y="7914941"/>
            <a:ext cx="751205" cy="643255"/>
          </a:xfrm>
          <a:custGeom>
            <a:avLst/>
            <a:gdLst/>
            <a:ahLst/>
            <a:cxnLst/>
            <a:rect l="l" t="t" r="r" b="b"/>
            <a:pathLst>
              <a:path w="751204" h="643254">
                <a:moveTo>
                  <a:pt x="375501" y="0"/>
                </a:moveTo>
                <a:lnTo>
                  <a:pt x="0" y="643261"/>
                </a:lnTo>
                <a:lnTo>
                  <a:pt x="751004" y="643261"/>
                </a:lnTo>
                <a:lnTo>
                  <a:pt x="375501" y="0"/>
                </a:lnTo>
                <a:close/>
              </a:path>
            </a:pathLst>
          </a:custGeom>
          <a:solidFill>
            <a:srgbClr val="ED220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77CF2B8D-7F26-84AC-8943-FB61175CF613}"/>
              </a:ext>
            </a:extLst>
          </p:cNvPr>
          <p:cNvSpPr txBox="1"/>
          <p:nvPr/>
        </p:nvSpPr>
        <p:spPr>
          <a:xfrm>
            <a:off x="6543780" y="8313684"/>
            <a:ext cx="45910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Perpetr-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83" name="object 83">
            <a:extLst>
              <a:ext uri="{FF2B5EF4-FFF2-40B4-BE49-F238E27FC236}">
                <a16:creationId xmlns:a16="http://schemas.microsoft.com/office/drawing/2014/main" id="{4B73106F-C26C-4C63-EAF8-4FB2E9DD6654}"/>
              </a:ext>
            </a:extLst>
          </p:cNvPr>
          <p:cNvGrpSpPr/>
          <p:nvPr/>
        </p:nvGrpSpPr>
        <p:grpSpPr>
          <a:xfrm>
            <a:off x="2743031" y="6005256"/>
            <a:ext cx="4062095" cy="2205355"/>
            <a:chOff x="3323566" y="3451125"/>
            <a:chExt cx="4062095" cy="2205355"/>
          </a:xfrm>
        </p:grpSpPr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E8A276AF-535A-F5C7-678D-9E802240E957}"/>
                </a:ext>
              </a:extLst>
            </p:cNvPr>
            <p:cNvSpPr/>
            <p:nvPr/>
          </p:nvSpPr>
          <p:spPr>
            <a:xfrm>
              <a:off x="3354744" y="5091423"/>
              <a:ext cx="9525" cy="222250"/>
            </a:xfrm>
            <a:custGeom>
              <a:avLst/>
              <a:gdLst/>
              <a:ahLst/>
              <a:cxnLst/>
              <a:rect l="l" t="t" r="r" b="b"/>
              <a:pathLst>
                <a:path w="9525" h="222250">
                  <a:moveTo>
                    <a:pt x="8921" y="0"/>
                  </a:moveTo>
                  <a:lnTo>
                    <a:pt x="210" y="216769"/>
                  </a:lnTo>
                  <a:lnTo>
                    <a:pt x="0" y="22200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D37F0EEC-36FD-2365-057C-2EA433BB6A53}"/>
                </a:ext>
              </a:extLst>
            </p:cNvPr>
            <p:cNvSpPr/>
            <p:nvPr/>
          </p:nvSpPr>
          <p:spPr>
            <a:xfrm>
              <a:off x="3323566" y="5306930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4" h="64135">
                  <a:moveTo>
                    <a:pt x="0" y="0"/>
                  </a:moveTo>
                  <a:lnTo>
                    <a:pt x="28865" y="64036"/>
                  </a:lnTo>
                  <a:lnTo>
                    <a:pt x="62775" y="2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D8406B00-4BEA-DB83-6829-32A55B2028E2}"/>
                </a:ext>
              </a:extLst>
            </p:cNvPr>
            <p:cNvSpPr/>
            <p:nvPr/>
          </p:nvSpPr>
          <p:spPr>
            <a:xfrm>
              <a:off x="7353734" y="5091423"/>
              <a:ext cx="9525" cy="222250"/>
            </a:xfrm>
            <a:custGeom>
              <a:avLst/>
              <a:gdLst/>
              <a:ahLst/>
              <a:cxnLst/>
              <a:rect l="l" t="t" r="r" b="b"/>
              <a:pathLst>
                <a:path w="9525" h="222250">
                  <a:moveTo>
                    <a:pt x="8921" y="0"/>
                  </a:moveTo>
                  <a:lnTo>
                    <a:pt x="210" y="216769"/>
                  </a:lnTo>
                  <a:lnTo>
                    <a:pt x="0" y="22200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>
              <a:extLst>
                <a:ext uri="{FF2B5EF4-FFF2-40B4-BE49-F238E27FC236}">
                  <a16:creationId xmlns:a16="http://schemas.microsoft.com/office/drawing/2014/main" id="{32E58A65-2DFE-803E-34A4-F78B1765E460}"/>
                </a:ext>
              </a:extLst>
            </p:cNvPr>
            <p:cNvSpPr/>
            <p:nvPr/>
          </p:nvSpPr>
          <p:spPr>
            <a:xfrm>
              <a:off x="7322558" y="5306930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0" y="0"/>
                  </a:moveTo>
                  <a:lnTo>
                    <a:pt x="28864" y="64036"/>
                  </a:lnTo>
                  <a:lnTo>
                    <a:pt x="62775" y="2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>
              <a:extLst>
                <a:ext uri="{FF2B5EF4-FFF2-40B4-BE49-F238E27FC236}">
                  <a16:creationId xmlns:a16="http://schemas.microsoft.com/office/drawing/2014/main" id="{58255AA9-0A10-3955-E6E4-E6C21A2942B3}"/>
                </a:ext>
              </a:extLst>
            </p:cNvPr>
            <p:cNvSpPr/>
            <p:nvPr/>
          </p:nvSpPr>
          <p:spPr>
            <a:xfrm>
              <a:off x="6600923" y="34918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0" y="194457"/>
                  </a:moveTo>
                  <a:lnTo>
                    <a:pt x="190755" y="3702"/>
                  </a:lnTo>
                  <a:lnTo>
                    <a:pt x="194457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0020CBEC-A862-7CE9-9048-20E4CD66A04B}"/>
                </a:ext>
              </a:extLst>
            </p:cNvPr>
            <p:cNvSpPr/>
            <p:nvPr/>
          </p:nvSpPr>
          <p:spPr>
            <a:xfrm>
              <a:off x="6769466" y="3451125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66636" y="0"/>
                  </a:moveTo>
                  <a:lnTo>
                    <a:pt x="0" y="22212"/>
                  </a:lnTo>
                  <a:lnTo>
                    <a:pt x="44423" y="66636"/>
                  </a:lnTo>
                  <a:lnTo>
                    <a:pt x="66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54B2C224-E721-E375-0B83-7957A1888099}"/>
                </a:ext>
              </a:extLst>
            </p:cNvPr>
            <p:cNvSpPr/>
            <p:nvPr/>
          </p:nvSpPr>
          <p:spPr>
            <a:xfrm>
              <a:off x="3521443" y="4167858"/>
              <a:ext cx="1029969" cy="1478915"/>
            </a:xfrm>
            <a:custGeom>
              <a:avLst/>
              <a:gdLst/>
              <a:ahLst/>
              <a:cxnLst/>
              <a:rect l="l" t="t" r="r" b="b"/>
              <a:pathLst>
                <a:path w="1029970" h="1478914">
                  <a:moveTo>
                    <a:pt x="0" y="1478728"/>
                  </a:moveTo>
                  <a:lnTo>
                    <a:pt x="57210" y="1464212"/>
                  </a:lnTo>
                  <a:lnTo>
                    <a:pt x="112786" y="1448867"/>
                  </a:lnTo>
                  <a:lnTo>
                    <a:pt x="166727" y="1432694"/>
                  </a:lnTo>
                  <a:lnTo>
                    <a:pt x="219034" y="1415691"/>
                  </a:lnTo>
                  <a:lnTo>
                    <a:pt x="269706" y="1397860"/>
                  </a:lnTo>
                  <a:lnTo>
                    <a:pt x="318743" y="1379200"/>
                  </a:lnTo>
                  <a:lnTo>
                    <a:pt x="366145" y="1359711"/>
                  </a:lnTo>
                  <a:lnTo>
                    <a:pt x="411913" y="1339393"/>
                  </a:lnTo>
                  <a:lnTo>
                    <a:pt x="456046" y="1318247"/>
                  </a:lnTo>
                  <a:lnTo>
                    <a:pt x="498544" y="1296272"/>
                  </a:lnTo>
                  <a:lnTo>
                    <a:pt x="539407" y="1273468"/>
                  </a:lnTo>
                  <a:lnTo>
                    <a:pt x="578636" y="1249835"/>
                  </a:lnTo>
                  <a:lnTo>
                    <a:pt x="616230" y="1225373"/>
                  </a:lnTo>
                  <a:lnTo>
                    <a:pt x="652189" y="1200083"/>
                  </a:lnTo>
                  <a:lnTo>
                    <a:pt x="686514" y="1173964"/>
                  </a:lnTo>
                  <a:lnTo>
                    <a:pt x="719204" y="1147016"/>
                  </a:lnTo>
                  <a:lnTo>
                    <a:pt x="750259" y="1119239"/>
                  </a:lnTo>
                  <a:lnTo>
                    <a:pt x="779679" y="1090634"/>
                  </a:lnTo>
                  <a:lnTo>
                    <a:pt x="807465" y="1061199"/>
                  </a:lnTo>
                  <a:lnTo>
                    <a:pt x="833616" y="1030936"/>
                  </a:lnTo>
                  <a:lnTo>
                    <a:pt x="858132" y="999844"/>
                  </a:lnTo>
                  <a:lnTo>
                    <a:pt x="881014" y="967924"/>
                  </a:lnTo>
                  <a:lnTo>
                    <a:pt x="902261" y="935174"/>
                  </a:lnTo>
                  <a:lnTo>
                    <a:pt x="921873" y="901596"/>
                  </a:lnTo>
                  <a:lnTo>
                    <a:pt x="939850" y="867189"/>
                  </a:lnTo>
                  <a:lnTo>
                    <a:pt x="956193" y="831953"/>
                  </a:lnTo>
                  <a:lnTo>
                    <a:pt x="970901" y="795888"/>
                  </a:lnTo>
                  <a:lnTo>
                    <a:pt x="983974" y="758995"/>
                  </a:lnTo>
                  <a:lnTo>
                    <a:pt x="995413" y="721273"/>
                  </a:lnTo>
                  <a:lnTo>
                    <a:pt x="1005217" y="682722"/>
                  </a:lnTo>
                  <a:lnTo>
                    <a:pt x="1013386" y="643342"/>
                  </a:lnTo>
                  <a:lnTo>
                    <a:pt x="1019920" y="603133"/>
                  </a:lnTo>
                  <a:lnTo>
                    <a:pt x="1024820" y="562096"/>
                  </a:lnTo>
                  <a:lnTo>
                    <a:pt x="1028085" y="520230"/>
                  </a:lnTo>
                  <a:lnTo>
                    <a:pt x="1029715" y="477535"/>
                  </a:lnTo>
                  <a:lnTo>
                    <a:pt x="1029710" y="434011"/>
                  </a:lnTo>
                  <a:lnTo>
                    <a:pt x="1028071" y="389658"/>
                  </a:lnTo>
                  <a:lnTo>
                    <a:pt x="1024797" y="344477"/>
                  </a:lnTo>
                  <a:lnTo>
                    <a:pt x="1019888" y="298467"/>
                  </a:lnTo>
                  <a:lnTo>
                    <a:pt x="1013345" y="251628"/>
                  </a:lnTo>
                  <a:lnTo>
                    <a:pt x="1005167" y="203960"/>
                  </a:lnTo>
                  <a:lnTo>
                    <a:pt x="995354" y="155464"/>
                  </a:lnTo>
                  <a:lnTo>
                    <a:pt x="983907" y="106139"/>
                  </a:lnTo>
                  <a:lnTo>
                    <a:pt x="970824" y="55985"/>
                  </a:lnTo>
                  <a:lnTo>
                    <a:pt x="956107" y="5002"/>
                  </a:lnTo>
                  <a:lnTo>
                    <a:pt x="954518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C2C3E665-B8A2-CFC6-B6F2-034A44DB8A4C}"/>
                </a:ext>
              </a:extLst>
            </p:cNvPr>
            <p:cNvSpPr/>
            <p:nvPr/>
          </p:nvSpPr>
          <p:spPr>
            <a:xfrm>
              <a:off x="4447609" y="4112971"/>
              <a:ext cx="60325" cy="69850"/>
            </a:xfrm>
            <a:custGeom>
              <a:avLst/>
              <a:gdLst/>
              <a:ahLst/>
              <a:cxnLst/>
              <a:rect l="l" t="t" r="r" b="b"/>
              <a:pathLst>
                <a:path w="60325" h="69850">
                  <a:moveTo>
                    <a:pt x="10919" y="0"/>
                  </a:moveTo>
                  <a:lnTo>
                    <a:pt x="0" y="69387"/>
                  </a:lnTo>
                  <a:lnTo>
                    <a:pt x="59877" y="50368"/>
                  </a:lnTo>
                  <a:lnTo>
                    <a:pt x="10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>
              <a:extLst>
                <a:ext uri="{FF2B5EF4-FFF2-40B4-BE49-F238E27FC236}">
                  <a16:creationId xmlns:a16="http://schemas.microsoft.com/office/drawing/2014/main" id="{1C7B880B-F7E6-9B84-0739-B064AE67CBBD}"/>
                </a:ext>
              </a:extLst>
            </p:cNvPr>
            <p:cNvSpPr/>
            <p:nvPr/>
          </p:nvSpPr>
          <p:spPr>
            <a:xfrm>
              <a:off x="6274257" y="4172473"/>
              <a:ext cx="910590" cy="1478280"/>
            </a:xfrm>
            <a:custGeom>
              <a:avLst/>
              <a:gdLst/>
              <a:ahLst/>
              <a:cxnLst/>
              <a:rect l="l" t="t" r="r" b="b"/>
              <a:pathLst>
                <a:path w="910590" h="1478279">
                  <a:moveTo>
                    <a:pt x="910143" y="1478108"/>
                  </a:moveTo>
                  <a:lnTo>
                    <a:pt x="858569" y="1465566"/>
                  </a:lnTo>
                  <a:lnTo>
                    <a:pt x="808499" y="1451924"/>
                  </a:lnTo>
                  <a:lnTo>
                    <a:pt x="759934" y="1437183"/>
                  </a:lnTo>
                  <a:lnTo>
                    <a:pt x="712873" y="1421344"/>
                  </a:lnTo>
                  <a:lnTo>
                    <a:pt x="667315" y="1404406"/>
                  </a:lnTo>
                  <a:lnTo>
                    <a:pt x="623262" y="1386368"/>
                  </a:lnTo>
                  <a:lnTo>
                    <a:pt x="580713" y="1367232"/>
                  </a:lnTo>
                  <a:lnTo>
                    <a:pt x="539668" y="1346997"/>
                  </a:lnTo>
                  <a:lnTo>
                    <a:pt x="500127" y="1325663"/>
                  </a:lnTo>
                  <a:lnTo>
                    <a:pt x="462091" y="1303230"/>
                  </a:lnTo>
                  <a:lnTo>
                    <a:pt x="425558" y="1279698"/>
                  </a:lnTo>
                  <a:lnTo>
                    <a:pt x="390529" y="1255067"/>
                  </a:lnTo>
                  <a:lnTo>
                    <a:pt x="357005" y="1229337"/>
                  </a:lnTo>
                  <a:lnTo>
                    <a:pt x="324984" y="1202509"/>
                  </a:lnTo>
                  <a:lnTo>
                    <a:pt x="294468" y="1174581"/>
                  </a:lnTo>
                  <a:lnTo>
                    <a:pt x="265456" y="1145554"/>
                  </a:lnTo>
                  <a:lnTo>
                    <a:pt x="237947" y="1115429"/>
                  </a:lnTo>
                  <a:lnTo>
                    <a:pt x="211943" y="1084205"/>
                  </a:lnTo>
                  <a:lnTo>
                    <a:pt x="187443" y="1051881"/>
                  </a:lnTo>
                  <a:lnTo>
                    <a:pt x="164447" y="1018459"/>
                  </a:lnTo>
                  <a:lnTo>
                    <a:pt x="142956" y="983938"/>
                  </a:lnTo>
                  <a:lnTo>
                    <a:pt x="122968" y="948318"/>
                  </a:lnTo>
                  <a:lnTo>
                    <a:pt x="104484" y="911599"/>
                  </a:lnTo>
                  <a:lnTo>
                    <a:pt x="87505" y="873781"/>
                  </a:lnTo>
                  <a:lnTo>
                    <a:pt x="72029" y="834864"/>
                  </a:lnTo>
                  <a:lnTo>
                    <a:pt x="58058" y="794848"/>
                  </a:lnTo>
                  <a:lnTo>
                    <a:pt x="45591" y="753733"/>
                  </a:lnTo>
                  <a:lnTo>
                    <a:pt x="34627" y="711520"/>
                  </a:lnTo>
                  <a:lnTo>
                    <a:pt x="25168" y="668207"/>
                  </a:lnTo>
                  <a:lnTo>
                    <a:pt x="17213" y="623796"/>
                  </a:lnTo>
                  <a:lnTo>
                    <a:pt x="10762" y="578285"/>
                  </a:lnTo>
                  <a:lnTo>
                    <a:pt x="5815" y="531676"/>
                  </a:lnTo>
                  <a:lnTo>
                    <a:pt x="2373" y="483968"/>
                  </a:lnTo>
                  <a:lnTo>
                    <a:pt x="434" y="435160"/>
                  </a:lnTo>
                  <a:lnTo>
                    <a:pt x="0" y="385254"/>
                  </a:lnTo>
                  <a:lnTo>
                    <a:pt x="1069" y="334249"/>
                  </a:lnTo>
                  <a:lnTo>
                    <a:pt x="3643" y="282145"/>
                  </a:lnTo>
                  <a:lnTo>
                    <a:pt x="7720" y="228942"/>
                  </a:lnTo>
                  <a:lnTo>
                    <a:pt x="13302" y="174641"/>
                  </a:lnTo>
                  <a:lnTo>
                    <a:pt x="20388" y="119240"/>
                  </a:lnTo>
                  <a:lnTo>
                    <a:pt x="28978" y="62740"/>
                  </a:lnTo>
                  <a:lnTo>
                    <a:pt x="39072" y="5142"/>
                  </a:lnTo>
                  <a:lnTo>
                    <a:pt x="40091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>
              <a:extLst>
                <a:ext uri="{FF2B5EF4-FFF2-40B4-BE49-F238E27FC236}">
                  <a16:creationId xmlns:a16="http://schemas.microsoft.com/office/drawing/2014/main" id="{C3815D17-B50B-F047-1962-3ED200D638DB}"/>
                </a:ext>
              </a:extLst>
            </p:cNvPr>
            <p:cNvSpPr/>
            <p:nvPr/>
          </p:nvSpPr>
          <p:spPr>
            <a:xfrm>
              <a:off x="6282517" y="4115981"/>
              <a:ext cx="62230" cy="67945"/>
            </a:xfrm>
            <a:custGeom>
              <a:avLst/>
              <a:gdLst/>
              <a:ahLst/>
              <a:cxnLst/>
              <a:rect l="l" t="t" r="r" b="b"/>
              <a:pathLst>
                <a:path w="62229" h="67945">
                  <a:moveTo>
                    <a:pt x="43023" y="0"/>
                  </a:moveTo>
                  <a:lnTo>
                    <a:pt x="0" y="55521"/>
                  </a:lnTo>
                  <a:lnTo>
                    <a:pt x="61627" y="67731"/>
                  </a:lnTo>
                  <a:lnTo>
                    <a:pt x="430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4" name="object 94">
            <a:extLst>
              <a:ext uri="{FF2B5EF4-FFF2-40B4-BE49-F238E27FC236}">
                <a16:creationId xmlns:a16="http://schemas.microsoft.com/office/drawing/2014/main" id="{2CDB7E72-4802-CBD3-5039-A14A93447E44}"/>
              </a:ext>
            </a:extLst>
          </p:cNvPr>
          <p:cNvSpPr txBox="1"/>
          <p:nvPr/>
        </p:nvSpPr>
        <p:spPr>
          <a:xfrm>
            <a:off x="4276142" y="5375147"/>
            <a:ext cx="1039494" cy="73596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spc="-10" dirty="0">
                <a:latin typeface="Arial MT"/>
                <a:cs typeface="Arial MT"/>
              </a:rPr>
              <a:t>while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95" name="object 95">
            <a:extLst>
              <a:ext uri="{FF2B5EF4-FFF2-40B4-BE49-F238E27FC236}">
                <a16:creationId xmlns:a16="http://schemas.microsoft.com/office/drawing/2014/main" id="{C2258114-B5AF-0E33-6F99-2C52EA3F4F7C}"/>
              </a:ext>
            </a:extLst>
          </p:cNvPr>
          <p:cNvGrpSpPr/>
          <p:nvPr/>
        </p:nvGrpSpPr>
        <p:grpSpPr>
          <a:xfrm>
            <a:off x="1289685" y="5121275"/>
            <a:ext cx="6247765" cy="3682365"/>
            <a:chOff x="1870220" y="2567144"/>
            <a:chExt cx="6247765" cy="3682365"/>
          </a:xfrm>
        </p:grpSpPr>
        <p:sp>
          <p:nvSpPr>
            <p:cNvPr id="96" name="object 96">
              <a:extLst>
                <a:ext uri="{FF2B5EF4-FFF2-40B4-BE49-F238E27FC236}">
                  <a16:creationId xmlns:a16="http://schemas.microsoft.com/office/drawing/2014/main" id="{F3D75DA7-7811-679F-E438-76F0AC8D597B}"/>
                </a:ext>
              </a:extLst>
            </p:cNvPr>
            <p:cNvSpPr/>
            <p:nvPr/>
          </p:nvSpPr>
          <p:spPr>
            <a:xfrm>
              <a:off x="5376339" y="3627647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533"/>
                  </a:moveTo>
                  <a:lnTo>
                    <a:pt x="0" y="5235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>
              <a:extLst>
                <a:ext uri="{FF2B5EF4-FFF2-40B4-BE49-F238E27FC236}">
                  <a16:creationId xmlns:a16="http://schemas.microsoft.com/office/drawing/2014/main" id="{2EBAFFA5-6E20-D05B-2B55-9CE1D496E376}"/>
                </a:ext>
              </a:extLst>
            </p:cNvPr>
            <p:cNvSpPr/>
            <p:nvPr/>
          </p:nvSpPr>
          <p:spPr>
            <a:xfrm>
              <a:off x="5344926" y="357005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412" y="0"/>
                  </a:moveTo>
                  <a:lnTo>
                    <a:pt x="0" y="62825"/>
                  </a:lnTo>
                  <a:lnTo>
                    <a:pt x="62825" y="62825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>
              <a:extLst>
                <a:ext uri="{FF2B5EF4-FFF2-40B4-BE49-F238E27FC236}">
                  <a16:creationId xmlns:a16="http://schemas.microsoft.com/office/drawing/2014/main" id="{C5FD38DA-A7BA-924B-EBF5-F1D8D7110DDE}"/>
                </a:ext>
              </a:extLst>
            </p:cNvPr>
            <p:cNvSpPr/>
            <p:nvPr/>
          </p:nvSpPr>
          <p:spPr>
            <a:xfrm>
              <a:off x="2281700" y="2577615"/>
              <a:ext cx="5826125" cy="3661410"/>
            </a:xfrm>
            <a:custGeom>
              <a:avLst/>
              <a:gdLst/>
              <a:ahLst/>
              <a:cxnLst/>
              <a:rect l="l" t="t" r="r" b="b"/>
              <a:pathLst>
                <a:path w="5826125" h="3661410">
                  <a:moveTo>
                    <a:pt x="317725" y="0"/>
                  </a:moveTo>
                  <a:lnTo>
                    <a:pt x="306874" y="2177"/>
                  </a:lnTo>
                  <a:lnTo>
                    <a:pt x="298036" y="8123"/>
                  </a:lnTo>
                  <a:lnTo>
                    <a:pt x="292089" y="16961"/>
                  </a:lnTo>
                  <a:lnTo>
                    <a:pt x="289912" y="27813"/>
                  </a:lnTo>
                  <a:lnTo>
                    <a:pt x="289912" y="1574232"/>
                  </a:lnTo>
                  <a:lnTo>
                    <a:pt x="0" y="1643274"/>
                  </a:lnTo>
                  <a:lnTo>
                    <a:pt x="289912" y="1712316"/>
                  </a:lnTo>
                  <a:lnTo>
                    <a:pt x="289912" y="3633397"/>
                  </a:lnTo>
                  <a:lnTo>
                    <a:pt x="292089" y="3644248"/>
                  </a:lnTo>
                  <a:lnTo>
                    <a:pt x="298036" y="3653086"/>
                  </a:lnTo>
                  <a:lnTo>
                    <a:pt x="306874" y="3659032"/>
                  </a:lnTo>
                  <a:lnTo>
                    <a:pt x="317725" y="3661209"/>
                  </a:lnTo>
                  <a:lnTo>
                    <a:pt x="5797925" y="3661209"/>
                  </a:lnTo>
                  <a:lnTo>
                    <a:pt x="5808776" y="3659033"/>
                  </a:lnTo>
                  <a:lnTo>
                    <a:pt x="5817615" y="3653087"/>
                  </a:lnTo>
                  <a:lnTo>
                    <a:pt x="5823561" y="3644249"/>
                  </a:lnTo>
                  <a:lnTo>
                    <a:pt x="5825738" y="3633397"/>
                  </a:lnTo>
                  <a:lnTo>
                    <a:pt x="5825738" y="27813"/>
                  </a:lnTo>
                  <a:lnTo>
                    <a:pt x="5823561" y="16961"/>
                  </a:lnTo>
                  <a:lnTo>
                    <a:pt x="5817615" y="8123"/>
                  </a:lnTo>
                  <a:lnTo>
                    <a:pt x="5808776" y="2177"/>
                  </a:lnTo>
                  <a:lnTo>
                    <a:pt x="5797925" y="0"/>
                  </a:lnTo>
                  <a:lnTo>
                    <a:pt x="317725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>
              <a:extLst>
                <a:ext uri="{FF2B5EF4-FFF2-40B4-BE49-F238E27FC236}">
                  <a16:creationId xmlns:a16="http://schemas.microsoft.com/office/drawing/2014/main" id="{AF0FF7A6-7862-EFE2-956D-F37997D4FC46}"/>
                </a:ext>
              </a:extLst>
            </p:cNvPr>
            <p:cNvSpPr/>
            <p:nvPr/>
          </p:nvSpPr>
          <p:spPr>
            <a:xfrm>
              <a:off x="1875455" y="4129060"/>
              <a:ext cx="541020" cy="49530"/>
            </a:xfrm>
            <a:custGeom>
              <a:avLst/>
              <a:gdLst/>
              <a:ahLst/>
              <a:cxnLst/>
              <a:rect l="l" t="t" r="r" b="b"/>
              <a:pathLst>
                <a:path w="541019" h="49529">
                  <a:moveTo>
                    <a:pt x="0" y="0"/>
                  </a:moveTo>
                  <a:lnTo>
                    <a:pt x="42432" y="4066"/>
                  </a:lnTo>
                  <a:lnTo>
                    <a:pt x="86208" y="8213"/>
                  </a:lnTo>
                  <a:lnTo>
                    <a:pt x="131326" y="12440"/>
                  </a:lnTo>
                  <a:lnTo>
                    <a:pt x="177788" y="16747"/>
                  </a:lnTo>
                  <a:lnTo>
                    <a:pt x="225593" y="21134"/>
                  </a:lnTo>
                  <a:lnTo>
                    <a:pt x="274741" y="25602"/>
                  </a:lnTo>
                  <a:lnTo>
                    <a:pt x="325233" y="30150"/>
                  </a:lnTo>
                  <a:lnTo>
                    <a:pt x="377067" y="34778"/>
                  </a:lnTo>
                  <a:lnTo>
                    <a:pt x="430245" y="39486"/>
                  </a:lnTo>
                  <a:lnTo>
                    <a:pt x="484766" y="44275"/>
                  </a:lnTo>
                  <a:lnTo>
                    <a:pt x="540630" y="49143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0" name="object 100">
            <a:extLst>
              <a:ext uri="{FF2B5EF4-FFF2-40B4-BE49-F238E27FC236}">
                <a16:creationId xmlns:a16="http://schemas.microsoft.com/office/drawing/2014/main" id="{D1411F41-E342-F6F4-0379-663BD0005E54}"/>
              </a:ext>
            </a:extLst>
          </p:cNvPr>
          <p:cNvSpPr txBox="1"/>
          <p:nvPr/>
        </p:nvSpPr>
        <p:spPr>
          <a:xfrm>
            <a:off x="165704" y="3633919"/>
            <a:ext cx="848677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0" marR="5080" indent="-1105535">
              <a:lnSpc>
                <a:spcPct val="100499"/>
              </a:lnSpc>
              <a:spcBef>
                <a:spcPts val="95"/>
              </a:spcBef>
            </a:pPr>
            <a:r>
              <a:rPr sz="2050" spc="70" dirty="0">
                <a:solidFill>
                  <a:srgbClr val="5E5E5E"/>
                </a:solidFill>
                <a:latin typeface="Arial MT"/>
                <a:cs typeface="Arial MT"/>
              </a:rPr>
              <a:t>“A</a:t>
            </a:r>
            <a:r>
              <a:rPr sz="2050" spc="3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small</a:t>
            </a:r>
            <a:r>
              <a:rPr sz="2050" spc="5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group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in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our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nation’s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capital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reaped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rewards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of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rgbClr val="5E5E5E"/>
                </a:solidFill>
                <a:latin typeface="Arial MT"/>
                <a:cs typeface="Arial MT"/>
              </a:rPr>
              <a:t>government,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while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sz="2050" spc="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people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have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borne</a:t>
            </a:r>
            <a:r>
              <a:rPr sz="2050" spc="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sz="2050" spc="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spc="75" dirty="0">
                <a:solidFill>
                  <a:srgbClr val="5E5E5E"/>
                </a:solidFill>
                <a:latin typeface="Arial MT"/>
                <a:cs typeface="Arial MT"/>
              </a:rPr>
              <a:t>cost”-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Donald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rgbClr val="5E5E5E"/>
                </a:solidFill>
                <a:latin typeface="Arial MT"/>
                <a:cs typeface="Arial MT"/>
              </a:rPr>
              <a:t>Trump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5885A0D8-3126-6581-2CF6-88D937B8BEF3}"/>
              </a:ext>
            </a:extLst>
          </p:cNvPr>
          <p:cNvSpPr txBox="1"/>
          <p:nvPr/>
        </p:nvSpPr>
        <p:spPr>
          <a:xfrm>
            <a:off x="202366" y="6460165"/>
            <a:ext cx="10782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5E5E5E"/>
                </a:solidFill>
                <a:latin typeface="Arial MT"/>
                <a:cs typeface="Arial MT"/>
              </a:rPr>
              <a:t>Donald</a:t>
            </a:r>
            <a:r>
              <a:rPr sz="130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1300" spc="-20" dirty="0">
                <a:solidFill>
                  <a:srgbClr val="5E5E5E"/>
                </a:solidFill>
                <a:latin typeface="Arial MT"/>
                <a:cs typeface="Arial MT"/>
              </a:rPr>
              <a:t>Trump</a:t>
            </a:r>
            <a:endParaRPr sz="1300" dirty="0">
              <a:latin typeface="Arial MT"/>
              <a:cs typeface="Arial MT"/>
            </a:endParaRPr>
          </a:p>
        </p:txBody>
      </p:sp>
      <p:sp>
        <p:nvSpPr>
          <p:cNvPr id="104" name="object 104">
            <a:extLst>
              <a:ext uri="{FF2B5EF4-FFF2-40B4-BE49-F238E27FC236}">
                <a16:creationId xmlns:a16="http://schemas.microsoft.com/office/drawing/2014/main" id="{0EE673BD-89FE-6781-174D-E329ADE68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704" y="-43075"/>
            <a:ext cx="56807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u="none" spc="-204" dirty="0">
                <a:latin typeface="Arial"/>
                <a:cs typeface="Arial"/>
              </a:rPr>
              <a:t>Solution:</a:t>
            </a:r>
            <a:r>
              <a:rPr sz="6150" b="1" u="none" spc="-240" dirty="0">
                <a:latin typeface="Arial"/>
                <a:cs typeface="Arial"/>
              </a:rPr>
              <a:t> </a:t>
            </a:r>
            <a:r>
              <a:rPr sz="6150" b="1" u="none" spc="-20" dirty="0">
                <a:latin typeface="Arial"/>
                <a:cs typeface="Arial"/>
              </a:rPr>
              <a:t>Step</a:t>
            </a:r>
            <a:r>
              <a:rPr sz="6150" b="1" u="none" spc="-360" dirty="0">
                <a:latin typeface="Arial"/>
                <a:cs typeface="Arial"/>
              </a:rPr>
              <a:t> </a:t>
            </a:r>
            <a:r>
              <a:rPr sz="6150" b="1" u="none" spc="-50" dirty="0">
                <a:latin typeface="Arial"/>
                <a:cs typeface="Arial"/>
              </a:rPr>
              <a:t>1</a:t>
            </a:r>
            <a:endParaRPr sz="6150" dirty="0">
              <a:latin typeface="Arial"/>
              <a:cs typeface="Arial"/>
            </a:endParaRPr>
          </a:p>
        </p:txBody>
      </p:sp>
      <p:sp>
        <p:nvSpPr>
          <p:cNvPr id="105" name="object 105">
            <a:extLst>
              <a:ext uri="{FF2B5EF4-FFF2-40B4-BE49-F238E27FC236}">
                <a16:creationId xmlns:a16="http://schemas.microsoft.com/office/drawing/2014/main" id="{5B32F8E7-D3B4-DBAA-0F53-594BBF4A0B3A}"/>
              </a:ext>
            </a:extLst>
          </p:cNvPr>
          <p:cNvSpPr txBox="1"/>
          <p:nvPr/>
        </p:nvSpPr>
        <p:spPr>
          <a:xfrm>
            <a:off x="13252450" y="1727465"/>
            <a:ext cx="6485255" cy="271420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061720" marR="1337945">
              <a:lnSpc>
                <a:spcPts val="4240"/>
              </a:lnSpc>
              <a:spcBef>
                <a:spcPts val="665"/>
              </a:spcBef>
            </a:pPr>
            <a:r>
              <a:rPr sz="3950" spc="-50" dirty="0">
                <a:latin typeface="Arial MT"/>
                <a:cs typeface="Arial MT"/>
              </a:rPr>
              <a:t>Tokens</a:t>
            </a:r>
            <a:r>
              <a:rPr sz="3950" spc="-1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</a:t>
            </a:r>
            <a:r>
              <a:rPr sz="3950" spc="-15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nodes, </a:t>
            </a:r>
            <a:r>
              <a:rPr sz="3950" dirty="0">
                <a:latin typeface="Arial MT"/>
                <a:cs typeface="Arial MT"/>
              </a:rPr>
              <a:t>relations</a:t>
            </a:r>
            <a:r>
              <a:rPr sz="3950" spc="-8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</a:t>
            </a:r>
            <a:r>
              <a:rPr sz="3950" spc="-8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edges</a:t>
            </a:r>
            <a:endParaRPr sz="3950" dirty="0">
              <a:latin typeface="Arial MT"/>
              <a:cs typeface="Arial MT"/>
            </a:endParaRPr>
          </a:p>
          <a:p>
            <a:pPr marL="1061720" marR="230504">
              <a:lnSpc>
                <a:spcPts val="4240"/>
              </a:lnSpc>
              <a:spcBef>
                <a:spcPts val="3710"/>
              </a:spcBef>
            </a:pPr>
            <a:r>
              <a:rPr sz="3950" dirty="0">
                <a:latin typeface="Arial MT"/>
                <a:cs typeface="Arial MT"/>
              </a:rPr>
              <a:t>Nodes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edges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have </a:t>
            </a:r>
            <a:r>
              <a:rPr sz="3950" spc="-10" dirty="0">
                <a:latin typeface="Arial MT"/>
                <a:cs typeface="Arial MT"/>
              </a:rPr>
              <a:t>labels/attributes</a:t>
            </a:r>
            <a:endParaRPr sz="395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010875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5F2AE-AAF7-D61C-2AF0-720A95D9A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4706080-D2D3-FA77-55B5-506DB7F42DD2}"/>
              </a:ext>
            </a:extLst>
          </p:cNvPr>
          <p:cNvGrpSpPr/>
          <p:nvPr/>
        </p:nvGrpSpPr>
        <p:grpSpPr>
          <a:xfrm>
            <a:off x="9208162" y="1809561"/>
            <a:ext cx="9542668" cy="8875630"/>
            <a:chOff x="8792543" y="1679021"/>
            <a:chExt cx="7739757" cy="771467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7304AEB9-D13C-1A2D-BE16-F765A94374F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6250" y="3856177"/>
              <a:ext cx="7316373" cy="5537514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B71BB5FA-BD48-3294-30D8-5C88F2A8C60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2543" y="2478295"/>
              <a:ext cx="4686300" cy="3427349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EB89B5A-717C-E892-BD07-1EC3896891B7}"/>
                </a:ext>
              </a:extLst>
            </p:cNvPr>
            <p:cNvSpPr/>
            <p:nvPr/>
          </p:nvSpPr>
          <p:spPr>
            <a:xfrm>
              <a:off x="13577010" y="1679021"/>
              <a:ext cx="2955290" cy="911860"/>
            </a:xfrm>
            <a:custGeom>
              <a:avLst/>
              <a:gdLst/>
              <a:ahLst/>
              <a:cxnLst/>
              <a:rect l="l" t="t" r="r" b="b"/>
              <a:pathLst>
                <a:path w="2955290" h="911860">
                  <a:moveTo>
                    <a:pt x="2954958" y="0"/>
                  </a:moveTo>
                  <a:lnTo>
                    <a:pt x="0" y="0"/>
                  </a:lnTo>
                  <a:lnTo>
                    <a:pt x="0" y="911708"/>
                  </a:lnTo>
                  <a:lnTo>
                    <a:pt x="2954958" y="911708"/>
                  </a:lnTo>
                  <a:lnTo>
                    <a:pt x="2954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DAFB2745-81CC-AC99-0245-8137C9B4EDF2}"/>
              </a:ext>
            </a:extLst>
          </p:cNvPr>
          <p:cNvSpPr txBox="1"/>
          <p:nvPr/>
        </p:nvSpPr>
        <p:spPr>
          <a:xfrm>
            <a:off x="1768889" y="917840"/>
            <a:ext cx="7215505" cy="831850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3492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75"/>
              </a:spcBef>
            </a:pPr>
            <a:r>
              <a:rPr sz="4800" b="1" dirty="0">
                <a:latin typeface="Arial"/>
                <a:cs typeface="Arial"/>
              </a:rPr>
              <a:t>Cast</a:t>
            </a:r>
            <a:r>
              <a:rPr sz="4800" b="1" spc="-260" dirty="0">
                <a:latin typeface="Arial"/>
                <a:cs typeface="Arial"/>
              </a:rPr>
              <a:t> </a:t>
            </a:r>
            <a:r>
              <a:rPr sz="4800" b="1" dirty="0">
                <a:latin typeface="Arial"/>
                <a:cs typeface="Arial"/>
              </a:rPr>
              <a:t>text</a:t>
            </a:r>
            <a:r>
              <a:rPr sz="4800" b="1" spc="-260" dirty="0">
                <a:latin typeface="Arial"/>
                <a:cs typeface="Arial"/>
              </a:rPr>
              <a:t> </a:t>
            </a:r>
            <a:r>
              <a:rPr sz="4800" b="1" spc="-80" dirty="0">
                <a:latin typeface="Arial"/>
                <a:cs typeface="Arial"/>
              </a:rPr>
              <a:t>into</a:t>
            </a:r>
            <a:r>
              <a:rPr sz="4800" b="1" spc="-254" dirty="0">
                <a:latin typeface="Arial"/>
                <a:cs typeface="Arial"/>
              </a:rPr>
              <a:t> </a:t>
            </a:r>
            <a:r>
              <a:rPr sz="4800" b="1" spc="80" dirty="0">
                <a:latin typeface="Arial"/>
                <a:cs typeface="Arial"/>
              </a:rPr>
              <a:t>a</a:t>
            </a:r>
            <a:r>
              <a:rPr sz="4800" b="1" spc="-254" dirty="0">
                <a:latin typeface="Arial"/>
                <a:cs typeface="Arial"/>
              </a:rPr>
              <a:t> </a:t>
            </a:r>
            <a:r>
              <a:rPr sz="4800" b="1" spc="-10" dirty="0">
                <a:latin typeface="Arial"/>
                <a:cs typeface="Arial"/>
              </a:rPr>
              <a:t>network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F01C00A0-602D-E33E-0186-1CD29BA365B1}"/>
              </a:ext>
            </a:extLst>
          </p:cNvPr>
          <p:cNvSpPr/>
          <p:nvPr/>
        </p:nvSpPr>
        <p:spPr>
          <a:xfrm>
            <a:off x="3496704" y="6127902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223" y="0"/>
                </a:moveTo>
                <a:lnTo>
                  <a:pt x="236483" y="3271"/>
                </a:lnTo>
                <a:lnTo>
                  <a:pt x="194556" y="13085"/>
                </a:lnTo>
                <a:lnTo>
                  <a:pt x="154255" y="29441"/>
                </a:lnTo>
                <a:lnTo>
                  <a:pt x="116393" y="52341"/>
                </a:lnTo>
                <a:lnTo>
                  <a:pt x="81782" y="81782"/>
                </a:lnTo>
                <a:lnTo>
                  <a:pt x="52341" y="116392"/>
                </a:lnTo>
                <a:lnTo>
                  <a:pt x="29441" y="154254"/>
                </a:lnTo>
                <a:lnTo>
                  <a:pt x="13085" y="194555"/>
                </a:lnTo>
                <a:lnTo>
                  <a:pt x="3271" y="236482"/>
                </a:lnTo>
                <a:lnTo>
                  <a:pt x="0" y="279223"/>
                </a:lnTo>
                <a:lnTo>
                  <a:pt x="3271" y="321963"/>
                </a:lnTo>
                <a:lnTo>
                  <a:pt x="13085" y="363890"/>
                </a:lnTo>
                <a:lnTo>
                  <a:pt x="29441" y="404191"/>
                </a:lnTo>
                <a:lnTo>
                  <a:pt x="52341" y="442053"/>
                </a:lnTo>
                <a:lnTo>
                  <a:pt x="81782" y="476664"/>
                </a:lnTo>
                <a:lnTo>
                  <a:pt x="116393" y="506105"/>
                </a:lnTo>
                <a:lnTo>
                  <a:pt x="154255" y="529005"/>
                </a:lnTo>
                <a:lnTo>
                  <a:pt x="194556" y="545361"/>
                </a:lnTo>
                <a:lnTo>
                  <a:pt x="236483" y="555175"/>
                </a:lnTo>
                <a:lnTo>
                  <a:pt x="279223" y="558446"/>
                </a:lnTo>
                <a:lnTo>
                  <a:pt x="321964" y="555175"/>
                </a:lnTo>
                <a:lnTo>
                  <a:pt x="363891" y="545361"/>
                </a:lnTo>
                <a:lnTo>
                  <a:pt x="404192" y="529005"/>
                </a:lnTo>
                <a:lnTo>
                  <a:pt x="442054" y="506105"/>
                </a:lnTo>
                <a:lnTo>
                  <a:pt x="476665" y="476664"/>
                </a:lnTo>
                <a:lnTo>
                  <a:pt x="506106" y="442053"/>
                </a:lnTo>
                <a:lnTo>
                  <a:pt x="529005" y="404191"/>
                </a:lnTo>
                <a:lnTo>
                  <a:pt x="545362" y="363890"/>
                </a:lnTo>
                <a:lnTo>
                  <a:pt x="555175" y="321963"/>
                </a:lnTo>
                <a:lnTo>
                  <a:pt x="558447" y="279223"/>
                </a:lnTo>
                <a:lnTo>
                  <a:pt x="555175" y="236482"/>
                </a:lnTo>
                <a:lnTo>
                  <a:pt x="545362" y="194555"/>
                </a:lnTo>
                <a:lnTo>
                  <a:pt x="529005" y="154254"/>
                </a:lnTo>
                <a:lnTo>
                  <a:pt x="506106" y="116392"/>
                </a:lnTo>
                <a:lnTo>
                  <a:pt x="476665" y="81782"/>
                </a:lnTo>
                <a:lnTo>
                  <a:pt x="442054" y="52341"/>
                </a:lnTo>
                <a:lnTo>
                  <a:pt x="404192" y="29441"/>
                </a:lnTo>
                <a:lnTo>
                  <a:pt x="363891" y="13085"/>
                </a:lnTo>
                <a:lnTo>
                  <a:pt x="321964" y="3271"/>
                </a:lnTo>
                <a:lnTo>
                  <a:pt x="279223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8E27FF15-7FAE-D7AF-9516-14F43E430A43}"/>
              </a:ext>
            </a:extLst>
          </p:cNvPr>
          <p:cNvSpPr txBox="1"/>
          <p:nvPr/>
        </p:nvSpPr>
        <p:spPr>
          <a:xfrm>
            <a:off x="3620181" y="6247902"/>
            <a:ext cx="31178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25" dirty="0">
                <a:latin typeface="Arial MT"/>
                <a:cs typeface="Arial MT"/>
              </a:rPr>
              <a:t>Us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4807062-4606-5731-D491-AB71D13D28CD}"/>
              </a:ext>
            </a:extLst>
          </p:cNvPr>
          <p:cNvSpPr txBox="1"/>
          <p:nvPr/>
        </p:nvSpPr>
        <p:spPr>
          <a:xfrm>
            <a:off x="2298907" y="5659537"/>
            <a:ext cx="1039494" cy="73596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36854">
              <a:lnSpc>
                <a:spcPct val="100000"/>
              </a:lnSpc>
            </a:pPr>
            <a:r>
              <a:rPr sz="900" dirty="0">
                <a:latin typeface="Arial MT"/>
                <a:cs typeface="Arial MT"/>
              </a:rPr>
              <a:t>the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people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51" name="object 51">
            <a:extLst>
              <a:ext uri="{FF2B5EF4-FFF2-40B4-BE49-F238E27FC236}">
                <a16:creationId xmlns:a16="http://schemas.microsoft.com/office/drawing/2014/main" id="{5E91146F-BAD7-322F-760A-513172F3083E}"/>
              </a:ext>
            </a:extLst>
          </p:cNvPr>
          <p:cNvGrpSpPr/>
          <p:nvPr/>
        </p:nvGrpSpPr>
        <p:grpSpPr>
          <a:xfrm>
            <a:off x="3336041" y="6005256"/>
            <a:ext cx="2206625" cy="433705"/>
            <a:chOff x="3916576" y="3451125"/>
            <a:chExt cx="2206625" cy="433705"/>
          </a:xfrm>
        </p:grpSpPr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5B84E612-1530-B01B-A89A-94813B49DDBE}"/>
                </a:ext>
              </a:extLst>
            </p:cNvPr>
            <p:cNvSpPr/>
            <p:nvPr/>
          </p:nvSpPr>
          <p:spPr>
            <a:xfrm>
              <a:off x="3957298" y="34918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57" y="194457"/>
                  </a:moveTo>
                  <a:lnTo>
                    <a:pt x="3702" y="3702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CA766AD8-D5BE-EDCA-C886-64BD1E629948}"/>
                </a:ext>
              </a:extLst>
            </p:cNvPr>
            <p:cNvSpPr/>
            <p:nvPr/>
          </p:nvSpPr>
          <p:spPr>
            <a:xfrm>
              <a:off x="3916576" y="3451125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0" y="0"/>
                  </a:moveTo>
                  <a:lnTo>
                    <a:pt x="22212" y="66636"/>
                  </a:lnTo>
                  <a:lnTo>
                    <a:pt x="66636" y="2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C6023BC7-5D7B-E153-DD0D-9E123FE96ABF}"/>
                </a:ext>
              </a:extLst>
            </p:cNvPr>
            <p:cNvSpPr/>
            <p:nvPr/>
          </p:nvSpPr>
          <p:spPr>
            <a:xfrm>
              <a:off x="4687243" y="3852994"/>
              <a:ext cx="1378585" cy="0"/>
            </a:xfrm>
            <a:custGeom>
              <a:avLst/>
              <a:gdLst/>
              <a:ahLst/>
              <a:cxnLst/>
              <a:rect l="l" t="t" r="r" b="b"/>
              <a:pathLst>
                <a:path w="1378585">
                  <a:moveTo>
                    <a:pt x="0" y="0"/>
                  </a:moveTo>
                  <a:lnTo>
                    <a:pt x="5235" y="0"/>
                  </a:lnTo>
                  <a:lnTo>
                    <a:pt x="1372957" y="0"/>
                  </a:lnTo>
                  <a:lnTo>
                    <a:pt x="1378192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0D509662-F177-83B5-3772-422281936BDD}"/>
                </a:ext>
              </a:extLst>
            </p:cNvPr>
            <p:cNvSpPr/>
            <p:nvPr/>
          </p:nvSpPr>
          <p:spPr>
            <a:xfrm>
              <a:off x="4629645" y="3821588"/>
              <a:ext cx="1493520" cy="62865"/>
            </a:xfrm>
            <a:custGeom>
              <a:avLst/>
              <a:gdLst/>
              <a:ahLst/>
              <a:cxnLst/>
              <a:rect l="l" t="t" r="r" b="b"/>
              <a:pathLst>
                <a:path w="1493520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1493520" h="62864">
                  <a:moveTo>
                    <a:pt x="1493380" y="31407"/>
                  </a:moveTo>
                  <a:lnTo>
                    <a:pt x="1430553" y="0"/>
                  </a:lnTo>
                  <a:lnTo>
                    <a:pt x="1430553" y="62826"/>
                  </a:lnTo>
                  <a:lnTo>
                    <a:pt x="1493380" y="31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6" name="object 56">
            <a:extLst>
              <a:ext uri="{FF2B5EF4-FFF2-40B4-BE49-F238E27FC236}">
                <a16:creationId xmlns:a16="http://schemas.microsoft.com/office/drawing/2014/main" id="{255D5070-B472-FDC0-4609-699B79F99E28}"/>
              </a:ext>
            </a:extLst>
          </p:cNvPr>
          <p:cNvSpPr txBox="1"/>
          <p:nvPr/>
        </p:nvSpPr>
        <p:spPr>
          <a:xfrm>
            <a:off x="4475931" y="6182735"/>
            <a:ext cx="6400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solidFill>
                  <a:srgbClr val="5E5E5E"/>
                </a:solidFill>
                <a:latin typeface="Arial MT"/>
                <a:cs typeface="Arial MT"/>
              </a:rPr>
              <a:t>contrast</a:t>
            </a:r>
            <a:endParaRPr sz="1300" dirty="0">
              <a:latin typeface="Arial MT"/>
              <a:cs typeface="Arial MT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495CBD45-7673-DA9D-B7DC-798AEF10274B}"/>
              </a:ext>
            </a:extLst>
          </p:cNvPr>
          <p:cNvSpPr/>
          <p:nvPr/>
        </p:nvSpPr>
        <p:spPr>
          <a:xfrm>
            <a:off x="5534732" y="6120266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223" y="0"/>
                </a:moveTo>
                <a:lnTo>
                  <a:pt x="236482" y="3271"/>
                </a:lnTo>
                <a:lnTo>
                  <a:pt x="194555" y="13085"/>
                </a:lnTo>
                <a:lnTo>
                  <a:pt x="154254" y="29441"/>
                </a:lnTo>
                <a:lnTo>
                  <a:pt x="116392" y="52341"/>
                </a:lnTo>
                <a:lnTo>
                  <a:pt x="81782" y="81782"/>
                </a:lnTo>
                <a:lnTo>
                  <a:pt x="52340" y="116393"/>
                </a:lnTo>
                <a:lnTo>
                  <a:pt x="29441" y="154255"/>
                </a:lnTo>
                <a:lnTo>
                  <a:pt x="13085" y="194556"/>
                </a:lnTo>
                <a:lnTo>
                  <a:pt x="3271" y="236483"/>
                </a:lnTo>
                <a:lnTo>
                  <a:pt x="0" y="279223"/>
                </a:lnTo>
                <a:lnTo>
                  <a:pt x="3271" y="321963"/>
                </a:lnTo>
                <a:lnTo>
                  <a:pt x="13085" y="363891"/>
                </a:lnTo>
                <a:lnTo>
                  <a:pt x="29441" y="404192"/>
                </a:lnTo>
                <a:lnTo>
                  <a:pt x="52340" y="442054"/>
                </a:lnTo>
                <a:lnTo>
                  <a:pt x="81782" y="476664"/>
                </a:lnTo>
                <a:lnTo>
                  <a:pt x="116392" y="506105"/>
                </a:lnTo>
                <a:lnTo>
                  <a:pt x="154254" y="529005"/>
                </a:lnTo>
                <a:lnTo>
                  <a:pt x="194555" y="545361"/>
                </a:lnTo>
                <a:lnTo>
                  <a:pt x="236482" y="555175"/>
                </a:lnTo>
                <a:lnTo>
                  <a:pt x="279223" y="558446"/>
                </a:lnTo>
                <a:lnTo>
                  <a:pt x="321963" y="555175"/>
                </a:lnTo>
                <a:lnTo>
                  <a:pt x="363890" y="545361"/>
                </a:lnTo>
                <a:lnTo>
                  <a:pt x="404191" y="529005"/>
                </a:lnTo>
                <a:lnTo>
                  <a:pt x="442054" y="506105"/>
                </a:lnTo>
                <a:lnTo>
                  <a:pt x="476664" y="476664"/>
                </a:lnTo>
                <a:lnTo>
                  <a:pt x="506106" y="442054"/>
                </a:lnTo>
                <a:lnTo>
                  <a:pt x="529005" y="404192"/>
                </a:lnTo>
                <a:lnTo>
                  <a:pt x="545361" y="363891"/>
                </a:lnTo>
                <a:lnTo>
                  <a:pt x="555175" y="321963"/>
                </a:lnTo>
                <a:lnTo>
                  <a:pt x="558447" y="279223"/>
                </a:lnTo>
                <a:lnTo>
                  <a:pt x="555175" y="236483"/>
                </a:lnTo>
                <a:lnTo>
                  <a:pt x="545361" y="194556"/>
                </a:lnTo>
                <a:lnTo>
                  <a:pt x="529005" y="154255"/>
                </a:lnTo>
                <a:lnTo>
                  <a:pt x="506106" y="116393"/>
                </a:lnTo>
                <a:lnTo>
                  <a:pt x="476664" y="81782"/>
                </a:lnTo>
                <a:lnTo>
                  <a:pt x="442054" y="52341"/>
                </a:lnTo>
                <a:lnTo>
                  <a:pt x="404191" y="29441"/>
                </a:lnTo>
                <a:lnTo>
                  <a:pt x="363890" y="13085"/>
                </a:lnTo>
                <a:lnTo>
                  <a:pt x="321963" y="3271"/>
                </a:lnTo>
                <a:lnTo>
                  <a:pt x="279223" y="0"/>
                </a:lnTo>
                <a:close/>
              </a:path>
            </a:pathLst>
          </a:custGeom>
          <a:solidFill>
            <a:srgbClr val="ED220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866697C0-BEFB-CEAD-7A53-8F31A2422961}"/>
              </a:ext>
            </a:extLst>
          </p:cNvPr>
          <p:cNvSpPr txBox="1"/>
          <p:nvPr/>
        </p:nvSpPr>
        <p:spPr>
          <a:xfrm>
            <a:off x="5597513" y="6286024"/>
            <a:ext cx="43307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D32EBD4-36E6-18F9-54C3-98540F4CF150}"/>
              </a:ext>
            </a:extLst>
          </p:cNvPr>
          <p:cNvSpPr txBox="1"/>
          <p:nvPr/>
        </p:nvSpPr>
        <p:spPr>
          <a:xfrm>
            <a:off x="6253378" y="5659537"/>
            <a:ext cx="1039494" cy="73596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90170" marR="82550" algn="ctr">
              <a:lnSpc>
                <a:spcPct val="100000"/>
              </a:lnSpc>
            </a:pPr>
            <a:r>
              <a:rPr sz="900" dirty="0">
                <a:latin typeface="Arial MT"/>
                <a:cs typeface="Arial MT"/>
              </a:rPr>
              <a:t>A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small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group</a:t>
            </a:r>
            <a:r>
              <a:rPr sz="900" spc="75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in </a:t>
            </a:r>
            <a:r>
              <a:rPr sz="900" dirty="0">
                <a:latin typeface="Arial MT"/>
                <a:cs typeface="Arial MT"/>
              </a:rPr>
              <a:t>our</a:t>
            </a:r>
            <a:r>
              <a:rPr sz="900" spc="6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nation’s capital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60" name="object 60">
            <a:extLst>
              <a:ext uri="{FF2B5EF4-FFF2-40B4-BE49-F238E27FC236}">
                <a16:creationId xmlns:a16="http://schemas.microsoft.com/office/drawing/2014/main" id="{519E24B7-E039-644A-D52C-FEBC99FA770D}"/>
              </a:ext>
            </a:extLst>
          </p:cNvPr>
          <p:cNvGrpSpPr/>
          <p:nvPr/>
        </p:nvGrpSpPr>
        <p:grpSpPr>
          <a:xfrm>
            <a:off x="3496704" y="6677365"/>
            <a:ext cx="558800" cy="1213485"/>
            <a:chOff x="4077239" y="4123234"/>
            <a:chExt cx="558800" cy="1213485"/>
          </a:xfrm>
        </p:grpSpPr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94979BC7-A48A-005F-DFCE-C5E484E0D064}"/>
                </a:ext>
              </a:extLst>
            </p:cNvPr>
            <p:cNvSpPr/>
            <p:nvPr/>
          </p:nvSpPr>
          <p:spPr>
            <a:xfrm>
              <a:off x="4356462" y="4128632"/>
              <a:ext cx="0" cy="586105"/>
            </a:xfrm>
            <a:custGeom>
              <a:avLst/>
              <a:gdLst/>
              <a:ahLst/>
              <a:cxnLst/>
              <a:rect l="l" t="t" r="r" b="b"/>
              <a:pathLst>
                <a:path h="586104">
                  <a:moveTo>
                    <a:pt x="0" y="0"/>
                  </a:moveTo>
                  <a:lnTo>
                    <a:pt x="0" y="580435"/>
                  </a:lnTo>
                  <a:lnTo>
                    <a:pt x="0" y="58567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3AD7717F-178C-4531-2CAA-342EAD463266}"/>
                </a:ext>
              </a:extLst>
            </p:cNvPr>
            <p:cNvSpPr/>
            <p:nvPr/>
          </p:nvSpPr>
          <p:spPr>
            <a:xfrm>
              <a:off x="4325049" y="470906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62825" y="0"/>
                  </a:moveTo>
                  <a:lnTo>
                    <a:pt x="0" y="0"/>
                  </a:lnTo>
                  <a:lnTo>
                    <a:pt x="31412" y="62825"/>
                  </a:lnTo>
                  <a:lnTo>
                    <a:pt x="62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4380226C-D3CC-369E-8DA8-1B228A4DF295}"/>
                </a:ext>
              </a:extLst>
            </p:cNvPr>
            <p:cNvSpPr/>
            <p:nvPr/>
          </p:nvSpPr>
          <p:spPr>
            <a:xfrm>
              <a:off x="4077239" y="4778135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223" y="0"/>
                  </a:moveTo>
                  <a:lnTo>
                    <a:pt x="236483" y="3271"/>
                  </a:lnTo>
                  <a:lnTo>
                    <a:pt x="194556" y="13085"/>
                  </a:lnTo>
                  <a:lnTo>
                    <a:pt x="154255" y="29441"/>
                  </a:lnTo>
                  <a:lnTo>
                    <a:pt x="116393" y="52341"/>
                  </a:lnTo>
                  <a:lnTo>
                    <a:pt x="81782" y="81782"/>
                  </a:lnTo>
                  <a:lnTo>
                    <a:pt x="52341" y="116392"/>
                  </a:lnTo>
                  <a:lnTo>
                    <a:pt x="29441" y="154254"/>
                  </a:lnTo>
                  <a:lnTo>
                    <a:pt x="13085" y="194555"/>
                  </a:lnTo>
                  <a:lnTo>
                    <a:pt x="3271" y="236482"/>
                  </a:lnTo>
                  <a:lnTo>
                    <a:pt x="0" y="279223"/>
                  </a:lnTo>
                  <a:lnTo>
                    <a:pt x="3271" y="321963"/>
                  </a:lnTo>
                  <a:lnTo>
                    <a:pt x="13085" y="363890"/>
                  </a:lnTo>
                  <a:lnTo>
                    <a:pt x="29441" y="404191"/>
                  </a:lnTo>
                  <a:lnTo>
                    <a:pt x="52341" y="442053"/>
                  </a:lnTo>
                  <a:lnTo>
                    <a:pt x="81782" y="476664"/>
                  </a:lnTo>
                  <a:lnTo>
                    <a:pt x="116393" y="506105"/>
                  </a:lnTo>
                  <a:lnTo>
                    <a:pt x="154255" y="529005"/>
                  </a:lnTo>
                  <a:lnTo>
                    <a:pt x="194556" y="545361"/>
                  </a:lnTo>
                  <a:lnTo>
                    <a:pt x="236483" y="555175"/>
                  </a:lnTo>
                  <a:lnTo>
                    <a:pt x="279223" y="558446"/>
                  </a:lnTo>
                  <a:lnTo>
                    <a:pt x="321964" y="555175"/>
                  </a:lnTo>
                  <a:lnTo>
                    <a:pt x="363891" y="545361"/>
                  </a:lnTo>
                  <a:lnTo>
                    <a:pt x="404192" y="529005"/>
                  </a:lnTo>
                  <a:lnTo>
                    <a:pt x="442054" y="506105"/>
                  </a:lnTo>
                  <a:lnTo>
                    <a:pt x="476665" y="476664"/>
                  </a:lnTo>
                  <a:lnTo>
                    <a:pt x="506106" y="442053"/>
                  </a:lnTo>
                  <a:lnTo>
                    <a:pt x="529005" y="404191"/>
                  </a:lnTo>
                  <a:lnTo>
                    <a:pt x="545362" y="363890"/>
                  </a:lnTo>
                  <a:lnTo>
                    <a:pt x="555175" y="321963"/>
                  </a:lnTo>
                  <a:lnTo>
                    <a:pt x="558447" y="279223"/>
                  </a:lnTo>
                  <a:lnTo>
                    <a:pt x="555175" y="236482"/>
                  </a:lnTo>
                  <a:lnTo>
                    <a:pt x="545362" y="194555"/>
                  </a:lnTo>
                  <a:lnTo>
                    <a:pt x="529005" y="154254"/>
                  </a:lnTo>
                  <a:lnTo>
                    <a:pt x="506106" y="116392"/>
                  </a:lnTo>
                  <a:lnTo>
                    <a:pt x="476665" y="81782"/>
                  </a:lnTo>
                  <a:lnTo>
                    <a:pt x="442054" y="52341"/>
                  </a:lnTo>
                  <a:lnTo>
                    <a:pt x="404192" y="29441"/>
                  </a:lnTo>
                  <a:lnTo>
                    <a:pt x="363891" y="13085"/>
                  </a:lnTo>
                  <a:lnTo>
                    <a:pt x="321964" y="3271"/>
                  </a:lnTo>
                  <a:lnTo>
                    <a:pt x="27922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4" name="object 64">
            <a:extLst>
              <a:ext uri="{FF2B5EF4-FFF2-40B4-BE49-F238E27FC236}">
                <a16:creationId xmlns:a16="http://schemas.microsoft.com/office/drawing/2014/main" id="{91CD4DA0-8F22-60CC-91CC-2A15F3749B37}"/>
              </a:ext>
            </a:extLst>
          </p:cNvPr>
          <p:cNvSpPr txBox="1"/>
          <p:nvPr/>
        </p:nvSpPr>
        <p:spPr>
          <a:xfrm>
            <a:off x="3718314" y="7446835"/>
            <a:ext cx="11557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0" dirty="0">
                <a:latin typeface="Arial MT"/>
                <a:cs typeface="Arial MT"/>
              </a:rPr>
              <a:t>-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65" name="object 65">
            <a:extLst>
              <a:ext uri="{FF2B5EF4-FFF2-40B4-BE49-F238E27FC236}">
                <a16:creationId xmlns:a16="http://schemas.microsoft.com/office/drawing/2014/main" id="{25FC49EA-ED7A-5DE2-104E-9CDA76690E59}"/>
              </a:ext>
            </a:extLst>
          </p:cNvPr>
          <p:cNvGrpSpPr/>
          <p:nvPr/>
        </p:nvGrpSpPr>
        <p:grpSpPr>
          <a:xfrm>
            <a:off x="5534732" y="6677549"/>
            <a:ext cx="558800" cy="1213485"/>
            <a:chOff x="6115267" y="4123418"/>
            <a:chExt cx="558800" cy="1213485"/>
          </a:xfrm>
        </p:grpSpPr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F2A7D24C-808E-929F-0316-71257F9ED77B}"/>
                </a:ext>
              </a:extLst>
            </p:cNvPr>
            <p:cNvSpPr/>
            <p:nvPr/>
          </p:nvSpPr>
          <p:spPr>
            <a:xfrm>
              <a:off x="6394490" y="4128815"/>
              <a:ext cx="0" cy="586105"/>
            </a:xfrm>
            <a:custGeom>
              <a:avLst/>
              <a:gdLst/>
              <a:ahLst/>
              <a:cxnLst/>
              <a:rect l="l" t="t" r="r" b="b"/>
              <a:pathLst>
                <a:path h="586104">
                  <a:moveTo>
                    <a:pt x="0" y="0"/>
                  </a:moveTo>
                  <a:lnTo>
                    <a:pt x="0" y="580435"/>
                  </a:lnTo>
                  <a:lnTo>
                    <a:pt x="0" y="58567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713D2954-FC01-2ED6-5C50-2DAA1159EC54}"/>
                </a:ext>
              </a:extLst>
            </p:cNvPr>
            <p:cNvSpPr/>
            <p:nvPr/>
          </p:nvSpPr>
          <p:spPr>
            <a:xfrm>
              <a:off x="6115266" y="4709254"/>
              <a:ext cx="558800" cy="628015"/>
            </a:xfrm>
            <a:custGeom>
              <a:avLst/>
              <a:gdLst/>
              <a:ahLst/>
              <a:cxnLst/>
              <a:rect l="l" t="t" r="r" b="b"/>
              <a:pathLst>
                <a:path w="558800" h="628014">
                  <a:moveTo>
                    <a:pt x="310629" y="0"/>
                  </a:moveTo>
                  <a:lnTo>
                    <a:pt x="247802" y="0"/>
                  </a:lnTo>
                  <a:lnTo>
                    <a:pt x="279222" y="62826"/>
                  </a:lnTo>
                  <a:lnTo>
                    <a:pt x="310629" y="0"/>
                  </a:lnTo>
                  <a:close/>
                </a:path>
                <a:path w="558800" h="628014">
                  <a:moveTo>
                    <a:pt x="558444" y="348297"/>
                  </a:moveTo>
                  <a:lnTo>
                    <a:pt x="555167" y="305549"/>
                  </a:lnTo>
                  <a:lnTo>
                    <a:pt x="545350" y="263626"/>
                  </a:lnTo>
                  <a:lnTo>
                    <a:pt x="529005" y="223329"/>
                  </a:lnTo>
                  <a:lnTo>
                    <a:pt x="506095" y="185458"/>
                  </a:lnTo>
                  <a:lnTo>
                    <a:pt x="476656" y="150850"/>
                  </a:lnTo>
                  <a:lnTo>
                    <a:pt x="442048" y="121412"/>
                  </a:lnTo>
                  <a:lnTo>
                    <a:pt x="404190" y="98513"/>
                  </a:lnTo>
                  <a:lnTo>
                    <a:pt x="363880" y="82156"/>
                  </a:lnTo>
                  <a:lnTo>
                    <a:pt x="321957" y="72339"/>
                  </a:lnTo>
                  <a:lnTo>
                    <a:pt x="279222" y="69062"/>
                  </a:lnTo>
                  <a:lnTo>
                    <a:pt x="236474" y="72339"/>
                  </a:lnTo>
                  <a:lnTo>
                    <a:pt x="194551" y="82156"/>
                  </a:lnTo>
                  <a:lnTo>
                    <a:pt x="154254" y="98513"/>
                  </a:lnTo>
                  <a:lnTo>
                    <a:pt x="116382" y="121412"/>
                  </a:lnTo>
                  <a:lnTo>
                    <a:pt x="81775" y="150850"/>
                  </a:lnTo>
                  <a:lnTo>
                    <a:pt x="52336" y="185458"/>
                  </a:lnTo>
                  <a:lnTo>
                    <a:pt x="29438" y="223329"/>
                  </a:lnTo>
                  <a:lnTo>
                    <a:pt x="13081" y="263626"/>
                  </a:lnTo>
                  <a:lnTo>
                    <a:pt x="3263" y="305549"/>
                  </a:lnTo>
                  <a:lnTo>
                    <a:pt x="0" y="348297"/>
                  </a:lnTo>
                  <a:lnTo>
                    <a:pt x="3263" y="391033"/>
                  </a:lnTo>
                  <a:lnTo>
                    <a:pt x="13081" y="432955"/>
                  </a:lnTo>
                  <a:lnTo>
                    <a:pt x="29438" y="473265"/>
                  </a:lnTo>
                  <a:lnTo>
                    <a:pt x="52336" y="511124"/>
                  </a:lnTo>
                  <a:lnTo>
                    <a:pt x="81775" y="545731"/>
                  </a:lnTo>
                  <a:lnTo>
                    <a:pt x="116382" y="575170"/>
                  </a:lnTo>
                  <a:lnTo>
                    <a:pt x="154254" y="598068"/>
                  </a:lnTo>
                  <a:lnTo>
                    <a:pt x="194551" y="614426"/>
                  </a:lnTo>
                  <a:lnTo>
                    <a:pt x="236474" y="624243"/>
                  </a:lnTo>
                  <a:lnTo>
                    <a:pt x="279222" y="627519"/>
                  </a:lnTo>
                  <a:lnTo>
                    <a:pt x="321957" y="624243"/>
                  </a:lnTo>
                  <a:lnTo>
                    <a:pt x="363880" y="614426"/>
                  </a:lnTo>
                  <a:lnTo>
                    <a:pt x="404190" y="598068"/>
                  </a:lnTo>
                  <a:lnTo>
                    <a:pt x="442048" y="575170"/>
                  </a:lnTo>
                  <a:lnTo>
                    <a:pt x="476656" y="545731"/>
                  </a:lnTo>
                  <a:lnTo>
                    <a:pt x="506095" y="511124"/>
                  </a:lnTo>
                  <a:lnTo>
                    <a:pt x="529005" y="473265"/>
                  </a:lnTo>
                  <a:lnTo>
                    <a:pt x="545350" y="432955"/>
                  </a:lnTo>
                  <a:lnTo>
                    <a:pt x="555167" y="391033"/>
                  </a:lnTo>
                  <a:lnTo>
                    <a:pt x="558444" y="348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>
            <a:extLst>
              <a:ext uri="{FF2B5EF4-FFF2-40B4-BE49-F238E27FC236}">
                <a16:creationId xmlns:a16="http://schemas.microsoft.com/office/drawing/2014/main" id="{7AF57B17-538F-F1FD-BE9D-C6EBEF6B0A55}"/>
              </a:ext>
            </a:extLst>
          </p:cNvPr>
          <p:cNvSpPr txBox="1"/>
          <p:nvPr/>
        </p:nvSpPr>
        <p:spPr>
          <a:xfrm>
            <a:off x="5732038" y="7454478"/>
            <a:ext cx="1638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5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33B85883-27A2-1D12-5486-35771B94F8B5}"/>
              </a:ext>
            </a:extLst>
          </p:cNvPr>
          <p:cNvSpPr/>
          <p:nvPr/>
        </p:nvSpPr>
        <p:spPr>
          <a:xfrm>
            <a:off x="6267405" y="6903019"/>
            <a:ext cx="1039494" cy="735965"/>
          </a:xfrm>
          <a:custGeom>
            <a:avLst/>
            <a:gdLst/>
            <a:ahLst/>
            <a:cxnLst/>
            <a:rect l="l" t="t" r="r" b="b"/>
            <a:pathLst>
              <a:path w="1039495" h="735964">
                <a:moveTo>
                  <a:pt x="0" y="0"/>
                </a:moveTo>
                <a:lnTo>
                  <a:pt x="1039323" y="0"/>
                </a:lnTo>
                <a:lnTo>
                  <a:pt x="1039323" y="735913"/>
                </a:lnTo>
                <a:lnTo>
                  <a:pt x="0" y="73591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DBDA546C-3B07-6F17-3C69-0ADCB89BE9FF}"/>
              </a:ext>
            </a:extLst>
          </p:cNvPr>
          <p:cNvSpPr txBox="1"/>
          <p:nvPr/>
        </p:nvSpPr>
        <p:spPr>
          <a:xfrm>
            <a:off x="6455433" y="7051857"/>
            <a:ext cx="663575" cy="436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2384" algn="just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Arial MT"/>
                <a:cs typeface="Arial MT"/>
              </a:rPr>
              <a:t>reaped</a:t>
            </a:r>
            <a:r>
              <a:rPr sz="900" spc="95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the </a:t>
            </a:r>
            <a:r>
              <a:rPr sz="900" dirty="0">
                <a:latin typeface="Arial MT"/>
                <a:cs typeface="Arial MT"/>
              </a:rPr>
              <a:t>rewards</a:t>
            </a:r>
            <a:r>
              <a:rPr sz="900" spc="120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of </a:t>
            </a:r>
            <a:r>
              <a:rPr sz="900" spc="-10" dirty="0">
                <a:latin typeface="Arial MT"/>
                <a:cs typeface="Arial MT"/>
              </a:rPr>
              <a:t>government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71" name="object 71">
            <a:extLst>
              <a:ext uri="{FF2B5EF4-FFF2-40B4-BE49-F238E27FC236}">
                <a16:creationId xmlns:a16="http://schemas.microsoft.com/office/drawing/2014/main" id="{6FEAD877-A9EB-C589-CDE8-4324192EEF51}"/>
              </a:ext>
            </a:extLst>
          </p:cNvPr>
          <p:cNvGrpSpPr/>
          <p:nvPr/>
        </p:nvGrpSpPr>
        <p:grpSpPr>
          <a:xfrm>
            <a:off x="2243910" y="6892542"/>
            <a:ext cx="4024629" cy="756920"/>
            <a:chOff x="2824445" y="4338411"/>
            <a:chExt cx="4024629" cy="756920"/>
          </a:xfrm>
        </p:grpSpPr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F6C8E1E2-22F0-F415-0E6D-FC6A9411E2D6}"/>
                </a:ext>
              </a:extLst>
            </p:cNvPr>
            <p:cNvSpPr/>
            <p:nvPr/>
          </p:nvSpPr>
          <p:spPr>
            <a:xfrm>
              <a:off x="6649883" y="4735330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0" y="158201"/>
                  </a:moveTo>
                  <a:lnTo>
                    <a:pt x="154499" y="3702"/>
                  </a:lnTo>
                  <a:lnTo>
                    <a:pt x="158201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>
              <a:extLst>
                <a:ext uri="{FF2B5EF4-FFF2-40B4-BE49-F238E27FC236}">
                  <a16:creationId xmlns:a16="http://schemas.microsoft.com/office/drawing/2014/main" id="{5AC7CB5A-CF42-E277-7532-09474D0B8442}"/>
                </a:ext>
              </a:extLst>
            </p:cNvPr>
            <p:cNvSpPr/>
            <p:nvPr/>
          </p:nvSpPr>
          <p:spPr>
            <a:xfrm>
              <a:off x="6782170" y="4694607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66636" y="0"/>
                  </a:moveTo>
                  <a:lnTo>
                    <a:pt x="0" y="22211"/>
                  </a:lnTo>
                  <a:lnTo>
                    <a:pt x="44424" y="66635"/>
                  </a:lnTo>
                  <a:lnTo>
                    <a:pt x="66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A7657E3A-F8C8-B8D8-923C-6436DC3721B1}"/>
                </a:ext>
              </a:extLst>
            </p:cNvPr>
            <p:cNvSpPr/>
            <p:nvPr/>
          </p:nvSpPr>
          <p:spPr>
            <a:xfrm>
              <a:off x="2834923" y="4348888"/>
              <a:ext cx="1039494" cy="735965"/>
            </a:xfrm>
            <a:custGeom>
              <a:avLst/>
              <a:gdLst/>
              <a:ahLst/>
              <a:cxnLst/>
              <a:rect l="l" t="t" r="r" b="b"/>
              <a:pathLst>
                <a:path w="1039495" h="735964">
                  <a:moveTo>
                    <a:pt x="0" y="0"/>
                  </a:moveTo>
                  <a:lnTo>
                    <a:pt x="1039323" y="0"/>
                  </a:lnTo>
                  <a:lnTo>
                    <a:pt x="1039323" y="735913"/>
                  </a:lnTo>
                  <a:lnTo>
                    <a:pt x="0" y="73591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5" name="object 75">
            <a:extLst>
              <a:ext uri="{FF2B5EF4-FFF2-40B4-BE49-F238E27FC236}">
                <a16:creationId xmlns:a16="http://schemas.microsoft.com/office/drawing/2014/main" id="{68C52B04-7A46-A54E-DE0F-22341A737A25}"/>
              </a:ext>
            </a:extLst>
          </p:cNvPr>
          <p:cNvSpPr txBox="1"/>
          <p:nvPr/>
        </p:nvSpPr>
        <p:spPr>
          <a:xfrm>
            <a:off x="2353843" y="7114682"/>
            <a:ext cx="840740" cy="300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Arial MT"/>
                <a:cs typeface="Arial MT"/>
              </a:rPr>
              <a:t>Have</a:t>
            </a:r>
            <a:r>
              <a:rPr sz="900" spc="8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borne</a:t>
            </a:r>
            <a:r>
              <a:rPr sz="900" spc="80" dirty="0">
                <a:latin typeface="Arial MT"/>
                <a:cs typeface="Arial MT"/>
              </a:rPr>
              <a:t> </a:t>
            </a:r>
            <a:r>
              <a:rPr sz="900" spc="-25" dirty="0">
                <a:latin typeface="Arial MT"/>
                <a:cs typeface="Arial MT"/>
              </a:rPr>
              <a:t>the </a:t>
            </a:r>
            <a:r>
              <a:rPr sz="900" spc="-20" dirty="0">
                <a:latin typeface="Arial MT"/>
                <a:cs typeface="Arial MT"/>
              </a:rPr>
              <a:t>cost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76" name="object 76">
            <a:extLst>
              <a:ext uri="{FF2B5EF4-FFF2-40B4-BE49-F238E27FC236}">
                <a16:creationId xmlns:a16="http://schemas.microsoft.com/office/drawing/2014/main" id="{72220ADF-727F-88FF-7A6A-C92AAA7E94DE}"/>
              </a:ext>
            </a:extLst>
          </p:cNvPr>
          <p:cNvGrpSpPr/>
          <p:nvPr/>
        </p:nvGrpSpPr>
        <p:grpSpPr>
          <a:xfrm>
            <a:off x="2398548" y="7248737"/>
            <a:ext cx="1134110" cy="1310005"/>
            <a:chOff x="2979083" y="4694606"/>
            <a:chExt cx="1134110" cy="1310005"/>
          </a:xfrm>
        </p:grpSpPr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9EE34649-7038-D727-4A7B-D230C2073818}"/>
                </a:ext>
              </a:extLst>
            </p:cNvPr>
            <p:cNvSpPr/>
            <p:nvPr/>
          </p:nvSpPr>
          <p:spPr>
            <a:xfrm>
              <a:off x="3912780" y="47353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57" y="194457"/>
                  </a:moveTo>
                  <a:lnTo>
                    <a:pt x="3702" y="3702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3D37306A-D888-DD76-CD59-62ACABAC7C18}"/>
                </a:ext>
              </a:extLst>
            </p:cNvPr>
            <p:cNvSpPr/>
            <p:nvPr/>
          </p:nvSpPr>
          <p:spPr>
            <a:xfrm>
              <a:off x="3872058" y="4694606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0" y="0"/>
                  </a:moveTo>
                  <a:lnTo>
                    <a:pt x="22211" y="66636"/>
                  </a:lnTo>
                  <a:lnTo>
                    <a:pt x="66636" y="22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1DB8AE42-7C2D-659F-3C7E-98DC456AA80F}"/>
                </a:ext>
              </a:extLst>
            </p:cNvPr>
            <p:cNvSpPr/>
            <p:nvPr/>
          </p:nvSpPr>
          <p:spPr>
            <a:xfrm>
              <a:off x="2979083" y="5360810"/>
              <a:ext cx="751205" cy="643255"/>
            </a:xfrm>
            <a:custGeom>
              <a:avLst/>
              <a:gdLst/>
              <a:ahLst/>
              <a:cxnLst/>
              <a:rect l="l" t="t" r="r" b="b"/>
              <a:pathLst>
                <a:path w="751204" h="643254">
                  <a:moveTo>
                    <a:pt x="375501" y="0"/>
                  </a:moveTo>
                  <a:lnTo>
                    <a:pt x="0" y="643261"/>
                  </a:lnTo>
                  <a:lnTo>
                    <a:pt x="751003" y="643261"/>
                  </a:lnTo>
                  <a:lnTo>
                    <a:pt x="37550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>
            <a:extLst>
              <a:ext uri="{FF2B5EF4-FFF2-40B4-BE49-F238E27FC236}">
                <a16:creationId xmlns:a16="http://schemas.microsoft.com/office/drawing/2014/main" id="{D36642F8-6A70-9BE1-9093-63C8D425BBD5}"/>
              </a:ext>
            </a:extLst>
          </p:cNvPr>
          <p:cNvSpPr txBox="1"/>
          <p:nvPr/>
        </p:nvSpPr>
        <p:spPr>
          <a:xfrm>
            <a:off x="2559470" y="8300637"/>
            <a:ext cx="429259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spc="-10" dirty="0">
                <a:latin typeface="Arial MT"/>
                <a:cs typeface="Arial MT"/>
              </a:rPr>
              <a:t>Victim/</a:t>
            </a:r>
            <a:endParaRPr sz="950" dirty="0">
              <a:latin typeface="Arial MT"/>
              <a:cs typeface="Arial MT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84A179AA-4871-56EA-A1F3-66504E9A672A}"/>
              </a:ext>
            </a:extLst>
          </p:cNvPr>
          <p:cNvSpPr/>
          <p:nvPr/>
        </p:nvSpPr>
        <p:spPr>
          <a:xfrm>
            <a:off x="6397538" y="7914941"/>
            <a:ext cx="751205" cy="643255"/>
          </a:xfrm>
          <a:custGeom>
            <a:avLst/>
            <a:gdLst/>
            <a:ahLst/>
            <a:cxnLst/>
            <a:rect l="l" t="t" r="r" b="b"/>
            <a:pathLst>
              <a:path w="751204" h="643254">
                <a:moveTo>
                  <a:pt x="375501" y="0"/>
                </a:moveTo>
                <a:lnTo>
                  <a:pt x="0" y="643261"/>
                </a:lnTo>
                <a:lnTo>
                  <a:pt x="751004" y="643261"/>
                </a:lnTo>
                <a:lnTo>
                  <a:pt x="375501" y="0"/>
                </a:lnTo>
                <a:close/>
              </a:path>
            </a:pathLst>
          </a:custGeom>
          <a:solidFill>
            <a:srgbClr val="ED220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AECBED15-A28D-D8D5-10A4-1D204FC47BDF}"/>
              </a:ext>
            </a:extLst>
          </p:cNvPr>
          <p:cNvSpPr txBox="1"/>
          <p:nvPr/>
        </p:nvSpPr>
        <p:spPr>
          <a:xfrm>
            <a:off x="6543780" y="8313684"/>
            <a:ext cx="45910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10" dirty="0">
                <a:solidFill>
                  <a:srgbClr val="FFFFFF"/>
                </a:solidFill>
                <a:latin typeface="Arial MT"/>
                <a:cs typeface="Arial MT"/>
              </a:rPr>
              <a:t>Perpetr-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83" name="object 83">
            <a:extLst>
              <a:ext uri="{FF2B5EF4-FFF2-40B4-BE49-F238E27FC236}">
                <a16:creationId xmlns:a16="http://schemas.microsoft.com/office/drawing/2014/main" id="{4B34C3AD-CBE2-8997-43A1-77DC91F38BCC}"/>
              </a:ext>
            </a:extLst>
          </p:cNvPr>
          <p:cNvGrpSpPr/>
          <p:nvPr/>
        </p:nvGrpSpPr>
        <p:grpSpPr>
          <a:xfrm>
            <a:off x="2743031" y="6005256"/>
            <a:ext cx="4062095" cy="2205355"/>
            <a:chOff x="3323566" y="3451125"/>
            <a:chExt cx="4062095" cy="2205355"/>
          </a:xfrm>
        </p:grpSpPr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80CCA6D1-C7F0-F2E1-B836-3AAEE062E735}"/>
                </a:ext>
              </a:extLst>
            </p:cNvPr>
            <p:cNvSpPr/>
            <p:nvPr/>
          </p:nvSpPr>
          <p:spPr>
            <a:xfrm>
              <a:off x="3354744" y="5091423"/>
              <a:ext cx="9525" cy="222250"/>
            </a:xfrm>
            <a:custGeom>
              <a:avLst/>
              <a:gdLst/>
              <a:ahLst/>
              <a:cxnLst/>
              <a:rect l="l" t="t" r="r" b="b"/>
              <a:pathLst>
                <a:path w="9525" h="222250">
                  <a:moveTo>
                    <a:pt x="8921" y="0"/>
                  </a:moveTo>
                  <a:lnTo>
                    <a:pt x="210" y="216769"/>
                  </a:lnTo>
                  <a:lnTo>
                    <a:pt x="0" y="22200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799BA60C-02AD-5FC2-544C-65E476B41BAA}"/>
                </a:ext>
              </a:extLst>
            </p:cNvPr>
            <p:cNvSpPr/>
            <p:nvPr/>
          </p:nvSpPr>
          <p:spPr>
            <a:xfrm>
              <a:off x="3323566" y="5306930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4" h="64135">
                  <a:moveTo>
                    <a:pt x="0" y="0"/>
                  </a:moveTo>
                  <a:lnTo>
                    <a:pt x="28865" y="64036"/>
                  </a:lnTo>
                  <a:lnTo>
                    <a:pt x="62775" y="2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B9E69DF6-815A-EE1B-0BEA-7F150D146280}"/>
                </a:ext>
              </a:extLst>
            </p:cNvPr>
            <p:cNvSpPr/>
            <p:nvPr/>
          </p:nvSpPr>
          <p:spPr>
            <a:xfrm>
              <a:off x="7353734" y="5091423"/>
              <a:ext cx="9525" cy="222250"/>
            </a:xfrm>
            <a:custGeom>
              <a:avLst/>
              <a:gdLst/>
              <a:ahLst/>
              <a:cxnLst/>
              <a:rect l="l" t="t" r="r" b="b"/>
              <a:pathLst>
                <a:path w="9525" h="222250">
                  <a:moveTo>
                    <a:pt x="8921" y="0"/>
                  </a:moveTo>
                  <a:lnTo>
                    <a:pt x="210" y="216769"/>
                  </a:lnTo>
                  <a:lnTo>
                    <a:pt x="0" y="22200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>
              <a:extLst>
                <a:ext uri="{FF2B5EF4-FFF2-40B4-BE49-F238E27FC236}">
                  <a16:creationId xmlns:a16="http://schemas.microsoft.com/office/drawing/2014/main" id="{B62AEFEC-E9F7-9B8C-4B84-4D871CA293C0}"/>
                </a:ext>
              </a:extLst>
            </p:cNvPr>
            <p:cNvSpPr/>
            <p:nvPr/>
          </p:nvSpPr>
          <p:spPr>
            <a:xfrm>
              <a:off x="7322558" y="5306930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0" y="0"/>
                  </a:moveTo>
                  <a:lnTo>
                    <a:pt x="28864" y="64036"/>
                  </a:lnTo>
                  <a:lnTo>
                    <a:pt x="62775" y="2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>
              <a:extLst>
                <a:ext uri="{FF2B5EF4-FFF2-40B4-BE49-F238E27FC236}">
                  <a16:creationId xmlns:a16="http://schemas.microsoft.com/office/drawing/2014/main" id="{4006D867-B65E-EC28-855E-3D4C14ACA561}"/>
                </a:ext>
              </a:extLst>
            </p:cNvPr>
            <p:cNvSpPr/>
            <p:nvPr/>
          </p:nvSpPr>
          <p:spPr>
            <a:xfrm>
              <a:off x="6600923" y="34918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0" y="194457"/>
                  </a:moveTo>
                  <a:lnTo>
                    <a:pt x="190755" y="3702"/>
                  </a:lnTo>
                  <a:lnTo>
                    <a:pt x="194457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C33FE507-75AB-8BD2-5DBA-A0CD6D121341}"/>
                </a:ext>
              </a:extLst>
            </p:cNvPr>
            <p:cNvSpPr/>
            <p:nvPr/>
          </p:nvSpPr>
          <p:spPr>
            <a:xfrm>
              <a:off x="6769466" y="3451125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66636" y="0"/>
                  </a:moveTo>
                  <a:lnTo>
                    <a:pt x="0" y="22212"/>
                  </a:lnTo>
                  <a:lnTo>
                    <a:pt x="44423" y="66636"/>
                  </a:lnTo>
                  <a:lnTo>
                    <a:pt x="66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0A00E47D-60F5-D17A-6A83-838C7F0140CC}"/>
                </a:ext>
              </a:extLst>
            </p:cNvPr>
            <p:cNvSpPr/>
            <p:nvPr/>
          </p:nvSpPr>
          <p:spPr>
            <a:xfrm>
              <a:off x="3521443" y="4167858"/>
              <a:ext cx="1029969" cy="1478915"/>
            </a:xfrm>
            <a:custGeom>
              <a:avLst/>
              <a:gdLst/>
              <a:ahLst/>
              <a:cxnLst/>
              <a:rect l="l" t="t" r="r" b="b"/>
              <a:pathLst>
                <a:path w="1029970" h="1478914">
                  <a:moveTo>
                    <a:pt x="0" y="1478728"/>
                  </a:moveTo>
                  <a:lnTo>
                    <a:pt x="57210" y="1464212"/>
                  </a:lnTo>
                  <a:lnTo>
                    <a:pt x="112786" y="1448867"/>
                  </a:lnTo>
                  <a:lnTo>
                    <a:pt x="166727" y="1432694"/>
                  </a:lnTo>
                  <a:lnTo>
                    <a:pt x="219034" y="1415691"/>
                  </a:lnTo>
                  <a:lnTo>
                    <a:pt x="269706" y="1397860"/>
                  </a:lnTo>
                  <a:lnTo>
                    <a:pt x="318743" y="1379200"/>
                  </a:lnTo>
                  <a:lnTo>
                    <a:pt x="366145" y="1359711"/>
                  </a:lnTo>
                  <a:lnTo>
                    <a:pt x="411913" y="1339393"/>
                  </a:lnTo>
                  <a:lnTo>
                    <a:pt x="456046" y="1318247"/>
                  </a:lnTo>
                  <a:lnTo>
                    <a:pt x="498544" y="1296272"/>
                  </a:lnTo>
                  <a:lnTo>
                    <a:pt x="539407" y="1273468"/>
                  </a:lnTo>
                  <a:lnTo>
                    <a:pt x="578636" y="1249835"/>
                  </a:lnTo>
                  <a:lnTo>
                    <a:pt x="616230" y="1225373"/>
                  </a:lnTo>
                  <a:lnTo>
                    <a:pt x="652189" y="1200083"/>
                  </a:lnTo>
                  <a:lnTo>
                    <a:pt x="686514" y="1173964"/>
                  </a:lnTo>
                  <a:lnTo>
                    <a:pt x="719204" y="1147016"/>
                  </a:lnTo>
                  <a:lnTo>
                    <a:pt x="750259" y="1119239"/>
                  </a:lnTo>
                  <a:lnTo>
                    <a:pt x="779679" y="1090634"/>
                  </a:lnTo>
                  <a:lnTo>
                    <a:pt x="807465" y="1061199"/>
                  </a:lnTo>
                  <a:lnTo>
                    <a:pt x="833616" y="1030936"/>
                  </a:lnTo>
                  <a:lnTo>
                    <a:pt x="858132" y="999844"/>
                  </a:lnTo>
                  <a:lnTo>
                    <a:pt x="881014" y="967924"/>
                  </a:lnTo>
                  <a:lnTo>
                    <a:pt x="902261" y="935174"/>
                  </a:lnTo>
                  <a:lnTo>
                    <a:pt x="921873" y="901596"/>
                  </a:lnTo>
                  <a:lnTo>
                    <a:pt x="939850" y="867189"/>
                  </a:lnTo>
                  <a:lnTo>
                    <a:pt x="956193" y="831953"/>
                  </a:lnTo>
                  <a:lnTo>
                    <a:pt x="970901" y="795888"/>
                  </a:lnTo>
                  <a:lnTo>
                    <a:pt x="983974" y="758995"/>
                  </a:lnTo>
                  <a:lnTo>
                    <a:pt x="995413" y="721273"/>
                  </a:lnTo>
                  <a:lnTo>
                    <a:pt x="1005217" y="682722"/>
                  </a:lnTo>
                  <a:lnTo>
                    <a:pt x="1013386" y="643342"/>
                  </a:lnTo>
                  <a:lnTo>
                    <a:pt x="1019920" y="603133"/>
                  </a:lnTo>
                  <a:lnTo>
                    <a:pt x="1024820" y="562096"/>
                  </a:lnTo>
                  <a:lnTo>
                    <a:pt x="1028085" y="520230"/>
                  </a:lnTo>
                  <a:lnTo>
                    <a:pt x="1029715" y="477535"/>
                  </a:lnTo>
                  <a:lnTo>
                    <a:pt x="1029710" y="434011"/>
                  </a:lnTo>
                  <a:lnTo>
                    <a:pt x="1028071" y="389658"/>
                  </a:lnTo>
                  <a:lnTo>
                    <a:pt x="1024797" y="344477"/>
                  </a:lnTo>
                  <a:lnTo>
                    <a:pt x="1019888" y="298467"/>
                  </a:lnTo>
                  <a:lnTo>
                    <a:pt x="1013345" y="251628"/>
                  </a:lnTo>
                  <a:lnTo>
                    <a:pt x="1005167" y="203960"/>
                  </a:lnTo>
                  <a:lnTo>
                    <a:pt x="995354" y="155464"/>
                  </a:lnTo>
                  <a:lnTo>
                    <a:pt x="983907" y="106139"/>
                  </a:lnTo>
                  <a:lnTo>
                    <a:pt x="970824" y="55985"/>
                  </a:lnTo>
                  <a:lnTo>
                    <a:pt x="956107" y="5002"/>
                  </a:lnTo>
                  <a:lnTo>
                    <a:pt x="954518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0C17DDE9-D81C-0E3D-763E-3422E454EEE3}"/>
                </a:ext>
              </a:extLst>
            </p:cNvPr>
            <p:cNvSpPr/>
            <p:nvPr/>
          </p:nvSpPr>
          <p:spPr>
            <a:xfrm>
              <a:off x="4447609" y="4112971"/>
              <a:ext cx="60325" cy="69850"/>
            </a:xfrm>
            <a:custGeom>
              <a:avLst/>
              <a:gdLst/>
              <a:ahLst/>
              <a:cxnLst/>
              <a:rect l="l" t="t" r="r" b="b"/>
              <a:pathLst>
                <a:path w="60325" h="69850">
                  <a:moveTo>
                    <a:pt x="10919" y="0"/>
                  </a:moveTo>
                  <a:lnTo>
                    <a:pt x="0" y="69387"/>
                  </a:lnTo>
                  <a:lnTo>
                    <a:pt x="59877" y="50368"/>
                  </a:lnTo>
                  <a:lnTo>
                    <a:pt x="10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>
              <a:extLst>
                <a:ext uri="{FF2B5EF4-FFF2-40B4-BE49-F238E27FC236}">
                  <a16:creationId xmlns:a16="http://schemas.microsoft.com/office/drawing/2014/main" id="{5359F196-BB4E-A3D6-241D-136B504237E4}"/>
                </a:ext>
              </a:extLst>
            </p:cNvPr>
            <p:cNvSpPr/>
            <p:nvPr/>
          </p:nvSpPr>
          <p:spPr>
            <a:xfrm>
              <a:off x="6274257" y="4172473"/>
              <a:ext cx="910590" cy="1478280"/>
            </a:xfrm>
            <a:custGeom>
              <a:avLst/>
              <a:gdLst/>
              <a:ahLst/>
              <a:cxnLst/>
              <a:rect l="l" t="t" r="r" b="b"/>
              <a:pathLst>
                <a:path w="910590" h="1478279">
                  <a:moveTo>
                    <a:pt x="910143" y="1478108"/>
                  </a:moveTo>
                  <a:lnTo>
                    <a:pt x="858569" y="1465566"/>
                  </a:lnTo>
                  <a:lnTo>
                    <a:pt x="808499" y="1451924"/>
                  </a:lnTo>
                  <a:lnTo>
                    <a:pt x="759934" y="1437183"/>
                  </a:lnTo>
                  <a:lnTo>
                    <a:pt x="712873" y="1421344"/>
                  </a:lnTo>
                  <a:lnTo>
                    <a:pt x="667315" y="1404406"/>
                  </a:lnTo>
                  <a:lnTo>
                    <a:pt x="623262" y="1386368"/>
                  </a:lnTo>
                  <a:lnTo>
                    <a:pt x="580713" y="1367232"/>
                  </a:lnTo>
                  <a:lnTo>
                    <a:pt x="539668" y="1346997"/>
                  </a:lnTo>
                  <a:lnTo>
                    <a:pt x="500127" y="1325663"/>
                  </a:lnTo>
                  <a:lnTo>
                    <a:pt x="462091" y="1303230"/>
                  </a:lnTo>
                  <a:lnTo>
                    <a:pt x="425558" y="1279698"/>
                  </a:lnTo>
                  <a:lnTo>
                    <a:pt x="390529" y="1255067"/>
                  </a:lnTo>
                  <a:lnTo>
                    <a:pt x="357005" y="1229337"/>
                  </a:lnTo>
                  <a:lnTo>
                    <a:pt x="324984" y="1202509"/>
                  </a:lnTo>
                  <a:lnTo>
                    <a:pt x="294468" y="1174581"/>
                  </a:lnTo>
                  <a:lnTo>
                    <a:pt x="265456" y="1145554"/>
                  </a:lnTo>
                  <a:lnTo>
                    <a:pt x="237947" y="1115429"/>
                  </a:lnTo>
                  <a:lnTo>
                    <a:pt x="211943" y="1084205"/>
                  </a:lnTo>
                  <a:lnTo>
                    <a:pt x="187443" y="1051881"/>
                  </a:lnTo>
                  <a:lnTo>
                    <a:pt x="164447" y="1018459"/>
                  </a:lnTo>
                  <a:lnTo>
                    <a:pt x="142956" y="983938"/>
                  </a:lnTo>
                  <a:lnTo>
                    <a:pt x="122968" y="948318"/>
                  </a:lnTo>
                  <a:lnTo>
                    <a:pt x="104484" y="911599"/>
                  </a:lnTo>
                  <a:lnTo>
                    <a:pt x="87505" y="873781"/>
                  </a:lnTo>
                  <a:lnTo>
                    <a:pt x="72029" y="834864"/>
                  </a:lnTo>
                  <a:lnTo>
                    <a:pt x="58058" y="794848"/>
                  </a:lnTo>
                  <a:lnTo>
                    <a:pt x="45591" y="753733"/>
                  </a:lnTo>
                  <a:lnTo>
                    <a:pt x="34627" y="711520"/>
                  </a:lnTo>
                  <a:lnTo>
                    <a:pt x="25168" y="668207"/>
                  </a:lnTo>
                  <a:lnTo>
                    <a:pt x="17213" y="623796"/>
                  </a:lnTo>
                  <a:lnTo>
                    <a:pt x="10762" y="578285"/>
                  </a:lnTo>
                  <a:lnTo>
                    <a:pt x="5815" y="531676"/>
                  </a:lnTo>
                  <a:lnTo>
                    <a:pt x="2373" y="483968"/>
                  </a:lnTo>
                  <a:lnTo>
                    <a:pt x="434" y="435160"/>
                  </a:lnTo>
                  <a:lnTo>
                    <a:pt x="0" y="385254"/>
                  </a:lnTo>
                  <a:lnTo>
                    <a:pt x="1069" y="334249"/>
                  </a:lnTo>
                  <a:lnTo>
                    <a:pt x="3643" y="282145"/>
                  </a:lnTo>
                  <a:lnTo>
                    <a:pt x="7720" y="228942"/>
                  </a:lnTo>
                  <a:lnTo>
                    <a:pt x="13302" y="174641"/>
                  </a:lnTo>
                  <a:lnTo>
                    <a:pt x="20388" y="119240"/>
                  </a:lnTo>
                  <a:lnTo>
                    <a:pt x="28978" y="62740"/>
                  </a:lnTo>
                  <a:lnTo>
                    <a:pt x="39072" y="5142"/>
                  </a:lnTo>
                  <a:lnTo>
                    <a:pt x="40091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>
              <a:extLst>
                <a:ext uri="{FF2B5EF4-FFF2-40B4-BE49-F238E27FC236}">
                  <a16:creationId xmlns:a16="http://schemas.microsoft.com/office/drawing/2014/main" id="{6A8F75E5-86AC-5E75-86D6-5F7618F1961F}"/>
                </a:ext>
              </a:extLst>
            </p:cNvPr>
            <p:cNvSpPr/>
            <p:nvPr/>
          </p:nvSpPr>
          <p:spPr>
            <a:xfrm>
              <a:off x="6282517" y="4115981"/>
              <a:ext cx="62230" cy="67945"/>
            </a:xfrm>
            <a:custGeom>
              <a:avLst/>
              <a:gdLst/>
              <a:ahLst/>
              <a:cxnLst/>
              <a:rect l="l" t="t" r="r" b="b"/>
              <a:pathLst>
                <a:path w="62229" h="67945">
                  <a:moveTo>
                    <a:pt x="43023" y="0"/>
                  </a:moveTo>
                  <a:lnTo>
                    <a:pt x="0" y="55521"/>
                  </a:lnTo>
                  <a:lnTo>
                    <a:pt x="61627" y="67731"/>
                  </a:lnTo>
                  <a:lnTo>
                    <a:pt x="430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4" name="object 94">
            <a:extLst>
              <a:ext uri="{FF2B5EF4-FFF2-40B4-BE49-F238E27FC236}">
                <a16:creationId xmlns:a16="http://schemas.microsoft.com/office/drawing/2014/main" id="{192CACB2-2C34-99EA-6581-07E9FD24E42E}"/>
              </a:ext>
            </a:extLst>
          </p:cNvPr>
          <p:cNvSpPr txBox="1"/>
          <p:nvPr/>
        </p:nvSpPr>
        <p:spPr>
          <a:xfrm>
            <a:off x="4276142" y="5375147"/>
            <a:ext cx="1039494" cy="73596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900" spc="-10" dirty="0">
                <a:latin typeface="Arial MT"/>
                <a:cs typeface="Arial MT"/>
              </a:rPr>
              <a:t>while</a:t>
            </a:r>
            <a:endParaRPr sz="900" dirty="0">
              <a:latin typeface="Arial MT"/>
              <a:cs typeface="Arial MT"/>
            </a:endParaRPr>
          </a:p>
        </p:txBody>
      </p:sp>
      <p:grpSp>
        <p:nvGrpSpPr>
          <p:cNvPr id="95" name="object 95">
            <a:extLst>
              <a:ext uri="{FF2B5EF4-FFF2-40B4-BE49-F238E27FC236}">
                <a16:creationId xmlns:a16="http://schemas.microsoft.com/office/drawing/2014/main" id="{AFD42464-9AE1-6C14-2B8C-7F9DDFEC3BF0}"/>
              </a:ext>
            </a:extLst>
          </p:cNvPr>
          <p:cNvGrpSpPr/>
          <p:nvPr/>
        </p:nvGrpSpPr>
        <p:grpSpPr>
          <a:xfrm>
            <a:off x="1289685" y="5121275"/>
            <a:ext cx="6247765" cy="3682365"/>
            <a:chOff x="1870220" y="2567144"/>
            <a:chExt cx="6247765" cy="3682365"/>
          </a:xfrm>
        </p:grpSpPr>
        <p:sp>
          <p:nvSpPr>
            <p:cNvPr id="96" name="object 96">
              <a:extLst>
                <a:ext uri="{FF2B5EF4-FFF2-40B4-BE49-F238E27FC236}">
                  <a16:creationId xmlns:a16="http://schemas.microsoft.com/office/drawing/2014/main" id="{79443944-556B-81ED-CB7C-51FBEE866981}"/>
                </a:ext>
              </a:extLst>
            </p:cNvPr>
            <p:cNvSpPr/>
            <p:nvPr/>
          </p:nvSpPr>
          <p:spPr>
            <a:xfrm>
              <a:off x="5376339" y="3627647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66533"/>
                  </a:moveTo>
                  <a:lnTo>
                    <a:pt x="0" y="5235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>
              <a:extLst>
                <a:ext uri="{FF2B5EF4-FFF2-40B4-BE49-F238E27FC236}">
                  <a16:creationId xmlns:a16="http://schemas.microsoft.com/office/drawing/2014/main" id="{E835BC8A-D456-9EFD-2BAB-EBDAFC76FA8A}"/>
                </a:ext>
              </a:extLst>
            </p:cNvPr>
            <p:cNvSpPr/>
            <p:nvPr/>
          </p:nvSpPr>
          <p:spPr>
            <a:xfrm>
              <a:off x="5344926" y="357005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412" y="0"/>
                  </a:moveTo>
                  <a:lnTo>
                    <a:pt x="0" y="62825"/>
                  </a:lnTo>
                  <a:lnTo>
                    <a:pt x="62825" y="62825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>
              <a:extLst>
                <a:ext uri="{FF2B5EF4-FFF2-40B4-BE49-F238E27FC236}">
                  <a16:creationId xmlns:a16="http://schemas.microsoft.com/office/drawing/2014/main" id="{9CEB11DF-D273-70A3-428F-D25EB4C67891}"/>
                </a:ext>
              </a:extLst>
            </p:cNvPr>
            <p:cNvSpPr/>
            <p:nvPr/>
          </p:nvSpPr>
          <p:spPr>
            <a:xfrm>
              <a:off x="2281700" y="2577615"/>
              <a:ext cx="5826125" cy="3661410"/>
            </a:xfrm>
            <a:custGeom>
              <a:avLst/>
              <a:gdLst/>
              <a:ahLst/>
              <a:cxnLst/>
              <a:rect l="l" t="t" r="r" b="b"/>
              <a:pathLst>
                <a:path w="5826125" h="3661410">
                  <a:moveTo>
                    <a:pt x="317725" y="0"/>
                  </a:moveTo>
                  <a:lnTo>
                    <a:pt x="306874" y="2177"/>
                  </a:lnTo>
                  <a:lnTo>
                    <a:pt x="298036" y="8123"/>
                  </a:lnTo>
                  <a:lnTo>
                    <a:pt x="292089" y="16961"/>
                  </a:lnTo>
                  <a:lnTo>
                    <a:pt x="289912" y="27813"/>
                  </a:lnTo>
                  <a:lnTo>
                    <a:pt x="289912" y="1574232"/>
                  </a:lnTo>
                  <a:lnTo>
                    <a:pt x="0" y="1643274"/>
                  </a:lnTo>
                  <a:lnTo>
                    <a:pt x="289912" y="1712316"/>
                  </a:lnTo>
                  <a:lnTo>
                    <a:pt x="289912" y="3633397"/>
                  </a:lnTo>
                  <a:lnTo>
                    <a:pt x="292089" y="3644248"/>
                  </a:lnTo>
                  <a:lnTo>
                    <a:pt x="298036" y="3653086"/>
                  </a:lnTo>
                  <a:lnTo>
                    <a:pt x="306874" y="3659032"/>
                  </a:lnTo>
                  <a:lnTo>
                    <a:pt x="317725" y="3661209"/>
                  </a:lnTo>
                  <a:lnTo>
                    <a:pt x="5797925" y="3661209"/>
                  </a:lnTo>
                  <a:lnTo>
                    <a:pt x="5808776" y="3659033"/>
                  </a:lnTo>
                  <a:lnTo>
                    <a:pt x="5817615" y="3653087"/>
                  </a:lnTo>
                  <a:lnTo>
                    <a:pt x="5823561" y="3644249"/>
                  </a:lnTo>
                  <a:lnTo>
                    <a:pt x="5825738" y="3633397"/>
                  </a:lnTo>
                  <a:lnTo>
                    <a:pt x="5825738" y="27813"/>
                  </a:lnTo>
                  <a:lnTo>
                    <a:pt x="5823561" y="16961"/>
                  </a:lnTo>
                  <a:lnTo>
                    <a:pt x="5817615" y="8123"/>
                  </a:lnTo>
                  <a:lnTo>
                    <a:pt x="5808776" y="2177"/>
                  </a:lnTo>
                  <a:lnTo>
                    <a:pt x="5797925" y="0"/>
                  </a:lnTo>
                  <a:lnTo>
                    <a:pt x="317725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>
              <a:extLst>
                <a:ext uri="{FF2B5EF4-FFF2-40B4-BE49-F238E27FC236}">
                  <a16:creationId xmlns:a16="http://schemas.microsoft.com/office/drawing/2014/main" id="{97ABACE4-D9A4-7E12-1117-1912E8559E4C}"/>
                </a:ext>
              </a:extLst>
            </p:cNvPr>
            <p:cNvSpPr/>
            <p:nvPr/>
          </p:nvSpPr>
          <p:spPr>
            <a:xfrm>
              <a:off x="1875455" y="4129060"/>
              <a:ext cx="541020" cy="49530"/>
            </a:xfrm>
            <a:custGeom>
              <a:avLst/>
              <a:gdLst/>
              <a:ahLst/>
              <a:cxnLst/>
              <a:rect l="l" t="t" r="r" b="b"/>
              <a:pathLst>
                <a:path w="541019" h="49529">
                  <a:moveTo>
                    <a:pt x="0" y="0"/>
                  </a:moveTo>
                  <a:lnTo>
                    <a:pt x="42432" y="4066"/>
                  </a:lnTo>
                  <a:lnTo>
                    <a:pt x="86208" y="8213"/>
                  </a:lnTo>
                  <a:lnTo>
                    <a:pt x="131326" y="12440"/>
                  </a:lnTo>
                  <a:lnTo>
                    <a:pt x="177788" y="16747"/>
                  </a:lnTo>
                  <a:lnTo>
                    <a:pt x="225593" y="21134"/>
                  </a:lnTo>
                  <a:lnTo>
                    <a:pt x="274741" y="25602"/>
                  </a:lnTo>
                  <a:lnTo>
                    <a:pt x="325233" y="30150"/>
                  </a:lnTo>
                  <a:lnTo>
                    <a:pt x="377067" y="34778"/>
                  </a:lnTo>
                  <a:lnTo>
                    <a:pt x="430245" y="39486"/>
                  </a:lnTo>
                  <a:lnTo>
                    <a:pt x="484766" y="44275"/>
                  </a:lnTo>
                  <a:lnTo>
                    <a:pt x="540630" y="49143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0" name="object 100">
            <a:extLst>
              <a:ext uri="{FF2B5EF4-FFF2-40B4-BE49-F238E27FC236}">
                <a16:creationId xmlns:a16="http://schemas.microsoft.com/office/drawing/2014/main" id="{1FA3DF8A-FBC7-D9FD-2130-C7D8E6C823BB}"/>
              </a:ext>
            </a:extLst>
          </p:cNvPr>
          <p:cNvSpPr txBox="1"/>
          <p:nvPr/>
        </p:nvSpPr>
        <p:spPr>
          <a:xfrm>
            <a:off x="165704" y="3633919"/>
            <a:ext cx="848677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7600" marR="5080" indent="-1105535">
              <a:lnSpc>
                <a:spcPct val="100499"/>
              </a:lnSpc>
              <a:spcBef>
                <a:spcPts val="95"/>
              </a:spcBef>
            </a:pPr>
            <a:r>
              <a:rPr sz="2050" spc="70" dirty="0">
                <a:solidFill>
                  <a:srgbClr val="5E5E5E"/>
                </a:solidFill>
                <a:latin typeface="Arial MT"/>
                <a:cs typeface="Arial MT"/>
              </a:rPr>
              <a:t>“A</a:t>
            </a:r>
            <a:r>
              <a:rPr sz="2050" spc="3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small</a:t>
            </a:r>
            <a:r>
              <a:rPr sz="2050" spc="5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group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in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our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nation’s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capital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reaped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rewards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of</a:t>
            </a:r>
            <a:r>
              <a:rPr sz="2050" spc="5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rgbClr val="5E5E5E"/>
                </a:solidFill>
                <a:latin typeface="Arial MT"/>
                <a:cs typeface="Arial MT"/>
              </a:rPr>
              <a:t>government,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while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sz="2050" spc="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people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have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borne</a:t>
            </a:r>
            <a:r>
              <a:rPr sz="2050" spc="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sz="2050" spc="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spc="75" dirty="0">
                <a:solidFill>
                  <a:srgbClr val="5E5E5E"/>
                </a:solidFill>
                <a:latin typeface="Arial MT"/>
                <a:cs typeface="Arial MT"/>
              </a:rPr>
              <a:t>cost”-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dirty="0">
                <a:solidFill>
                  <a:srgbClr val="5E5E5E"/>
                </a:solidFill>
                <a:latin typeface="Arial MT"/>
                <a:cs typeface="Arial MT"/>
              </a:rPr>
              <a:t>Donald</a:t>
            </a:r>
            <a:r>
              <a:rPr sz="205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rgbClr val="5E5E5E"/>
                </a:solidFill>
                <a:latin typeface="Arial MT"/>
                <a:cs typeface="Arial MT"/>
              </a:rPr>
              <a:t>Trump</a:t>
            </a:r>
            <a:endParaRPr sz="2050" dirty="0">
              <a:latin typeface="Arial MT"/>
              <a:cs typeface="Arial MT"/>
            </a:endParaRPr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51928621-B28A-4584-D99B-218651C3660D}"/>
              </a:ext>
            </a:extLst>
          </p:cNvPr>
          <p:cNvSpPr txBox="1"/>
          <p:nvPr/>
        </p:nvSpPr>
        <p:spPr>
          <a:xfrm>
            <a:off x="202366" y="6460165"/>
            <a:ext cx="10782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5E5E5E"/>
                </a:solidFill>
                <a:latin typeface="Arial MT"/>
                <a:cs typeface="Arial MT"/>
              </a:rPr>
              <a:t>Donald</a:t>
            </a:r>
            <a:r>
              <a:rPr sz="1300" spc="4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1300" spc="-20" dirty="0">
                <a:solidFill>
                  <a:srgbClr val="5E5E5E"/>
                </a:solidFill>
                <a:latin typeface="Arial MT"/>
                <a:cs typeface="Arial MT"/>
              </a:rPr>
              <a:t>Trump</a:t>
            </a:r>
            <a:endParaRPr sz="1300" dirty="0">
              <a:latin typeface="Arial MT"/>
              <a:cs typeface="Arial MT"/>
            </a:endParaRPr>
          </a:p>
        </p:txBody>
      </p:sp>
      <p:sp>
        <p:nvSpPr>
          <p:cNvPr id="104" name="object 104">
            <a:extLst>
              <a:ext uri="{FF2B5EF4-FFF2-40B4-BE49-F238E27FC236}">
                <a16:creationId xmlns:a16="http://schemas.microsoft.com/office/drawing/2014/main" id="{3FC38065-2285-B05A-162F-0CED54710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704" y="-43075"/>
            <a:ext cx="56807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u="none" spc="-204" dirty="0">
                <a:latin typeface="Arial"/>
                <a:cs typeface="Arial"/>
              </a:rPr>
              <a:t>Solution:</a:t>
            </a:r>
            <a:r>
              <a:rPr sz="6150" b="1" u="none" spc="-240" dirty="0">
                <a:latin typeface="Arial"/>
                <a:cs typeface="Arial"/>
              </a:rPr>
              <a:t> </a:t>
            </a:r>
            <a:r>
              <a:rPr sz="6150" b="1" u="none" spc="-20" dirty="0">
                <a:latin typeface="Arial"/>
                <a:cs typeface="Arial"/>
              </a:rPr>
              <a:t>Step</a:t>
            </a:r>
            <a:r>
              <a:rPr sz="6150" b="1" u="none" spc="-360" dirty="0">
                <a:latin typeface="Arial"/>
                <a:cs typeface="Arial"/>
              </a:rPr>
              <a:t> </a:t>
            </a:r>
            <a:r>
              <a:rPr sz="6150" b="1" u="none" spc="-50" dirty="0">
                <a:latin typeface="Arial"/>
                <a:cs typeface="Arial"/>
              </a:rPr>
              <a:t>1</a:t>
            </a:r>
            <a:endParaRPr sz="6150" dirty="0">
              <a:latin typeface="Arial"/>
              <a:cs typeface="Arial"/>
            </a:endParaRPr>
          </a:p>
        </p:txBody>
      </p:sp>
      <p:sp>
        <p:nvSpPr>
          <p:cNvPr id="105" name="object 105">
            <a:extLst>
              <a:ext uri="{FF2B5EF4-FFF2-40B4-BE49-F238E27FC236}">
                <a16:creationId xmlns:a16="http://schemas.microsoft.com/office/drawing/2014/main" id="{7907F1A0-F61A-86DA-7E84-4F52240854B1}"/>
              </a:ext>
            </a:extLst>
          </p:cNvPr>
          <p:cNvSpPr txBox="1"/>
          <p:nvPr/>
        </p:nvSpPr>
        <p:spPr>
          <a:xfrm>
            <a:off x="13252450" y="1727465"/>
            <a:ext cx="6485255" cy="271420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061720" marR="1337945">
              <a:lnSpc>
                <a:spcPts val="4240"/>
              </a:lnSpc>
              <a:spcBef>
                <a:spcPts val="665"/>
              </a:spcBef>
            </a:pPr>
            <a:r>
              <a:rPr sz="3950" spc="-50" dirty="0">
                <a:latin typeface="Arial MT"/>
                <a:cs typeface="Arial MT"/>
              </a:rPr>
              <a:t>Tokens</a:t>
            </a:r>
            <a:r>
              <a:rPr sz="3950" spc="-1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</a:t>
            </a:r>
            <a:r>
              <a:rPr sz="3950" spc="-15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nodes, </a:t>
            </a:r>
            <a:r>
              <a:rPr sz="3950" dirty="0">
                <a:latin typeface="Arial MT"/>
                <a:cs typeface="Arial MT"/>
              </a:rPr>
              <a:t>relations</a:t>
            </a:r>
            <a:r>
              <a:rPr sz="3950" spc="-8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</a:t>
            </a:r>
            <a:r>
              <a:rPr sz="3950" spc="-8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edges</a:t>
            </a:r>
            <a:endParaRPr sz="3950" dirty="0">
              <a:latin typeface="Arial MT"/>
              <a:cs typeface="Arial MT"/>
            </a:endParaRPr>
          </a:p>
          <a:p>
            <a:pPr marL="1061720" marR="230504">
              <a:lnSpc>
                <a:spcPts val="4240"/>
              </a:lnSpc>
              <a:spcBef>
                <a:spcPts val="3710"/>
              </a:spcBef>
            </a:pPr>
            <a:r>
              <a:rPr sz="3950" dirty="0">
                <a:latin typeface="Arial MT"/>
                <a:cs typeface="Arial MT"/>
              </a:rPr>
              <a:t>Nodes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edges</a:t>
            </a:r>
            <a:r>
              <a:rPr sz="3950" spc="60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have </a:t>
            </a:r>
            <a:r>
              <a:rPr sz="3950" spc="-10" dirty="0">
                <a:latin typeface="Arial MT"/>
                <a:cs typeface="Arial MT"/>
              </a:rPr>
              <a:t>labels/attributes</a:t>
            </a:r>
            <a:endParaRPr sz="395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668163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0247-2E86-0B81-C7B0-371A7588A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A981-1332-C35D-796B-D2446B7F1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1107996"/>
          </a:xfrm>
        </p:spPr>
        <p:txBody>
          <a:bodyPr/>
          <a:lstStyle/>
          <a:p>
            <a:pPr algn="ctr"/>
            <a:r>
              <a:rPr lang="en-US" sz="7200" b="1" u="none" dirty="0"/>
              <a:t>Complex Cases: Nested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1DCBB-4C5A-1791-04C0-27DE77957F1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170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45801-268D-285C-2AA0-815B82BF4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836717-EB85-5E84-8689-3AF39390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163"/>
          <a:stretch>
            <a:fillRect/>
          </a:stretch>
        </p:blipFill>
        <p:spPr>
          <a:xfrm>
            <a:off x="-34423" y="3597276"/>
            <a:ext cx="19611474" cy="137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766FD-578B-2A9C-09F8-B3E5980B5F9F}"/>
              </a:ext>
            </a:extLst>
          </p:cNvPr>
          <p:cNvSpPr txBox="1">
            <a:spLocks/>
          </p:cNvSpPr>
          <p:nvPr/>
        </p:nvSpPr>
        <p:spPr>
          <a:xfrm>
            <a:off x="603250" y="320675"/>
            <a:ext cx="1708848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7200" b="1" u="none" dirty="0"/>
              <a:t>Nested…</a:t>
            </a:r>
            <a:endParaRPr lang="en-US" sz="7200" u="none" dirty="0"/>
          </a:p>
        </p:txBody>
      </p:sp>
    </p:spTree>
    <p:extLst>
      <p:ext uri="{BB962C8B-B14F-4D97-AF65-F5344CB8AC3E}">
        <p14:creationId xmlns:p14="http://schemas.microsoft.com/office/powerpoint/2010/main" val="21729238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6805-47A7-1C0A-0DC8-05E26476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2B7C1D-4229-5360-A5A0-3C232BC1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798"/>
          <a:stretch>
            <a:fillRect/>
          </a:stretch>
        </p:blipFill>
        <p:spPr>
          <a:xfrm>
            <a:off x="-34423" y="3597276"/>
            <a:ext cx="11610473" cy="459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5CB25-B38F-E910-9ADD-CDBDCB3393C0}"/>
              </a:ext>
            </a:extLst>
          </p:cNvPr>
          <p:cNvSpPr txBox="1">
            <a:spLocks/>
          </p:cNvSpPr>
          <p:nvPr/>
        </p:nvSpPr>
        <p:spPr>
          <a:xfrm>
            <a:off x="603250" y="320675"/>
            <a:ext cx="1708848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7200" b="1" u="none" dirty="0"/>
              <a:t>Nested…</a:t>
            </a:r>
            <a:endParaRPr lang="en-US" sz="7200" u="none" dirty="0"/>
          </a:p>
        </p:txBody>
      </p:sp>
    </p:spTree>
    <p:extLst>
      <p:ext uri="{BB962C8B-B14F-4D97-AF65-F5344CB8AC3E}">
        <p14:creationId xmlns:p14="http://schemas.microsoft.com/office/powerpoint/2010/main" val="14633289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0C442-D3E6-3C98-0DC1-C625A702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DF29E-7B97-5020-D625-D3577E88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186"/>
          <a:stretch>
            <a:fillRect/>
          </a:stretch>
        </p:blipFill>
        <p:spPr>
          <a:xfrm>
            <a:off x="-34423" y="3597276"/>
            <a:ext cx="11534273" cy="459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B3883-002F-1556-F86B-679A541CBEEE}"/>
              </a:ext>
            </a:extLst>
          </p:cNvPr>
          <p:cNvSpPr txBox="1">
            <a:spLocks/>
          </p:cNvSpPr>
          <p:nvPr/>
        </p:nvSpPr>
        <p:spPr>
          <a:xfrm>
            <a:off x="603250" y="320675"/>
            <a:ext cx="1708848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7200" b="1" u="none" dirty="0"/>
              <a:t>Nested…</a:t>
            </a:r>
            <a:endParaRPr lang="en-US" sz="7200" u="none" dirty="0"/>
          </a:p>
        </p:txBody>
      </p:sp>
    </p:spTree>
    <p:extLst>
      <p:ext uri="{BB962C8B-B14F-4D97-AF65-F5344CB8AC3E}">
        <p14:creationId xmlns:p14="http://schemas.microsoft.com/office/powerpoint/2010/main" val="113096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A7CC6-A69A-9A8E-F26F-CFEE79380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A993B99-B5D1-F226-24B8-CA65EDB8187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687339"/>
            <a:ext cx="19583399" cy="692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Within-speech variation: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Who are the people? Who are the elites? What is the grievance?</a:t>
            </a:r>
            <a:b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Populism + other themes: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/>
              <a:t>An entire speech labeled ‘populist’ often contains </a:t>
            </a:r>
            <a:r>
              <a:rPr lang="en-US" sz="4000" b="1" dirty="0"/>
              <a:t>nationalism or protectionism</a:t>
            </a:r>
            <a:r>
              <a:rPr lang="en-US" sz="4000" dirty="0"/>
              <a:t>…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Aggregating to one label conflates populist content with these themes.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Can’t quantify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or locate populism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much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of the speech was populist or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which parts?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4290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Loss of interpretability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8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72BB4-E26C-244B-1949-1F1212815E5C}"/>
              </a:ext>
            </a:extLst>
          </p:cNvPr>
          <p:cNvSpPr txBox="1"/>
          <p:nvPr/>
        </p:nvSpPr>
        <p:spPr>
          <a:xfrm>
            <a:off x="450850" y="396875"/>
            <a:ext cx="1866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The Aggregation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19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02CE-038F-8F13-C3E4-CE7CD0513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BAA59C-7925-B680-5A5B-79DB8CFB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575"/>
          <a:stretch>
            <a:fillRect/>
          </a:stretch>
        </p:blipFill>
        <p:spPr>
          <a:xfrm>
            <a:off x="-34423" y="3597276"/>
            <a:ext cx="11458073" cy="459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B0E431-91B3-6827-2D44-D76F3B3513C8}"/>
              </a:ext>
            </a:extLst>
          </p:cNvPr>
          <p:cNvSpPr txBox="1">
            <a:spLocks/>
          </p:cNvSpPr>
          <p:nvPr/>
        </p:nvSpPr>
        <p:spPr>
          <a:xfrm>
            <a:off x="603250" y="320675"/>
            <a:ext cx="1708848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7200" b="1" u="none" dirty="0"/>
              <a:t>Nested…</a:t>
            </a:r>
            <a:endParaRPr lang="en-US" sz="7200" u="none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62ED1A2D-7173-E132-8E26-0766F2EDEE09}"/>
              </a:ext>
            </a:extLst>
          </p:cNvPr>
          <p:cNvSpPr/>
          <p:nvPr/>
        </p:nvSpPr>
        <p:spPr>
          <a:xfrm>
            <a:off x="8412481" y="870303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00385F69-DF90-E087-2081-6442399B09BC}"/>
              </a:ext>
            </a:extLst>
          </p:cNvPr>
          <p:cNvSpPr txBox="1"/>
          <p:nvPr/>
        </p:nvSpPr>
        <p:spPr>
          <a:xfrm>
            <a:off x="8668618" y="8955026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91AB512F-57CA-87D9-C999-899297D453CF}"/>
              </a:ext>
            </a:extLst>
          </p:cNvPr>
          <p:cNvGrpSpPr/>
          <p:nvPr/>
        </p:nvGrpSpPr>
        <p:grpSpPr>
          <a:xfrm>
            <a:off x="2747185" y="8877485"/>
            <a:ext cx="5675630" cy="288290"/>
            <a:chOff x="6677221" y="8672624"/>
            <a:chExt cx="5675630" cy="28829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889750E7-1E15-34CF-AAF5-FB67F02BA3FC}"/>
                </a:ext>
              </a:extLst>
            </p:cNvPr>
            <p:cNvSpPr/>
            <p:nvPr/>
          </p:nvSpPr>
          <p:spPr>
            <a:xfrm>
              <a:off x="6708633" y="8704037"/>
              <a:ext cx="5427345" cy="188595"/>
            </a:xfrm>
            <a:custGeom>
              <a:avLst/>
              <a:gdLst/>
              <a:ahLst/>
              <a:cxnLst/>
              <a:rect l="l" t="t" r="r" b="b"/>
              <a:pathLst>
                <a:path w="5427345" h="188595">
                  <a:moveTo>
                    <a:pt x="0" y="188475"/>
                  </a:moveTo>
                  <a:lnTo>
                    <a:pt x="63929" y="182052"/>
                  </a:lnTo>
                  <a:lnTo>
                    <a:pt x="127604" y="175740"/>
                  </a:lnTo>
                  <a:lnTo>
                    <a:pt x="191024" y="169540"/>
                  </a:lnTo>
                  <a:lnTo>
                    <a:pt x="254189" y="163451"/>
                  </a:lnTo>
                  <a:lnTo>
                    <a:pt x="317100" y="157473"/>
                  </a:lnTo>
                  <a:lnTo>
                    <a:pt x="379756" y="151607"/>
                  </a:lnTo>
                  <a:lnTo>
                    <a:pt x="442157" y="145852"/>
                  </a:lnTo>
                  <a:lnTo>
                    <a:pt x="504303" y="140208"/>
                  </a:lnTo>
                  <a:lnTo>
                    <a:pt x="566195" y="134676"/>
                  </a:lnTo>
                  <a:lnTo>
                    <a:pt x="627832" y="129255"/>
                  </a:lnTo>
                  <a:lnTo>
                    <a:pt x="689214" y="123946"/>
                  </a:lnTo>
                  <a:lnTo>
                    <a:pt x="750342" y="118747"/>
                  </a:lnTo>
                  <a:lnTo>
                    <a:pt x="811215" y="113661"/>
                  </a:lnTo>
                  <a:lnTo>
                    <a:pt x="871833" y="108685"/>
                  </a:lnTo>
                  <a:lnTo>
                    <a:pt x="932196" y="103821"/>
                  </a:lnTo>
                  <a:lnTo>
                    <a:pt x="992305" y="99068"/>
                  </a:lnTo>
                  <a:lnTo>
                    <a:pt x="1052159" y="94427"/>
                  </a:lnTo>
                  <a:lnTo>
                    <a:pt x="1111758" y="89897"/>
                  </a:lnTo>
                  <a:lnTo>
                    <a:pt x="1171103" y="85478"/>
                  </a:lnTo>
                  <a:lnTo>
                    <a:pt x="1230192" y="81170"/>
                  </a:lnTo>
                  <a:lnTo>
                    <a:pt x="1289027" y="76974"/>
                  </a:lnTo>
                  <a:lnTo>
                    <a:pt x="1347608" y="72890"/>
                  </a:lnTo>
                  <a:lnTo>
                    <a:pt x="1405933" y="68916"/>
                  </a:lnTo>
                  <a:lnTo>
                    <a:pt x="1464004" y="65054"/>
                  </a:lnTo>
                  <a:lnTo>
                    <a:pt x="1521820" y="61304"/>
                  </a:lnTo>
                  <a:lnTo>
                    <a:pt x="1579382" y="57664"/>
                  </a:lnTo>
                  <a:lnTo>
                    <a:pt x="1636689" y="54136"/>
                  </a:lnTo>
                  <a:lnTo>
                    <a:pt x="1693741" y="50720"/>
                  </a:lnTo>
                  <a:lnTo>
                    <a:pt x="1750538" y="47414"/>
                  </a:lnTo>
                  <a:lnTo>
                    <a:pt x="1807080" y="44221"/>
                  </a:lnTo>
                  <a:lnTo>
                    <a:pt x="1863368" y="41138"/>
                  </a:lnTo>
                  <a:lnTo>
                    <a:pt x="1919401" y="38167"/>
                  </a:lnTo>
                  <a:lnTo>
                    <a:pt x="1975180" y="35307"/>
                  </a:lnTo>
                  <a:lnTo>
                    <a:pt x="2030704" y="32558"/>
                  </a:lnTo>
                  <a:lnTo>
                    <a:pt x="2085972" y="29921"/>
                  </a:lnTo>
                  <a:lnTo>
                    <a:pt x="2140987" y="27396"/>
                  </a:lnTo>
                  <a:lnTo>
                    <a:pt x="2195746" y="24981"/>
                  </a:lnTo>
                  <a:lnTo>
                    <a:pt x="2250251" y="22678"/>
                  </a:lnTo>
                  <a:lnTo>
                    <a:pt x="2304501" y="20486"/>
                  </a:lnTo>
                  <a:lnTo>
                    <a:pt x="2358496" y="18406"/>
                  </a:lnTo>
                  <a:lnTo>
                    <a:pt x="2412237" y="16437"/>
                  </a:lnTo>
                  <a:lnTo>
                    <a:pt x="2465723" y="14579"/>
                  </a:lnTo>
                  <a:lnTo>
                    <a:pt x="2518954" y="12833"/>
                  </a:lnTo>
                  <a:lnTo>
                    <a:pt x="2571931" y="11198"/>
                  </a:lnTo>
                  <a:lnTo>
                    <a:pt x="2624652" y="9674"/>
                  </a:lnTo>
                  <a:lnTo>
                    <a:pt x="2677119" y="8262"/>
                  </a:lnTo>
                  <a:lnTo>
                    <a:pt x="2729332" y="6961"/>
                  </a:lnTo>
                  <a:lnTo>
                    <a:pt x="2781289" y="5771"/>
                  </a:lnTo>
                  <a:lnTo>
                    <a:pt x="2832992" y="4693"/>
                  </a:lnTo>
                  <a:lnTo>
                    <a:pt x="2884440" y="3726"/>
                  </a:lnTo>
                  <a:lnTo>
                    <a:pt x="2935633" y="2871"/>
                  </a:lnTo>
                  <a:lnTo>
                    <a:pt x="2986572" y="2126"/>
                  </a:lnTo>
                  <a:lnTo>
                    <a:pt x="3037256" y="1493"/>
                  </a:lnTo>
                  <a:lnTo>
                    <a:pt x="3087685" y="972"/>
                  </a:lnTo>
                  <a:lnTo>
                    <a:pt x="3137860" y="562"/>
                  </a:lnTo>
                  <a:lnTo>
                    <a:pt x="3187780" y="263"/>
                  </a:lnTo>
                  <a:lnTo>
                    <a:pt x="3237445" y="76"/>
                  </a:lnTo>
                  <a:lnTo>
                    <a:pt x="3286855" y="0"/>
                  </a:lnTo>
                  <a:lnTo>
                    <a:pt x="3336011" y="35"/>
                  </a:lnTo>
                  <a:lnTo>
                    <a:pt x="3384912" y="181"/>
                  </a:lnTo>
                  <a:lnTo>
                    <a:pt x="3433558" y="439"/>
                  </a:lnTo>
                  <a:lnTo>
                    <a:pt x="3481949" y="809"/>
                  </a:lnTo>
                  <a:lnTo>
                    <a:pt x="3530086" y="1289"/>
                  </a:lnTo>
                  <a:lnTo>
                    <a:pt x="3577968" y="1881"/>
                  </a:lnTo>
                  <a:lnTo>
                    <a:pt x="3625595" y="2585"/>
                  </a:lnTo>
                  <a:lnTo>
                    <a:pt x="3672968" y="3399"/>
                  </a:lnTo>
                  <a:lnTo>
                    <a:pt x="3720086" y="4325"/>
                  </a:lnTo>
                  <a:lnTo>
                    <a:pt x="3766949" y="5363"/>
                  </a:lnTo>
                  <a:lnTo>
                    <a:pt x="3813557" y="6512"/>
                  </a:lnTo>
                  <a:lnTo>
                    <a:pt x="3859911" y="7772"/>
                  </a:lnTo>
                  <a:lnTo>
                    <a:pt x="3906010" y="9143"/>
                  </a:lnTo>
                  <a:lnTo>
                    <a:pt x="3951854" y="10626"/>
                  </a:lnTo>
                  <a:lnTo>
                    <a:pt x="3997444" y="12220"/>
                  </a:lnTo>
                  <a:lnTo>
                    <a:pt x="4042778" y="13926"/>
                  </a:lnTo>
                  <a:lnTo>
                    <a:pt x="4087858" y="15742"/>
                  </a:lnTo>
                  <a:lnTo>
                    <a:pt x="4132684" y="17671"/>
                  </a:lnTo>
                  <a:lnTo>
                    <a:pt x="4177254" y="19710"/>
                  </a:lnTo>
                  <a:lnTo>
                    <a:pt x="4221570" y="21861"/>
                  </a:lnTo>
                  <a:lnTo>
                    <a:pt x="4265631" y="24123"/>
                  </a:lnTo>
                  <a:lnTo>
                    <a:pt x="4309438" y="26497"/>
                  </a:lnTo>
                  <a:lnTo>
                    <a:pt x="4352990" y="28982"/>
                  </a:lnTo>
                  <a:lnTo>
                    <a:pt x="4396287" y="31578"/>
                  </a:lnTo>
                  <a:lnTo>
                    <a:pt x="4439329" y="34286"/>
                  </a:lnTo>
                  <a:lnTo>
                    <a:pt x="4482117" y="37105"/>
                  </a:lnTo>
                  <a:lnTo>
                    <a:pt x="4524649" y="40035"/>
                  </a:lnTo>
                  <a:lnTo>
                    <a:pt x="4566928" y="43077"/>
                  </a:lnTo>
                  <a:lnTo>
                    <a:pt x="4608951" y="46230"/>
                  </a:lnTo>
                  <a:lnTo>
                    <a:pt x="4650720" y="49494"/>
                  </a:lnTo>
                  <a:lnTo>
                    <a:pt x="4692234" y="52870"/>
                  </a:lnTo>
                  <a:lnTo>
                    <a:pt x="4733493" y="56357"/>
                  </a:lnTo>
                  <a:lnTo>
                    <a:pt x="4774497" y="59956"/>
                  </a:lnTo>
                  <a:lnTo>
                    <a:pt x="4815247" y="63665"/>
                  </a:lnTo>
                  <a:lnTo>
                    <a:pt x="4855742" y="67487"/>
                  </a:lnTo>
                  <a:lnTo>
                    <a:pt x="4895983" y="71419"/>
                  </a:lnTo>
                  <a:lnTo>
                    <a:pt x="4935968" y="75463"/>
                  </a:lnTo>
                  <a:lnTo>
                    <a:pt x="4975699" y="79618"/>
                  </a:lnTo>
                  <a:lnTo>
                    <a:pt x="5015175" y="83885"/>
                  </a:lnTo>
                  <a:lnTo>
                    <a:pt x="5054397" y="88263"/>
                  </a:lnTo>
                  <a:lnTo>
                    <a:pt x="5093363" y="92752"/>
                  </a:lnTo>
                  <a:lnTo>
                    <a:pt x="5132075" y="97352"/>
                  </a:lnTo>
                  <a:lnTo>
                    <a:pt x="5170533" y="102064"/>
                  </a:lnTo>
                  <a:lnTo>
                    <a:pt x="5208735" y="106888"/>
                  </a:lnTo>
                  <a:lnTo>
                    <a:pt x="5246683" y="111822"/>
                  </a:lnTo>
                  <a:lnTo>
                    <a:pt x="5321815" y="122026"/>
                  </a:lnTo>
                  <a:lnTo>
                    <a:pt x="5395927" y="132675"/>
                  </a:lnTo>
                  <a:lnTo>
                    <a:pt x="5426954" y="13770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3F7A2CFD-1CA8-3DBC-12C0-88C41A1FFE4A}"/>
                </a:ext>
              </a:extLst>
            </p:cNvPr>
            <p:cNvSpPr/>
            <p:nvPr/>
          </p:nvSpPr>
          <p:spPr>
            <a:xfrm>
              <a:off x="12084480" y="8712682"/>
              <a:ext cx="268605" cy="248285"/>
            </a:xfrm>
            <a:custGeom>
              <a:avLst/>
              <a:gdLst/>
              <a:ahLst/>
              <a:cxnLst/>
              <a:rect l="l" t="t" r="r" b="b"/>
              <a:pathLst>
                <a:path w="268604" h="248284">
                  <a:moveTo>
                    <a:pt x="40197" y="0"/>
                  </a:moveTo>
                  <a:lnTo>
                    <a:pt x="0" y="248065"/>
                  </a:lnTo>
                  <a:lnTo>
                    <a:pt x="268169" y="164225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5">
            <a:extLst>
              <a:ext uri="{FF2B5EF4-FFF2-40B4-BE49-F238E27FC236}">
                <a16:creationId xmlns:a16="http://schemas.microsoft.com/office/drawing/2014/main" id="{3BB88ABB-F2E8-E979-B0EA-49FC8D22D899}"/>
              </a:ext>
            </a:extLst>
          </p:cNvPr>
          <p:cNvSpPr/>
          <p:nvPr/>
        </p:nvSpPr>
        <p:spPr>
          <a:xfrm>
            <a:off x="1706881" y="87026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E64EEFA2-9919-496C-C1F7-3EF06E27427C}"/>
              </a:ext>
            </a:extLst>
          </p:cNvPr>
          <p:cNvSpPr txBox="1"/>
          <p:nvPr/>
        </p:nvSpPr>
        <p:spPr>
          <a:xfrm>
            <a:off x="1963018" y="8954669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783ADA-FF7E-7D0A-9C27-92670944C3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71" b="38626"/>
          <a:stretch>
            <a:fillRect/>
          </a:stretch>
        </p:blipFill>
        <p:spPr>
          <a:xfrm>
            <a:off x="5277708" y="8219813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601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39809-81C6-4F85-7F04-078F2C25C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EEE92-703F-ACEE-0D10-3EDA78C2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23" y="3597276"/>
            <a:ext cx="19611474" cy="459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3D2B12-4E4F-91F9-F926-2284DFEC6948}"/>
              </a:ext>
            </a:extLst>
          </p:cNvPr>
          <p:cNvSpPr txBox="1">
            <a:spLocks/>
          </p:cNvSpPr>
          <p:nvPr/>
        </p:nvSpPr>
        <p:spPr>
          <a:xfrm>
            <a:off x="603250" y="320675"/>
            <a:ext cx="1708848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7200" b="1" u="none" dirty="0"/>
              <a:t>Nested…</a:t>
            </a:r>
            <a:endParaRPr lang="en-US" sz="7200" u="none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7A21F59C-07AC-B287-C7A9-4F81DEAF7E58}"/>
              </a:ext>
            </a:extLst>
          </p:cNvPr>
          <p:cNvSpPr/>
          <p:nvPr/>
        </p:nvSpPr>
        <p:spPr>
          <a:xfrm>
            <a:off x="8412481" y="870303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5442F8E-40EF-2599-5414-5DA6755C803C}"/>
              </a:ext>
            </a:extLst>
          </p:cNvPr>
          <p:cNvSpPr txBox="1"/>
          <p:nvPr/>
        </p:nvSpPr>
        <p:spPr>
          <a:xfrm>
            <a:off x="8668618" y="8955026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AC0A5EAD-18C8-E947-4B6A-4E537D05244A}"/>
              </a:ext>
            </a:extLst>
          </p:cNvPr>
          <p:cNvGrpSpPr/>
          <p:nvPr/>
        </p:nvGrpSpPr>
        <p:grpSpPr>
          <a:xfrm>
            <a:off x="2747185" y="8877485"/>
            <a:ext cx="5675630" cy="288290"/>
            <a:chOff x="6677221" y="8672624"/>
            <a:chExt cx="5675630" cy="28829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D3CE1898-922F-8128-2808-EA4733A8D2FD}"/>
                </a:ext>
              </a:extLst>
            </p:cNvPr>
            <p:cNvSpPr/>
            <p:nvPr/>
          </p:nvSpPr>
          <p:spPr>
            <a:xfrm>
              <a:off x="6708633" y="8704037"/>
              <a:ext cx="5427345" cy="188595"/>
            </a:xfrm>
            <a:custGeom>
              <a:avLst/>
              <a:gdLst/>
              <a:ahLst/>
              <a:cxnLst/>
              <a:rect l="l" t="t" r="r" b="b"/>
              <a:pathLst>
                <a:path w="5427345" h="188595">
                  <a:moveTo>
                    <a:pt x="0" y="188475"/>
                  </a:moveTo>
                  <a:lnTo>
                    <a:pt x="63929" y="182052"/>
                  </a:lnTo>
                  <a:lnTo>
                    <a:pt x="127604" y="175740"/>
                  </a:lnTo>
                  <a:lnTo>
                    <a:pt x="191024" y="169540"/>
                  </a:lnTo>
                  <a:lnTo>
                    <a:pt x="254189" y="163451"/>
                  </a:lnTo>
                  <a:lnTo>
                    <a:pt x="317100" y="157473"/>
                  </a:lnTo>
                  <a:lnTo>
                    <a:pt x="379756" y="151607"/>
                  </a:lnTo>
                  <a:lnTo>
                    <a:pt x="442157" y="145852"/>
                  </a:lnTo>
                  <a:lnTo>
                    <a:pt x="504303" y="140208"/>
                  </a:lnTo>
                  <a:lnTo>
                    <a:pt x="566195" y="134676"/>
                  </a:lnTo>
                  <a:lnTo>
                    <a:pt x="627832" y="129255"/>
                  </a:lnTo>
                  <a:lnTo>
                    <a:pt x="689214" y="123946"/>
                  </a:lnTo>
                  <a:lnTo>
                    <a:pt x="750342" y="118747"/>
                  </a:lnTo>
                  <a:lnTo>
                    <a:pt x="811215" y="113661"/>
                  </a:lnTo>
                  <a:lnTo>
                    <a:pt x="871833" y="108685"/>
                  </a:lnTo>
                  <a:lnTo>
                    <a:pt x="932196" y="103821"/>
                  </a:lnTo>
                  <a:lnTo>
                    <a:pt x="992305" y="99068"/>
                  </a:lnTo>
                  <a:lnTo>
                    <a:pt x="1052159" y="94427"/>
                  </a:lnTo>
                  <a:lnTo>
                    <a:pt x="1111758" y="89897"/>
                  </a:lnTo>
                  <a:lnTo>
                    <a:pt x="1171103" y="85478"/>
                  </a:lnTo>
                  <a:lnTo>
                    <a:pt x="1230192" y="81170"/>
                  </a:lnTo>
                  <a:lnTo>
                    <a:pt x="1289027" y="76974"/>
                  </a:lnTo>
                  <a:lnTo>
                    <a:pt x="1347608" y="72890"/>
                  </a:lnTo>
                  <a:lnTo>
                    <a:pt x="1405933" y="68916"/>
                  </a:lnTo>
                  <a:lnTo>
                    <a:pt x="1464004" y="65054"/>
                  </a:lnTo>
                  <a:lnTo>
                    <a:pt x="1521820" y="61304"/>
                  </a:lnTo>
                  <a:lnTo>
                    <a:pt x="1579382" y="57664"/>
                  </a:lnTo>
                  <a:lnTo>
                    <a:pt x="1636689" y="54136"/>
                  </a:lnTo>
                  <a:lnTo>
                    <a:pt x="1693741" y="50720"/>
                  </a:lnTo>
                  <a:lnTo>
                    <a:pt x="1750538" y="47414"/>
                  </a:lnTo>
                  <a:lnTo>
                    <a:pt x="1807080" y="44221"/>
                  </a:lnTo>
                  <a:lnTo>
                    <a:pt x="1863368" y="41138"/>
                  </a:lnTo>
                  <a:lnTo>
                    <a:pt x="1919401" y="38167"/>
                  </a:lnTo>
                  <a:lnTo>
                    <a:pt x="1975180" y="35307"/>
                  </a:lnTo>
                  <a:lnTo>
                    <a:pt x="2030704" y="32558"/>
                  </a:lnTo>
                  <a:lnTo>
                    <a:pt x="2085972" y="29921"/>
                  </a:lnTo>
                  <a:lnTo>
                    <a:pt x="2140987" y="27396"/>
                  </a:lnTo>
                  <a:lnTo>
                    <a:pt x="2195746" y="24981"/>
                  </a:lnTo>
                  <a:lnTo>
                    <a:pt x="2250251" y="22678"/>
                  </a:lnTo>
                  <a:lnTo>
                    <a:pt x="2304501" y="20486"/>
                  </a:lnTo>
                  <a:lnTo>
                    <a:pt x="2358496" y="18406"/>
                  </a:lnTo>
                  <a:lnTo>
                    <a:pt x="2412237" y="16437"/>
                  </a:lnTo>
                  <a:lnTo>
                    <a:pt x="2465723" y="14579"/>
                  </a:lnTo>
                  <a:lnTo>
                    <a:pt x="2518954" y="12833"/>
                  </a:lnTo>
                  <a:lnTo>
                    <a:pt x="2571931" y="11198"/>
                  </a:lnTo>
                  <a:lnTo>
                    <a:pt x="2624652" y="9674"/>
                  </a:lnTo>
                  <a:lnTo>
                    <a:pt x="2677119" y="8262"/>
                  </a:lnTo>
                  <a:lnTo>
                    <a:pt x="2729332" y="6961"/>
                  </a:lnTo>
                  <a:lnTo>
                    <a:pt x="2781289" y="5771"/>
                  </a:lnTo>
                  <a:lnTo>
                    <a:pt x="2832992" y="4693"/>
                  </a:lnTo>
                  <a:lnTo>
                    <a:pt x="2884440" y="3726"/>
                  </a:lnTo>
                  <a:lnTo>
                    <a:pt x="2935633" y="2871"/>
                  </a:lnTo>
                  <a:lnTo>
                    <a:pt x="2986572" y="2126"/>
                  </a:lnTo>
                  <a:lnTo>
                    <a:pt x="3037256" y="1493"/>
                  </a:lnTo>
                  <a:lnTo>
                    <a:pt x="3087685" y="972"/>
                  </a:lnTo>
                  <a:lnTo>
                    <a:pt x="3137860" y="562"/>
                  </a:lnTo>
                  <a:lnTo>
                    <a:pt x="3187780" y="263"/>
                  </a:lnTo>
                  <a:lnTo>
                    <a:pt x="3237445" y="76"/>
                  </a:lnTo>
                  <a:lnTo>
                    <a:pt x="3286855" y="0"/>
                  </a:lnTo>
                  <a:lnTo>
                    <a:pt x="3336011" y="35"/>
                  </a:lnTo>
                  <a:lnTo>
                    <a:pt x="3384912" y="181"/>
                  </a:lnTo>
                  <a:lnTo>
                    <a:pt x="3433558" y="439"/>
                  </a:lnTo>
                  <a:lnTo>
                    <a:pt x="3481949" y="809"/>
                  </a:lnTo>
                  <a:lnTo>
                    <a:pt x="3530086" y="1289"/>
                  </a:lnTo>
                  <a:lnTo>
                    <a:pt x="3577968" y="1881"/>
                  </a:lnTo>
                  <a:lnTo>
                    <a:pt x="3625595" y="2585"/>
                  </a:lnTo>
                  <a:lnTo>
                    <a:pt x="3672968" y="3399"/>
                  </a:lnTo>
                  <a:lnTo>
                    <a:pt x="3720086" y="4325"/>
                  </a:lnTo>
                  <a:lnTo>
                    <a:pt x="3766949" y="5363"/>
                  </a:lnTo>
                  <a:lnTo>
                    <a:pt x="3813557" y="6512"/>
                  </a:lnTo>
                  <a:lnTo>
                    <a:pt x="3859911" y="7772"/>
                  </a:lnTo>
                  <a:lnTo>
                    <a:pt x="3906010" y="9143"/>
                  </a:lnTo>
                  <a:lnTo>
                    <a:pt x="3951854" y="10626"/>
                  </a:lnTo>
                  <a:lnTo>
                    <a:pt x="3997444" y="12220"/>
                  </a:lnTo>
                  <a:lnTo>
                    <a:pt x="4042778" y="13926"/>
                  </a:lnTo>
                  <a:lnTo>
                    <a:pt x="4087858" y="15742"/>
                  </a:lnTo>
                  <a:lnTo>
                    <a:pt x="4132684" y="17671"/>
                  </a:lnTo>
                  <a:lnTo>
                    <a:pt x="4177254" y="19710"/>
                  </a:lnTo>
                  <a:lnTo>
                    <a:pt x="4221570" y="21861"/>
                  </a:lnTo>
                  <a:lnTo>
                    <a:pt x="4265631" y="24123"/>
                  </a:lnTo>
                  <a:lnTo>
                    <a:pt x="4309438" y="26497"/>
                  </a:lnTo>
                  <a:lnTo>
                    <a:pt x="4352990" y="28982"/>
                  </a:lnTo>
                  <a:lnTo>
                    <a:pt x="4396287" y="31578"/>
                  </a:lnTo>
                  <a:lnTo>
                    <a:pt x="4439329" y="34286"/>
                  </a:lnTo>
                  <a:lnTo>
                    <a:pt x="4482117" y="37105"/>
                  </a:lnTo>
                  <a:lnTo>
                    <a:pt x="4524649" y="40035"/>
                  </a:lnTo>
                  <a:lnTo>
                    <a:pt x="4566928" y="43077"/>
                  </a:lnTo>
                  <a:lnTo>
                    <a:pt x="4608951" y="46230"/>
                  </a:lnTo>
                  <a:lnTo>
                    <a:pt x="4650720" y="49494"/>
                  </a:lnTo>
                  <a:lnTo>
                    <a:pt x="4692234" y="52870"/>
                  </a:lnTo>
                  <a:lnTo>
                    <a:pt x="4733493" y="56357"/>
                  </a:lnTo>
                  <a:lnTo>
                    <a:pt x="4774497" y="59956"/>
                  </a:lnTo>
                  <a:lnTo>
                    <a:pt x="4815247" y="63665"/>
                  </a:lnTo>
                  <a:lnTo>
                    <a:pt x="4855742" y="67487"/>
                  </a:lnTo>
                  <a:lnTo>
                    <a:pt x="4895983" y="71419"/>
                  </a:lnTo>
                  <a:lnTo>
                    <a:pt x="4935968" y="75463"/>
                  </a:lnTo>
                  <a:lnTo>
                    <a:pt x="4975699" y="79618"/>
                  </a:lnTo>
                  <a:lnTo>
                    <a:pt x="5015175" y="83885"/>
                  </a:lnTo>
                  <a:lnTo>
                    <a:pt x="5054397" y="88263"/>
                  </a:lnTo>
                  <a:lnTo>
                    <a:pt x="5093363" y="92752"/>
                  </a:lnTo>
                  <a:lnTo>
                    <a:pt x="5132075" y="97352"/>
                  </a:lnTo>
                  <a:lnTo>
                    <a:pt x="5170533" y="102064"/>
                  </a:lnTo>
                  <a:lnTo>
                    <a:pt x="5208735" y="106888"/>
                  </a:lnTo>
                  <a:lnTo>
                    <a:pt x="5246683" y="111822"/>
                  </a:lnTo>
                  <a:lnTo>
                    <a:pt x="5321815" y="122026"/>
                  </a:lnTo>
                  <a:lnTo>
                    <a:pt x="5395927" y="132675"/>
                  </a:lnTo>
                  <a:lnTo>
                    <a:pt x="5426954" y="13770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D2231C94-39B1-13B9-F5DD-F5A2CE581ECC}"/>
                </a:ext>
              </a:extLst>
            </p:cNvPr>
            <p:cNvSpPr/>
            <p:nvPr/>
          </p:nvSpPr>
          <p:spPr>
            <a:xfrm>
              <a:off x="12084480" y="8712682"/>
              <a:ext cx="268605" cy="248285"/>
            </a:xfrm>
            <a:custGeom>
              <a:avLst/>
              <a:gdLst/>
              <a:ahLst/>
              <a:cxnLst/>
              <a:rect l="l" t="t" r="r" b="b"/>
              <a:pathLst>
                <a:path w="268604" h="248284">
                  <a:moveTo>
                    <a:pt x="40197" y="0"/>
                  </a:moveTo>
                  <a:lnTo>
                    <a:pt x="0" y="248065"/>
                  </a:lnTo>
                  <a:lnTo>
                    <a:pt x="268169" y="164225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5">
            <a:extLst>
              <a:ext uri="{FF2B5EF4-FFF2-40B4-BE49-F238E27FC236}">
                <a16:creationId xmlns:a16="http://schemas.microsoft.com/office/drawing/2014/main" id="{9B646C49-15FC-FB87-5B65-FB0FEE6C64A9}"/>
              </a:ext>
            </a:extLst>
          </p:cNvPr>
          <p:cNvSpPr/>
          <p:nvPr/>
        </p:nvSpPr>
        <p:spPr>
          <a:xfrm>
            <a:off x="1706881" y="87026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4AD493F3-1B55-2D50-7B46-5C524ED37AF5}"/>
              </a:ext>
            </a:extLst>
          </p:cNvPr>
          <p:cNvSpPr txBox="1"/>
          <p:nvPr/>
        </p:nvSpPr>
        <p:spPr>
          <a:xfrm>
            <a:off x="1963018" y="8954669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B9096-80F7-23BA-4FEF-D00E8C26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71" b="38626"/>
          <a:stretch>
            <a:fillRect/>
          </a:stretch>
        </p:blipFill>
        <p:spPr>
          <a:xfrm>
            <a:off x="5277708" y="8219813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219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466C2-5E1B-3F6E-36B3-C550B133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1B1E6-45BB-F8AF-4966-A86160B7B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23" y="3597276"/>
            <a:ext cx="19611474" cy="4596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72B94-CC49-9234-94CB-E3F87610146E}"/>
              </a:ext>
            </a:extLst>
          </p:cNvPr>
          <p:cNvSpPr txBox="1">
            <a:spLocks/>
          </p:cNvSpPr>
          <p:nvPr/>
        </p:nvSpPr>
        <p:spPr>
          <a:xfrm>
            <a:off x="603250" y="320675"/>
            <a:ext cx="1708848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7200" b="1" u="none" dirty="0"/>
              <a:t>Nested…</a:t>
            </a:r>
            <a:endParaRPr lang="en-US" sz="7200" u="none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3F76A70-67F4-4314-93E2-A6E368B6BB1F}"/>
              </a:ext>
            </a:extLst>
          </p:cNvPr>
          <p:cNvSpPr/>
          <p:nvPr/>
        </p:nvSpPr>
        <p:spPr>
          <a:xfrm>
            <a:off x="11688607" y="8698893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8" y="29328"/>
                </a:lnTo>
                <a:lnTo>
                  <a:pt x="444675" y="41059"/>
                </a:lnTo>
                <a:lnTo>
                  <a:pt x="397684" y="54745"/>
                </a:lnTo>
                <a:lnTo>
                  <a:pt x="352077" y="70387"/>
                </a:lnTo>
                <a:lnTo>
                  <a:pt x="308041" y="87984"/>
                </a:lnTo>
                <a:lnTo>
                  <a:pt x="265759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9" y="774812"/>
                </a:lnTo>
                <a:lnTo>
                  <a:pt x="308041" y="794364"/>
                </a:lnTo>
                <a:lnTo>
                  <a:pt x="352077" y="811961"/>
                </a:lnTo>
                <a:lnTo>
                  <a:pt x="397684" y="827603"/>
                </a:lnTo>
                <a:lnTo>
                  <a:pt x="444675" y="841289"/>
                </a:lnTo>
                <a:lnTo>
                  <a:pt x="492868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0E869A1-38C5-ED58-19CA-A97A40279615}"/>
              </a:ext>
            </a:extLst>
          </p:cNvPr>
          <p:cNvSpPr txBox="1"/>
          <p:nvPr/>
        </p:nvSpPr>
        <p:spPr>
          <a:xfrm>
            <a:off x="12066906" y="8941934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089BBA6-13AA-750E-D42B-93B058ABFCCB}"/>
              </a:ext>
            </a:extLst>
          </p:cNvPr>
          <p:cNvSpPr/>
          <p:nvPr/>
        </p:nvSpPr>
        <p:spPr>
          <a:xfrm>
            <a:off x="18851881" y="86633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07D9509-FB8C-40CE-72BB-6CBBD23388E7}"/>
              </a:ext>
            </a:extLst>
          </p:cNvPr>
          <p:cNvSpPr txBox="1"/>
          <p:nvPr/>
        </p:nvSpPr>
        <p:spPr>
          <a:xfrm>
            <a:off x="19108018" y="8915300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6F399212-DA02-CC9C-3B92-9330CBE8EC78}"/>
              </a:ext>
            </a:extLst>
          </p:cNvPr>
          <p:cNvGrpSpPr/>
          <p:nvPr/>
        </p:nvGrpSpPr>
        <p:grpSpPr>
          <a:xfrm>
            <a:off x="13186585" y="8837759"/>
            <a:ext cx="5675630" cy="288290"/>
            <a:chOff x="6677221" y="8672624"/>
            <a:chExt cx="5675630" cy="28829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131B2196-CEB2-D8DA-C43B-197A272BF26A}"/>
                </a:ext>
              </a:extLst>
            </p:cNvPr>
            <p:cNvSpPr/>
            <p:nvPr/>
          </p:nvSpPr>
          <p:spPr>
            <a:xfrm>
              <a:off x="6708633" y="8704037"/>
              <a:ext cx="5427345" cy="188595"/>
            </a:xfrm>
            <a:custGeom>
              <a:avLst/>
              <a:gdLst/>
              <a:ahLst/>
              <a:cxnLst/>
              <a:rect l="l" t="t" r="r" b="b"/>
              <a:pathLst>
                <a:path w="5427345" h="188595">
                  <a:moveTo>
                    <a:pt x="0" y="188475"/>
                  </a:moveTo>
                  <a:lnTo>
                    <a:pt x="63929" y="182052"/>
                  </a:lnTo>
                  <a:lnTo>
                    <a:pt x="127604" y="175740"/>
                  </a:lnTo>
                  <a:lnTo>
                    <a:pt x="191024" y="169540"/>
                  </a:lnTo>
                  <a:lnTo>
                    <a:pt x="254189" y="163451"/>
                  </a:lnTo>
                  <a:lnTo>
                    <a:pt x="317100" y="157473"/>
                  </a:lnTo>
                  <a:lnTo>
                    <a:pt x="379756" y="151607"/>
                  </a:lnTo>
                  <a:lnTo>
                    <a:pt x="442157" y="145852"/>
                  </a:lnTo>
                  <a:lnTo>
                    <a:pt x="504303" y="140208"/>
                  </a:lnTo>
                  <a:lnTo>
                    <a:pt x="566195" y="134676"/>
                  </a:lnTo>
                  <a:lnTo>
                    <a:pt x="627832" y="129255"/>
                  </a:lnTo>
                  <a:lnTo>
                    <a:pt x="689214" y="123946"/>
                  </a:lnTo>
                  <a:lnTo>
                    <a:pt x="750342" y="118747"/>
                  </a:lnTo>
                  <a:lnTo>
                    <a:pt x="811215" y="113661"/>
                  </a:lnTo>
                  <a:lnTo>
                    <a:pt x="871833" y="108685"/>
                  </a:lnTo>
                  <a:lnTo>
                    <a:pt x="932196" y="103821"/>
                  </a:lnTo>
                  <a:lnTo>
                    <a:pt x="992305" y="99068"/>
                  </a:lnTo>
                  <a:lnTo>
                    <a:pt x="1052159" y="94427"/>
                  </a:lnTo>
                  <a:lnTo>
                    <a:pt x="1111758" y="89897"/>
                  </a:lnTo>
                  <a:lnTo>
                    <a:pt x="1171103" y="85478"/>
                  </a:lnTo>
                  <a:lnTo>
                    <a:pt x="1230192" y="81170"/>
                  </a:lnTo>
                  <a:lnTo>
                    <a:pt x="1289027" y="76974"/>
                  </a:lnTo>
                  <a:lnTo>
                    <a:pt x="1347608" y="72890"/>
                  </a:lnTo>
                  <a:lnTo>
                    <a:pt x="1405933" y="68916"/>
                  </a:lnTo>
                  <a:lnTo>
                    <a:pt x="1464004" y="65054"/>
                  </a:lnTo>
                  <a:lnTo>
                    <a:pt x="1521820" y="61304"/>
                  </a:lnTo>
                  <a:lnTo>
                    <a:pt x="1579382" y="57664"/>
                  </a:lnTo>
                  <a:lnTo>
                    <a:pt x="1636689" y="54136"/>
                  </a:lnTo>
                  <a:lnTo>
                    <a:pt x="1693741" y="50720"/>
                  </a:lnTo>
                  <a:lnTo>
                    <a:pt x="1750538" y="47414"/>
                  </a:lnTo>
                  <a:lnTo>
                    <a:pt x="1807080" y="44221"/>
                  </a:lnTo>
                  <a:lnTo>
                    <a:pt x="1863368" y="41138"/>
                  </a:lnTo>
                  <a:lnTo>
                    <a:pt x="1919401" y="38167"/>
                  </a:lnTo>
                  <a:lnTo>
                    <a:pt x="1975180" y="35307"/>
                  </a:lnTo>
                  <a:lnTo>
                    <a:pt x="2030704" y="32558"/>
                  </a:lnTo>
                  <a:lnTo>
                    <a:pt x="2085972" y="29921"/>
                  </a:lnTo>
                  <a:lnTo>
                    <a:pt x="2140987" y="27396"/>
                  </a:lnTo>
                  <a:lnTo>
                    <a:pt x="2195746" y="24981"/>
                  </a:lnTo>
                  <a:lnTo>
                    <a:pt x="2250251" y="22678"/>
                  </a:lnTo>
                  <a:lnTo>
                    <a:pt x="2304501" y="20486"/>
                  </a:lnTo>
                  <a:lnTo>
                    <a:pt x="2358496" y="18406"/>
                  </a:lnTo>
                  <a:lnTo>
                    <a:pt x="2412237" y="16437"/>
                  </a:lnTo>
                  <a:lnTo>
                    <a:pt x="2465723" y="14579"/>
                  </a:lnTo>
                  <a:lnTo>
                    <a:pt x="2518954" y="12833"/>
                  </a:lnTo>
                  <a:lnTo>
                    <a:pt x="2571931" y="11198"/>
                  </a:lnTo>
                  <a:lnTo>
                    <a:pt x="2624652" y="9674"/>
                  </a:lnTo>
                  <a:lnTo>
                    <a:pt x="2677119" y="8262"/>
                  </a:lnTo>
                  <a:lnTo>
                    <a:pt x="2729332" y="6961"/>
                  </a:lnTo>
                  <a:lnTo>
                    <a:pt x="2781289" y="5771"/>
                  </a:lnTo>
                  <a:lnTo>
                    <a:pt x="2832992" y="4693"/>
                  </a:lnTo>
                  <a:lnTo>
                    <a:pt x="2884440" y="3726"/>
                  </a:lnTo>
                  <a:lnTo>
                    <a:pt x="2935633" y="2871"/>
                  </a:lnTo>
                  <a:lnTo>
                    <a:pt x="2986572" y="2126"/>
                  </a:lnTo>
                  <a:lnTo>
                    <a:pt x="3037256" y="1493"/>
                  </a:lnTo>
                  <a:lnTo>
                    <a:pt x="3087685" y="972"/>
                  </a:lnTo>
                  <a:lnTo>
                    <a:pt x="3137860" y="562"/>
                  </a:lnTo>
                  <a:lnTo>
                    <a:pt x="3187780" y="263"/>
                  </a:lnTo>
                  <a:lnTo>
                    <a:pt x="3237445" y="76"/>
                  </a:lnTo>
                  <a:lnTo>
                    <a:pt x="3286855" y="0"/>
                  </a:lnTo>
                  <a:lnTo>
                    <a:pt x="3336011" y="35"/>
                  </a:lnTo>
                  <a:lnTo>
                    <a:pt x="3384912" y="181"/>
                  </a:lnTo>
                  <a:lnTo>
                    <a:pt x="3433558" y="439"/>
                  </a:lnTo>
                  <a:lnTo>
                    <a:pt x="3481949" y="809"/>
                  </a:lnTo>
                  <a:lnTo>
                    <a:pt x="3530086" y="1289"/>
                  </a:lnTo>
                  <a:lnTo>
                    <a:pt x="3577968" y="1881"/>
                  </a:lnTo>
                  <a:lnTo>
                    <a:pt x="3625595" y="2585"/>
                  </a:lnTo>
                  <a:lnTo>
                    <a:pt x="3672968" y="3399"/>
                  </a:lnTo>
                  <a:lnTo>
                    <a:pt x="3720086" y="4325"/>
                  </a:lnTo>
                  <a:lnTo>
                    <a:pt x="3766949" y="5363"/>
                  </a:lnTo>
                  <a:lnTo>
                    <a:pt x="3813557" y="6512"/>
                  </a:lnTo>
                  <a:lnTo>
                    <a:pt x="3859911" y="7772"/>
                  </a:lnTo>
                  <a:lnTo>
                    <a:pt x="3906010" y="9143"/>
                  </a:lnTo>
                  <a:lnTo>
                    <a:pt x="3951854" y="10626"/>
                  </a:lnTo>
                  <a:lnTo>
                    <a:pt x="3997444" y="12220"/>
                  </a:lnTo>
                  <a:lnTo>
                    <a:pt x="4042778" y="13926"/>
                  </a:lnTo>
                  <a:lnTo>
                    <a:pt x="4087858" y="15742"/>
                  </a:lnTo>
                  <a:lnTo>
                    <a:pt x="4132684" y="17671"/>
                  </a:lnTo>
                  <a:lnTo>
                    <a:pt x="4177254" y="19710"/>
                  </a:lnTo>
                  <a:lnTo>
                    <a:pt x="4221570" y="21861"/>
                  </a:lnTo>
                  <a:lnTo>
                    <a:pt x="4265631" y="24123"/>
                  </a:lnTo>
                  <a:lnTo>
                    <a:pt x="4309438" y="26497"/>
                  </a:lnTo>
                  <a:lnTo>
                    <a:pt x="4352990" y="28982"/>
                  </a:lnTo>
                  <a:lnTo>
                    <a:pt x="4396287" y="31578"/>
                  </a:lnTo>
                  <a:lnTo>
                    <a:pt x="4439329" y="34286"/>
                  </a:lnTo>
                  <a:lnTo>
                    <a:pt x="4482117" y="37105"/>
                  </a:lnTo>
                  <a:lnTo>
                    <a:pt x="4524649" y="40035"/>
                  </a:lnTo>
                  <a:lnTo>
                    <a:pt x="4566928" y="43077"/>
                  </a:lnTo>
                  <a:lnTo>
                    <a:pt x="4608951" y="46230"/>
                  </a:lnTo>
                  <a:lnTo>
                    <a:pt x="4650720" y="49494"/>
                  </a:lnTo>
                  <a:lnTo>
                    <a:pt x="4692234" y="52870"/>
                  </a:lnTo>
                  <a:lnTo>
                    <a:pt x="4733493" y="56357"/>
                  </a:lnTo>
                  <a:lnTo>
                    <a:pt x="4774497" y="59956"/>
                  </a:lnTo>
                  <a:lnTo>
                    <a:pt x="4815247" y="63665"/>
                  </a:lnTo>
                  <a:lnTo>
                    <a:pt x="4855742" y="67487"/>
                  </a:lnTo>
                  <a:lnTo>
                    <a:pt x="4895983" y="71419"/>
                  </a:lnTo>
                  <a:lnTo>
                    <a:pt x="4935968" y="75463"/>
                  </a:lnTo>
                  <a:lnTo>
                    <a:pt x="4975699" y="79618"/>
                  </a:lnTo>
                  <a:lnTo>
                    <a:pt x="5015175" y="83885"/>
                  </a:lnTo>
                  <a:lnTo>
                    <a:pt x="5054397" y="88263"/>
                  </a:lnTo>
                  <a:lnTo>
                    <a:pt x="5093363" y="92752"/>
                  </a:lnTo>
                  <a:lnTo>
                    <a:pt x="5132075" y="97352"/>
                  </a:lnTo>
                  <a:lnTo>
                    <a:pt x="5170533" y="102064"/>
                  </a:lnTo>
                  <a:lnTo>
                    <a:pt x="5208735" y="106888"/>
                  </a:lnTo>
                  <a:lnTo>
                    <a:pt x="5246683" y="111822"/>
                  </a:lnTo>
                  <a:lnTo>
                    <a:pt x="5321815" y="122026"/>
                  </a:lnTo>
                  <a:lnTo>
                    <a:pt x="5395927" y="132675"/>
                  </a:lnTo>
                  <a:lnTo>
                    <a:pt x="5426954" y="13770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2A9DCFE9-E0A7-FC5E-73CC-6AD2A638429E}"/>
                </a:ext>
              </a:extLst>
            </p:cNvPr>
            <p:cNvSpPr/>
            <p:nvPr/>
          </p:nvSpPr>
          <p:spPr>
            <a:xfrm>
              <a:off x="12084480" y="8712682"/>
              <a:ext cx="268605" cy="248285"/>
            </a:xfrm>
            <a:custGeom>
              <a:avLst/>
              <a:gdLst/>
              <a:ahLst/>
              <a:cxnLst/>
              <a:rect l="l" t="t" r="r" b="b"/>
              <a:pathLst>
                <a:path w="268604" h="248284">
                  <a:moveTo>
                    <a:pt x="40197" y="0"/>
                  </a:moveTo>
                  <a:lnTo>
                    <a:pt x="0" y="248065"/>
                  </a:lnTo>
                  <a:lnTo>
                    <a:pt x="268169" y="164225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53C17BF2-57D5-EFB4-E00E-797BBF9B1239}"/>
              </a:ext>
            </a:extLst>
          </p:cNvPr>
          <p:cNvSpPr/>
          <p:nvPr/>
        </p:nvSpPr>
        <p:spPr>
          <a:xfrm>
            <a:off x="8412481" y="870303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81EC021D-0894-EBF3-8FCE-1D55BB685EF6}"/>
              </a:ext>
            </a:extLst>
          </p:cNvPr>
          <p:cNvSpPr txBox="1"/>
          <p:nvPr/>
        </p:nvSpPr>
        <p:spPr>
          <a:xfrm>
            <a:off x="8668618" y="8955026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036A8F5B-D087-66D6-1C54-C670F3CE7E48}"/>
              </a:ext>
            </a:extLst>
          </p:cNvPr>
          <p:cNvGrpSpPr/>
          <p:nvPr/>
        </p:nvGrpSpPr>
        <p:grpSpPr>
          <a:xfrm>
            <a:off x="2747185" y="8877485"/>
            <a:ext cx="5675630" cy="288290"/>
            <a:chOff x="6677221" y="8672624"/>
            <a:chExt cx="5675630" cy="28829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E9B7A4DA-11A1-E448-7531-C473794B284A}"/>
                </a:ext>
              </a:extLst>
            </p:cNvPr>
            <p:cNvSpPr/>
            <p:nvPr/>
          </p:nvSpPr>
          <p:spPr>
            <a:xfrm>
              <a:off x="6708633" y="8704037"/>
              <a:ext cx="5427345" cy="188595"/>
            </a:xfrm>
            <a:custGeom>
              <a:avLst/>
              <a:gdLst/>
              <a:ahLst/>
              <a:cxnLst/>
              <a:rect l="l" t="t" r="r" b="b"/>
              <a:pathLst>
                <a:path w="5427345" h="188595">
                  <a:moveTo>
                    <a:pt x="0" y="188475"/>
                  </a:moveTo>
                  <a:lnTo>
                    <a:pt x="63929" y="182052"/>
                  </a:lnTo>
                  <a:lnTo>
                    <a:pt x="127604" y="175740"/>
                  </a:lnTo>
                  <a:lnTo>
                    <a:pt x="191024" y="169540"/>
                  </a:lnTo>
                  <a:lnTo>
                    <a:pt x="254189" y="163451"/>
                  </a:lnTo>
                  <a:lnTo>
                    <a:pt x="317100" y="157473"/>
                  </a:lnTo>
                  <a:lnTo>
                    <a:pt x="379756" y="151607"/>
                  </a:lnTo>
                  <a:lnTo>
                    <a:pt x="442157" y="145852"/>
                  </a:lnTo>
                  <a:lnTo>
                    <a:pt x="504303" y="140208"/>
                  </a:lnTo>
                  <a:lnTo>
                    <a:pt x="566195" y="134676"/>
                  </a:lnTo>
                  <a:lnTo>
                    <a:pt x="627832" y="129255"/>
                  </a:lnTo>
                  <a:lnTo>
                    <a:pt x="689214" y="123946"/>
                  </a:lnTo>
                  <a:lnTo>
                    <a:pt x="750342" y="118747"/>
                  </a:lnTo>
                  <a:lnTo>
                    <a:pt x="811215" y="113661"/>
                  </a:lnTo>
                  <a:lnTo>
                    <a:pt x="871833" y="108685"/>
                  </a:lnTo>
                  <a:lnTo>
                    <a:pt x="932196" y="103821"/>
                  </a:lnTo>
                  <a:lnTo>
                    <a:pt x="992305" y="99068"/>
                  </a:lnTo>
                  <a:lnTo>
                    <a:pt x="1052159" y="94427"/>
                  </a:lnTo>
                  <a:lnTo>
                    <a:pt x="1111758" y="89897"/>
                  </a:lnTo>
                  <a:lnTo>
                    <a:pt x="1171103" y="85478"/>
                  </a:lnTo>
                  <a:lnTo>
                    <a:pt x="1230192" y="81170"/>
                  </a:lnTo>
                  <a:lnTo>
                    <a:pt x="1289027" y="76974"/>
                  </a:lnTo>
                  <a:lnTo>
                    <a:pt x="1347608" y="72890"/>
                  </a:lnTo>
                  <a:lnTo>
                    <a:pt x="1405933" y="68916"/>
                  </a:lnTo>
                  <a:lnTo>
                    <a:pt x="1464004" y="65054"/>
                  </a:lnTo>
                  <a:lnTo>
                    <a:pt x="1521820" y="61304"/>
                  </a:lnTo>
                  <a:lnTo>
                    <a:pt x="1579382" y="57664"/>
                  </a:lnTo>
                  <a:lnTo>
                    <a:pt x="1636689" y="54136"/>
                  </a:lnTo>
                  <a:lnTo>
                    <a:pt x="1693741" y="50720"/>
                  </a:lnTo>
                  <a:lnTo>
                    <a:pt x="1750538" y="47414"/>
                  </a:lnTo>
                  <a:lnTo>
                    <a:pt x="1807080" y="44221"/>
                  </a:lnTo>
                  <a:lnTo>
                    <a:pt x="1863368" y="41138"/>
                  </a:lnTo>
                  <a:lnTo>
                    <a:pt x="1919401" y="38167"/>
                  </a:lnTo>
                  <a:lnTo>
                    <a:pt x="1975180" y="35307"/>
                  </a:lnTo>
                  <a:lnTo>
                    <a:pt x="2030704" y="32558"/>
                  </a:lnTo>
                  <a:lnTo>
                    <a:pt x="2085972" y="29921"/>
                  </a:lnTo>
                  <a:lnTo>
                    <a:pt x="2140987" y="27396"/>
                  </a:lnTo>
                  <a:lnTo>
                    <a:pt x="2195746" y="24981"/>
                  </a:lnTo>
                  <a:lnTo>
                    <a:pt x="2250251" y="22678"/>
                  </a:lnTo>
                  <a:lnTo>
                    <a:pt x="2304501" y="20486"/>
                  </a:lnTo>
                  <a:lnTo>
                    <a:pt x="2358496" y="18406"/>
                  </a:lnTo>
                  <a:lnTo>
                    <a:pt x="2412237" y="16437"/>
                  </a:lnTo>
                  <a:lnTo>
                    <a:pt x="2465723" y="14579"/>
                  </a:lnTo>
                  <a:lnTo>
                    <a:pt x="2518954" y="12833"/>
                  </a:lnTo>
                  <a:lnTo>
                    <a:pt x="2571931" y="11198"/>
                  </a:lnTo>
                  <a:lnTo>
                    <a:pt x="2624652" y="9674"/>
                  </a:lnTo>
                  <a:lnTo>
                    <a:pt x="2677119" y="8262"/>
                  </a:lnTo>
                  <a:lnTo>
                    <a:pt x="2729332" y="6961"/>
                  </a:lnTo>
                  <a:lnTo>
                    <a:pt x="2781289" y="5771"/>
                  </a:lnTo>
                  <a:lnTo>
                    <a:pt x="2832992" y="4693"/>
                  </a:lnTo>
                  <a:lnTo>
                    <a:pt x="2884440" y="3726"/>
                  </a:lnTo>
                  <a:lnTo>
                    <a:pt x="2935633" y="2871"/>
                  </a:lnTo>
                  <a:lnTo>
                    <a:pt x="2986572" y="2126"/>
                  </a:lnTo>
                  <a:lnTo>
                    <a:pt x="3037256" y="1493"/>
                  </a:lnTo>
                  <a:lnTo>
                    <a:pt x="3087685" y="972"/>
                  </a:lnTo>
                  <a:lnTo>
                    <a:pt x="3137860" y="562"/>
                  </a:lnTo>
                  <a:lnTo>
                    <a:pt x="3187780" y="263"/>
                  </a:lnTo>
                  <a:lnTo>
                    <a:pt x="3237445" y="76"/>
                  </a:lnTo>
                  <a:lnTo>
                    <a:pt x="3286855" y="0"/>
                  </a:lnTo>
                  <a:lnTo>
                    <a:pt x="3336011" y="35"/>
                  </a:lnTo>
                  <a:lnTo>
                    <a:pt x="3384912" y="181"/>
                  </a:lnTo>
                  <a:lnTo>
                    <a:pt x="3433558" y="439"/>
                  </a:lnTo>
                  <a:lnTo>
                    <a:pt x="3481949" y="809"/>
                  </a:lnTo>
                  <a:lnTo>
                    <a:pt x="3530086" y="1289"/>
                  </a:lnTo>
                  <a:lnTo>
                    <a:pt x="3577968" y="1881"/>
                  </a:lnTo>
                  <a:lnTo>
                    <a:pt x="3625595" y="2585"/>
                  </a:lnTo>
                  <a:lnTo>
                    <a:pt x="3672968" y="3399"/>
                  </a:lnTo>
                  <a:lnTo>
                    <a:pt x="3720086" y="4325"/>
                  </a:lnTo>
                  <a:lnTo>
                    <a:pt x="3766949" y="5363"/>
                  </a:lnTo>
                  <a:lnTo>
                    <a:pt x="3813557" y="6512"/>
                  </a:lnTo>
                  <a:lnTo>
                    <a:pt x="3859911" y="7772"/>
                  </a:lnTo>
                  <a:lnTo>
                    <a:pt x="3906010" y="9143"/>
                  </a:lnTo>
                  <a:lnTo>
                    <a:pt x="3951854" y="10626"/>
                  </a:lnTo>
                  <a:lnTo>
                    <a:pt x="3997444" y="12220"/>
                  </a:lnTo>
                  <a:lnTo>
                    <a:pt x="4042778" y="13926"/>
                  </a:lnTo>
                  <a:lnTo>
                    <a:pt x="4087858" y="15742"/>
                  </a:lnTo>
                  <a:lnTo>
                    <a:pt x="4132684" y="17671"/>
                  </a:lnTo>
                  <a:lnTo>
                    <a:pt x="4177254" y="19710"/>
                  </a:lnTo>
                  <a:lnTo>
                    <a:pt x="4221570" y="21861"/>
                  </a:lnTo>
                  <a:lnTo>
                    <a:pt x="4265631" y="24123"/>
                  </a:lnTo>
                  <a:lnTo>
                    <a:pt x="4309438" y="26497"/>
                  </a:lnTo>
                  <a:lnTo>
                    <a:pt x="4352990" y="28982"/>
                  </a:lnTo>
                  <a:lnTo>
                    <a:pt x="4396287" y="31578"/>
                  </a:lnTo>
                  <a:lnTo>
                    <a:pt x="4439329" y="34286"/>
                  </a:lnTo>
                  <a:lnTo>
                    <a:pt x="4482117" y="37105"/>
                  </a:lnTo>
                  <a:lnTo>
                    <a:pt x="4524649" y="40035"/>
                  </a:lnTo>
                  <a:lnTo>
                    <a:pt x="4566928" y="43077"/>
                  </a:lnTo>
                  <a:lnTo>
                    <a:pt x="4608951" y="46230"/>
                  </a:lnTo>
                  <a:lnTo>
                    <a:pt x="4650720" y="49494"/>
                  </a:lnTo>
                  <a:lnTo>
                    <a:pt x="4692234" y="52870"/>
                  </a:lnTo>
                  <a:lnTo>
                    <a:pt x="4733493" y="56357"/>
                  </a:lnTo>
                  <a:lnTo>
                    <a:pt x="4774497" y="59956"/>
                  </a:lnTo>
                  <a:lnTo>
                    <a:pt x="4815247" y="63665"/>
                  </a:lnTo>
                  <a:lnTo>
                    <a:pt x="4855742" y="67487"/>
                  </a:lnTo>
                  <a:lnTo>
                    <a:pt x="4895983" y="71419"/>
                  </a:lnTo>
                  <a:lnTo>
                    <a:pt x="4935968" y="75463"/>
                  </a:lnTo>
                  <a:lnTo>
                    <a:pt x="4975699" y="79618"/>
                  </a:lnTo>
                  <a:lnTo>
                    <a:pt x="5015175" y="83885"/>
                  </a:lnTo>
                  <a:lnTo>
                    <a:pt x="5054397" y="88263"/>
                  </a:lnTo>
                  <a:lnTo>
                    <a:pt x="5093363" y="92752"/>
                  </a:lnTo>
                  <a:lnTo>
                    <a:pt x="5132075" y="97352"/>
                  </a:lnTo>
                  <a:lnTo>
                    <a:pt x="5170533" y="102064"/>
                  </a:lnTo>
                  <a:lnTo>
                    <a:pt x="5208735" y="106888"/>
                  </a:lnTo>
                  <a:lnTo>
                    <a:pt x="5246683" y="111822"/>
                  </a:lnTo>
                  <a:lnTo>
                    <a:pt x="5321815" y="122026"/>
                  </a:lnTo>
                  <a:lnTo>
                    <a:pt x="5395927" y="132675"/>
                  </a:lnTo>
                  <a:lnTo>
                    <a:pt x="5426954" y="13770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AB2A9256-A538-9D7D-7EC3-FBE048C9705A}"/>
                </a:ext>
              </a:extLst>
            </p:cNvPr>
            <p:cNvSpPr/>
            <p:nvPr/>
          </p:nvSpPr>
          <p:spPr>
            <a:xfrm>
              <a:off x="12084480" y="8712682"/>
              <a:ext cx="268605" cy="248285"/>
            </a:xfrm>
            <a:custGeom>
              <a:avLst/>
              <a:gdLst/>
              <a:ahLst/>
              <a:cxnLst/>
              <a:rect l="l" t="t" r="r" b="b"/>
              <a:pathLst>
                <a:path w="268604" h="248284">
                  <a:moveTo>
                    <a:pt x="40197" y="0"/>
                  </a:moveTo>
                  <a:lnTo>
                    <a:pt x="0" y="248065"/>
                  </a:lnTo>
                  <a:lnTo>
                    <a:pt x="268169" y="164225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5">
            <a:extLst>
              <a:ext uri="{FF2B5EF4-FFF2-40B4-BE49-F238E27FC236}">
                <a16:creationId xmlns:a16="http://schemas.microsoft.com/office/drawing/2014/main" id="{7C310A3F-9ACF-A189-EE1E-7EFAFAA601B4}"/>
              </a:ext>
            </a:extLst>
          </p:cNvPr>
          <p:cNvSpPr/>
          <p:nvPr/>
        </p:nvSpPr>
        <p:spPr>
          <a:xfrm>
            <a:off x="1706881" y="87026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7EE1FAB3-BE10-3B2B-D344-FE9AFA091610}"/>
              </a:ext>
            </a:extLst>
          </p:cNvPr>
          <p:cNvSpPr txBox="1"/>
          <p:nvPr/>
        </p:nvSpPr>
        <p:spPr>
          <a:xfrm>
            <a:off x="1963018" y="8954669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97444C-9E62-3191-3E4B-EF6293773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97"/>
          <a:stretch>
            <a:fillRect/>
          </a:stretch>
        </p:blipFill>
        <p:spPr>
          <a:xfrm>
            <a:off x="15717362" y="8121874"/>
            <a:ext cx="648178" cy="649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3CE544-6C66-A6B6-7548-E76AF6751D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671" b="38626"/>
          <a:stretch>
            <a:fillRect/>
          </a:stretch>
        </p:blipFill>
        <p:spPr>
          <a:xfrm>
            <a:off x="5277708" y="8219813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90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07A06-4E7E-9834-CB3D-95D5F6A9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41D2-16B0-B65B-A3B3-451B43F6D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215991"/>
          </a:xfrm>
        </p:spPr>
        <p:txBody>
          <a:bodyPr/>
          <a:lstStyle/>
          <a:p>
            <a:pPr algn="ctr"/>
            <a:r>
              <a:rPr lang="en-US" sz="7200" b="1" u="none" dirty="0"/>
              <a:t>Complex Cases: </a:t>
            </a:r>
            <a:br>
              <a:rPr lang="en-US" sz="7200" b="1" u="none" dirty="0"/>
            </a:br>
            <a:r>
              <a:rPr lang="en-US" sz="7200" b="1" u="none" dirty="0"/>
              <a:t>Not the Speaker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2F24E-B03B-FFC5-ADDA-9090F358F24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107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DEEF-5319-926C-D3BB-19D8C280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A9B3F-2DE5-89A5-C5EB-AA317A94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75" y="2359317"/>
            <a:ext cx="16502149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92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59B2F-440A-18A5-C2A3-957458EC3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12D4-46F1-5EBD-FD36-7D90CEA84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1107996"/>
          </a:xfrm>
        </p:spPr>
        <p:txBody>
          <a:bodyPr/>
          <a:lstStyle/>
          <a:p>
            <a:pPr algn="ctr"/>
            <a:r>
              <a:rPr lang="en-US" sz="7200" b="1" u="none" dirty="0"/>
              <a:t>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63DC6-B311-76C8-422E-668DA062C8E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564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30E0F-D889-0486-2A52-358B74B62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4945B64-C8BF-FB15-F5FB-E03E27C8C4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644" y="3694262"/>
            <a:ext cx="18533206" cy="3789213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F007F329-281A-8658-03C7-4EB8E1EA2638}"/>
              </a:ext>
            </a:extLst>
          </p:cNvPr>
          <p:cNvSpPr/>
          <p:nvPr/>
        </p:nvSpPr>
        <p:spPr>
          <a:xfrm>
            <a:off x="1077205" y="3435365"/>
            <a:ext cx="1329055" cy="761365"/>
          </a:xfrm>
          <a:custGeom>
            <a:avLst/>
            <a:gdLst/>
            <a:ahLst/>
            <a:cxnLst/>
            <a:rect l="l" t="t" r="r" b="b"/>
            <a:pathLst>
              <a:path w="1329055" h="761365">
                <a:moveTo>
                  <a:pt x="664394" y="0"/>
                </a:moveTo>
                <a:lnTo>
                  <a:pt x="613372" y="1114"/>
                </a:lnTo>
                <a:lnTo>
                  <a:pt x="562593" y="4456"/>
                </a:lnTo>
                <a:lnTo>
                  <a:pt x="512298" y="10027"/>
                </a:lnTo>
                <a:lnTo>
                  <a:pt x="462729" y="17826"/>
                </a:lnTo>
                <a:lnTo>
                  <a:pt x="414128" y="27853"/>
                </a:lnTo>
                <a:lnTo>
                  <a:pt x="366737" y="40108"/>
                </a:lnTo>
                <a:lnTo>
                  <a:pt x="320799" y="54592"/>
                </a:lnTo>
                <a:lnTo>
                  <a:pt x="276555" y="71304"/>
                </a:lnTo>
                <a:lnTo>
                  <a:pt x="234248" y="90244"/>
                </a:lnTo>
                <a:lnTo>
                  <a:pt x="194119" y="111412"/>
                </a:lnTo>
                <a:lnTo>
                  <a:pt x="150982" y="138549"/>
                </a:lnTo>
                <a:lnTo>
                  <a:pt x="113236" y="167377"/>
                </a:lnTo>
                <a:lnTo>
                  <a:pt x="80883" y="197670"/>
                </a:lnTo>
                <a:lnTo>
                  <a:pt x="53922" y="229203"/>
                </a:lnTo>
                <a:lnTo>
                  <a:pt x="32353" y="261750"/>
                </a:lnTo>
                <a:lnTo>
                  <a:pt x="5392" y="328985"/>
                </a:lnTo>
                <a:lnTo>
                  <a:pt x="0" y="363223"/>
                </a:lnTo>
                <a:lnTo>
                  <a:pt x="0" y="397573"/>
                </a:lnTo>
                <a:lnTo>
                  <a:pt x="16176" y="465709"/>
                </a:lnTo>
                <a:lnTo>
                  <a:pt x="53922" y="531591"/>
                </a:lnTo>
                <a:lnTo>
                  <a:pt x="80883" y="563123"/>
                </a:lnTo>
                <a:lnTo>
                  <a:pt x="113236" y="593415"/>
                </a:lnTo>
                <a:lnTo>
                  <a:pt x="150982" y="622241"/>
                </a:lnTo>
                <a:lnTo>
                  <a:pt x="194119" y="649377"/>
                </a:lnTo>
                <a:lnTo>
                  <a:pt x="234248" y="670546"/>
                </a:lnTo>
                <a:lnTo>
                  <a:pt x="276555" y="689487"/>
                </a:lnTo>
                <a:lnTo>
                  <a:pt x="320799" y="706199"/>
                </a:lnTo>
                <a:lnTo>
                  <a:pt x="366737" y="720683"/>
                </a:lnTo>
                <a:lnTo>
                  <a:pt x="414128" y="732939"/>
                </a:lnTo>
                <a:lnTo>
                  <a:pt x="462729" y="742967"/>
                </a:lnTo>
                <a:lnTo>
                  <a:pt x="512298" y="750766"/>
                </a:lnTo>
                <a:lnTo>
                  <a:pt x="562593" y="756336"/>
                </a:lnTo>
                <a:lnTo>
                  <a:pt x="613372" y="759679"/>
                </a:lnTo>
                <a:lnTo>
                  <a:pt x="664394" y="760793"/>
                </a:lnTo>
                <a:lnTo>
                  <a:pt x="715415" y="759679"/>
                </a:lnTo>
                <a:lnTo>
                  <a:pt x="766195" y="756336"/>
                </a:lnTo>
                <a:lnTo>
                  <a:pt x="816490" y="750766"/>
                </a:lnTo>
                <a:lnTo>
                  <a:pt x="866059" y="742967"/>
                </a:lnTo>
                <a:lnTo>
                  <a:pt x="914660" y="732939"/>
                </a:lnTo>
                <a:lnTo>
                  <a:pt x="962050" y="720683"/>
                </a:lnTo>
                <a:lnTo>
                  <a:pt x="1007988" y="706199"/>
                </a:lnTo>
                <a:lnTo>
                  <a:pt x="1052232" y="689487"/>
                </a:lnTo>
                <a:lnTo>
                  <a:pt x="1094539" y="670546"/>
                </a:lnTo>
                <a:lnTo>
                  <a:pt x="1134668" y="649377"/>
                </a:lnTo>
                <a:lnTo>
                  <a:pt x="1177806" y="622241"/>
                </a:lnTo>
                <a:lnTo>
                  <a:pt x="1215551" y="593415"/>
                </a:lnTo>
                <a:lnTo>
                  <a:pt x="1247905" y="563123"/>
                </a:lnTo>
                <a:lnTo>
                  <a:pt x="1274866" y="531591"/>
                </a:lnTo>
                <a:lnTo>
                  <a:pt x="1296434" y="499045"/>
                </a:lnTo>
                <a:lnTo>
                  <a:pt x="1323396" y="431810"/>
                </a:lnTo>
                <a:lnTo>
                  <a:pt x="1328788" y="397573"/>
                </a:lnTo>
                <a:lnTo>
                  <a:pt x="1328788" y="363223"/>
                </a:lnTo>
                <a:lnTo>
                  <a:pt x="1312611" y="295086"/>
                </a:lnTo>
                <a:lnTo>
                  <a:pt x="1274866" y="229203"/>
                </a:lnTo>
                <a:lnTo>
                  <a:pt x="1247905" y="197670"/>
                </a:lnTo>
                <a:lnTo>
                  <a:pt x="1215551" y="167377"/>
                </a:lnTo>
                <a:lnTo>
                  <a:pt x="1177806" y="138549"/>
                </a:lnTo>
                <a:lnTo>
                  <a:pt x="1134668" y="111412"/>
                </a:lnTo>
                <a:lnTo>
                  <a:pt x="1094539" y="90244"/>
                </a:lnTo>
                <a:lnTo>
                  <a:pt x="1052232" y="71304"/>
                </a:lnTo>
                <a:lnTo>
                  <a:pt x="1007988" y="54592"/>
                </a:lnTo>
                <a:lnTo>
                  <a:pt x="962050" y="40108"/>
                </a:lnTo>
                <a:lnTo>
                  <a:pt x="914660" y="27853"/>
                </a:lnTo>
                <a:lnTo>
                  <a:pt x="866059" y="17826"/>
                </a:lnTo>
                <a:lnTo>
                  <a:pt x="816490" y="10027"/>
                </a:lnTo>
                <a:lnTo>
                  <a:pt x="766195" y="4456"/>
                </a:lnTo>
                <a:lnTo>
                  <a:pt x="715415" y="1114"/>
                </a:lnTo>
                <a:lnTo>
                  <a:pt x="664394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2BFD8A8-1061-B378-AB5A-9175F1198A01}"/>
              </a:ext>
            </a:extLst>
          </p:cNvPr>
          <p:cNvSpPr txBox="1"/>
          <p:nvPr/>
        </p:nvSpPr>
        <p:spPr>
          <a:xfrm>
            <a:off x="1223865" y="3616808"/>
            <a:ext cx="103631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ACTOR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641E217-DF8C-C3B4-B95E-CC7B1EBAC9FC}"/>
              </a:ext>
            </a:extLst>
          </p:cNvPr>
          <p:cNvSpPr/>
          <p:nvPr/>
        </p:nvSpPr>
        <p:spPr>
          <a:xfrm>
            <a:off x="17918153" y="3338999"/>
            <a:ext cx="1543685" cy="953769"/>
          </a:xfrm>
          <a:custGeom>
            <a:avLst/>
            <a:gdLst/>
            <a:ahLst/>
            <a:cxnLst/>
            <a:rect l="l" t="t" r="r" b="b"/>
            <a:pathLst>
              <a:path w="1543684" h="953769">
                <a:moveTo>
                  <a:pt x="771756" y="0"/>
                </a:moveTo>
                <a:lnTo>
                  <a:pt x="722406" y="969"/>
                </a:lnTo>
                <a:lnTo>
                  <a:pt x="673218" y="3879"/>
                </a:lnTo>
                <a:lnTo>
                  <a:pt x="624355" y="8727"/>
                </a:lnTo>
                <a:lnTo>
                  <a:pt x="575980" y="15516"/>
                </a:lnTo>
                <a:lnTo>
                  <a:pt x="528256" y="24243"/>
                </a:lnTo>
                <a:lnTo>
                  <a:pt x="481344" y="34911"/>
                </a:lnTo>
                <a:lnTo>
                  <a:pt x="435407" y="47518"/>
                </a:lnTo>
                <a:lnTo>
                  <a:pt x="390609" y="62064"/>
                </a:lnTo>
                <a:lnTo>
                  <a:pt x="347111" y="78550"/>
                </a:lnTo>
                <a:lnTo>
                  <a:pt x="305076" y="96975"/>
                </a:lnTo>
                <a:lnTo>
                  <a:pt x="264666" y="117340"/>
                </a:lnTo>
                <a:lnTo>
                  <a:pt x="226045" y="139644"/>
                </a:lnTo>
                <a:lnTo>
                  <a:pt x="183096" y="168411"/>
                </a:lnTo>
                <a:lnTo>
                  <a:pt x="144669" y="198738"/>
                </a:lnTo>
                <a:lnTo>
                  <a:pt x="110762" y="230454"/>
                </a:lnTo>
                <a:lnTo>
                  <a:pt x="81376" y="263385"/>
                </a:lnTo>
                <a:lnTo>
                  <a:pt x="56511" y="297357"/>
                </a:lnTo>
                <a:lnTo>
                  <a:pt x="36167" y="332197"/>
                </a:lnTo>
                <a:lnTo>
                  <a:pt x="20344" y="367730"/>
                </a:lnTo>
                <a:lnTo>
                  <a:pt x="2260" y="440186"/>
                </a:lnTo>
                <a:lnTo>
                  <a:pt x="0" y="476761"/>
                </a:lnTo>
                <a:lnTo>
                  <a:pt x="2260" y="513336"/>
                </a:lnTo>
                <a:lnTo>
                  <a:pt x="20344" y="585792"/>
                </a:lnTo>
                <a:lnTo>
                  <a:pt x="36167" y="621326"/>
                </a:lnTo>
                <a:lnTo>
                  <a:pt x="56511" y="656166"/>
                </a:lnTo>
                <a:lnTo>
                  <a:pt x="81376" y="690139"/>
                </a:lnTo>
                <a:lnTo>
                  <a:pt x="110762" y="723070"/>
                </a:lnTo>
                <a:lnTo>
                  <a:pt x="144669" y="754787"/>
                </a:lnTo>
                <a:lnTo>
                  <a:pt x="183096" y="785116"/>
                </a:lnTo>
                <a:lnTo>
                  <a:pt x="226045" y="813884"/>
                </a:lnTo>
                <a:lnTo>
                  <a:pt x="264666" y="836187"/>
                </a:lnTo>
                <a:lnTo>
                  <a:pt x="305076" y="856551"/>
                </a:lnTo>
                <a:lnTo>
                  <a:pt x="347111" y="874976"/>
                </a:lnTo>
                <a:lnTo>
                  <a:pt x="390609" y="891461"/>
                </a:lnTo>
                <a:lnTo>
                  <a:pt x="435407" y="906007"/>
                </a:lnTo>
                <a:lnTo>
                  <a:pt x="481344" y="918613"/>
                </a:lnTo>
                <a:lnTo>
                  <a:pt x="528256" y="929280"/>
                </a:lnTo>
                <a:lnTo>
                  <a:pt x="575980" y="938008"/>
                </a:lnTo>
                <a:lnTo>
                  <a:pt x="624355" y="944796"/>
                </a:lnTo>
                <a:lnTo>
                  <a:pt x="673218" y="949644"/>
                </a:lnTo>
                <a:lnTo>
                  <a:pt x="722406" y="952553"/>
                </a:lnTo>
                <a:lnTo>
                  <a:pt x="771756" y="953523"/>
                </a:lnTo>
                <a:lnTo>
                  <a:pt x="821106" y="952553"/>
                </a:lnTo>
                <a:lnTo>
                  <a:pt x="870294" y="949644"/>
                </a:lnTo>
                <a:lnTo>
                  <a:pt x="919157" y="944796"/>
                </a:lnTo>
                <a:lnTo>
                  <a:pt x="967532" y="938008"/>
                </a:lnTo>
                <a:lnTo>
                  <a:pt x="1015257" y="929280"/>
                </a:lnTo>
                <a:lnTo>
                  <a:pt x="1062168" y="918613"/>
                </a:lnTo>
                <a:lnTo>
                  <a:pt x="1108105" y="906007"/>
                </a:lnTo>
                <a:lnTo>
                  <a:pt x="1152904" y="891461"/>
                </a:lnTo>
                <a:lnTo>
                  <a:pt x="1196402" y="874976"/>
                </a:lnTo>
                <a:lnTo>
                  <a:pt x="1238437" y="856551"/>
                </a:lnTo>
                <a:lnTo>
                  <a:pt x="1278846" y="836187"/>
                </a:lnTo>
                <a:lnTo>
                  <a:pt x="1317467" y="813884"/>
                </a:lnTo>
                <a:lnTo>
                  <a:pt x="1360416" y="785116"/>
                </a:lnTo>
                <a:lnTo>
                  <a:pt x="1398844" y="754787"/>
                </a:lnTo>
                <a:lnTo>
                  <a:pt x="1432750" y="723070"/>
                </a:lnTo>
                <a:lnTo>
                  <a:pt x="1462136" y="690139"/>
                </a:lnTo>
                <a:lnTo>
                  <a:pt x="1487001" y="656166"/>
                </a:lnTo>
                <a:lnTo>
                  <a:pt x="1507345" y="621326"/>
                </a:lnTo>
                <a:lnTo>
                  <a:pt x="1523169" y="585792"/>
                </a:lnTo>
                <a:lnTo>
                  <a:pt x="1541252" y="513336"/>
                </a:lnTo>
                <a:lnTo>
                  <a:pt x="1543513" y="476761"/>
                </a:lnTo>
                <a:lnTo>
                  <a:pt x="1541252" y="440186"/>
                </a:lnTo>
                <a:lnTo>
                  <a:pt x="1523169" y="367730"/>
                </a:lnTo>
                <a:lnTo>
                  <a:pt x="1507345" y="332197"/>
                </a:lnTo>
                <a:lnTo>
                  <a:pt x="1487001" y="297357"/>
                </a:lnTo>
                <a:lnTo>
                  <a:pt x="1462136" y="263385"/>
                </a:lnTo>
                <a:lnTo>
                  <a:pt x="1432750" y="230454"/>
                </a:lnTo>
                <a:lnTo>
                  <a:pt x="1398844" y="198738"/>
                </a:lnTo>
                <a:lnTo>
                  <a:pt x="1360416" y="168411"/>
                </a:lnTo>
                <a:lnTo>
                  <a:pt x="1317467" y="139644"/>
                </a:lnTo>
                <a:lnTo>
                  <a:pt x="1278846" y="117340"/>
                </a:lnTo>
                <a:lnTo>
                  <a:pt x="1238437" y="96975"/>
                </a:lnTo>
                <a:lnTo>
                  <a:pt x="1196402" y="78550"/>
                </a:lnTo>
                <a:lnTo>
                  <a:pt x="1152904" y="62064"/>
                </a:lnTo>
                <a:lnTo>
                  <a:pt x="1108105" y="47518"/>
                </a:lnTo>
                <a:lnTo>
                  <a:pt x="1062168" y="34911"/>
                </a:lnTo>
                <a:lnTo>
                  <a:pt x="1015257" y="24243"/>
                </a:lnTo>
                <a:lnTo>
                  <a:pt x="967532" y="15516"/>
                </a:lnTo>
                <a:lnTo>
                  <a:pt x="919157" y="8727"/>
                </a:lnTo>
                <a:lnTo>
                  <a:pt x="870294" y="3879"/>
                </a:lnTo>
                <a:lnTo>
                  <a:pt x="821106" y="969"/>
                </a:lnTo>
                <a:lnTo>
                  <a:pt x="771756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4D99646-2A23-BBDC-B89E-0DCBE2DB6A8E}"/>
              </a:ext>
            </a:extLst>
          </p:cNvPr>
          <p:cNvSpPr txBox="1"/>
          <p:nvPr/>
        </p:nvSpPr>
        <p:spPr>
          <a:xfrm>
            <a:off x="18031544" y="3568842"/>
            <a:ext cx="13169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55" dirty="0">
                <a:latin typeface="Arial MT"/>
                <a:cs typeface="Arial MT"/>
              </a:rPr>
              <a:t>TARGET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A38EDB52-86CD-0323-FEE9-F55F33AB92DE}"/>
              </a:ext>
            </a:extLst>
          </p:cNvPr>
          <p:cNvGrpSpPr/>
          <p:nvPr/>
        </p:nvGrpSpPr>
        <p:grpSpPr>
          <a:xfrm>
            <a:off x="2399220" y="3308921"/>
            <a:ext cx="15545420" cy="471301"/>
            <a:chOff x="1881563" y="135356"/>
            <a:chExt cx="15545420" cy="471301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53B45DC-25CE-C783-066F-313B6687E108}"/>
                </a:ext>
              </a:extLst>
            </p:cNvPr>
            <p:cNvSpPr/>
            <p:nvPr/>
          </p:nvSpPr>
          <p:spPr>
            <a:xfrm>
              <a:off x="1881563" y="135356"/>
              <a:ext cx="15328265" cy="450215"/>
            </a:xfrm>
            <a:custGeom>
              <a:avLst/>
              <a:gdLst/>
              <a:ahLst/>
              <a:cxnLst/>
              <a:rect l="l" t="t" r="r" b="b"/>
              <a:pathLst>
                <a:path w="15328265" h="450215">
                  <a:moveTo>
                    <a:pt x="0" y="449905"/>
                  </a:moveTo>
                  <a:lnTo>
                    <a:pt x="99707" y="441496"/>
                  </a:lnTo>
                  <a:lnTo>
                    <a:pt x="199182" y="433166"/>
                  </a:lnTo>
                  <a:lnTo>
                    <a:pt x="298423" y="424915"/>
                  </a:lnTo>
                  <a:lnTo>
                    <a:pt x="397430" y="416743"/>
                  </a:lnTo>
                  <a:lnTo>
                    <a:pt x="496205" y="408651"/>
                  </a:lnTo>
                  <a:lnTo>
                    <a:pt x="594745" y="400639"/>
                  </a:lnTo>
                  <a:lnTo>
                    <a:pt x="693053" y="392705"/>
                  </a:lnTo>
                  <a:lnTo>
                    <a:pt x="791127" y="384851"/>
                  </a:lnTo>
                  <a:lnTo>
                    <a:pt x="888968" y="377076"/>
                  </a:lnTo>
                  <a:lnTo>
                    <a:pt x="986575" y="369381"/>
                  </a:lnTo>
                  <a:lnTo>
                    <a:pt x="1083949" y="361765"/>
                  </a:lnTo>
                  <a:lnTo>
                    <a:pt x="1181089" y="354228"/>
                  </a:lnTo>
                  <a:lnTo>
                    <a:pt x="1277996" y="346771"/>
                  </a:lnTo>
                  <a:lnTo>
                    <a:pt x="1374670" y="339393"/>
                  </a:lnTo>
                  <a:lnTo>
                    <a:pt x="1471110" y="332094"/>
                  </a:lnTo>
                  <a:lnTo>
                    <a:pt x="1567317" y="324875"/>
                  </a:lnTo>
                  <a:lnTo>
                    <a:pt x="1663290" y="317735"/>
                  </a:lnTo>
                  <a:lnTo>
                    <a:pt x="1759030" y="310674"/>
                  </a:lnTo>
                  <a:lnTo>
                    <a:pt x="1854537" y="303692"/>
                  </a:lnTo>
                  <a:lnTo>
                    <a:pt x="1949810" y="296790"/>
                  </a:lnTo>
                  <a:lnTo>
                    <a:pt x="2044850" y="289968"/>
                  </a:lnTo>
                  <a:lnTo>
                    <a:pt x="2139656" y="283224"/>
                  </a:lnTo>
                  <a:lnTo>
                    <a:pt x="2234229" y="276560"/>
                  </a:lnTo>
                  <a:lnTo>
                    <a:pt x="2328569" y="269975"/>
                  </a:lnTo>
                  <a:lnTo>
                    <a:pt x="2422675" y="263470"/>
                  </a:lnTo>
                  <a:lnTo>
                    <a:pt x="2516548" y="257044"/>
                  </a:lnTo>
                  <a:lnTo>
                    <a:pt x="2610187" y="250697"/>
                  </a:lnTo>
                  <a:lnTo>
                    <a:pt x="2703593" y="244430"/>
                  </a:lnTo>
                  <a:lnTo>
                    <a:pt x="2796766" y="238242"/>
                  </a:lnTo>
                  <a:lnTo>
                    <a:pt x="2889705" y="232133"/>
                  </a:lnTo>
                  <a:lnTo>
                    <a:pt x="2982410" y="226104"/>
                  </a:lnTo>
                  <a:lnTo>
                    <a:pt x="3074883" y="220154"/>
                  </a:lnTo>
                  <a:lnTo>
                    <a:pt x="3167122" y="214283"/>
                  </a:lnTo>
                  <a:lnTo>
                    <a:pt x="3259127" y="208491"/>
                  </a:lnTo>
                  <a:lnTo>
                    <a:pt x="3350900" y="202779"/>
                  </a:lnTo>
                  <a:lnTo>
                    <a:pt x="3442438" y="197147"/>
                  </a:lnTo>
                  <a:lnTo>
                    <a:pt x="3533744" y="191593"/>
                  </a:lnTo>
                  <a:lnTo>
                    <a:pt x="3624816" y="186119"/>
                  </a:lnTo>
                  <a:lnTo>
                    <a:pt x="3715654" y="180724"/>
                  </a:lnTo>
                  <a:lnTo>
                    <a:pt x="3806259" y="175409"/>
                  </a:lnTo>
                  <a:lnTo>
                    <a:pt x="3896631" y="170173"/>
                  </a:lnTo>
                  <a:lnTo>
                    <a:pt x="3986769" y="165016"/>
                  </a:lnTo>
                  <a:lnTo>
                    <a:pt x="4076674" y="159939"/>
                  </a:lnTo>
                  <a:lnTo>
                    <a:pt x="4166346" y="154941"/>
                  </a:lnTo>
                  <a:lnTo>
                    <a:pt x="4255784" y="150022"/>
                  </a:lnTo>
                  <a:lnTo>
                    <a:pt x="4344989" y="145183"/>
                  </a:lnTo>
                  <a:lnTo>
                    <a:pt x="4433960" y="140423"/>
                  </a:lnTo>
                  <a:lnTo>
                    <a:pt x="4522698" y="135742"/>
                  </a:lnTo>
                  <a:lnTo>
                    <a:pt x="4611203" y="131141"/>
                  </a:lnTo>
                  <a:lnTo>
                    <a:pt x="4699474" y="126618"/>
                  </a:lnTo>
                  <a:lnTo>
                    <a:pt x="4787511" y="122176"/>
                  </a:lnTo>
                  <a:lnTo>
                    <a:pt x="4875316" y="117812"/>
                  </a:lnTo>
                  <a:lnTo>
                    <a:pt x="4962887" y="113528"/>
                  </a:lnTo>
                  <a:lnTo>
                    <a:pt x="5050224" y="109324"/>
                  </a:lnTo>
                  <a:lnTo>
                    <a:pt x="5137328" y="105198"/>
                  </a:lnTo>
                  <a:lnTo>
                    <a:pt x="5224199" y="101152"/>
                  </a:lnTo>
                  <a:lnTo>
                    <a:pt x="5310836" y="97185"/>
                  </a:lnTo>
                  <a:lnTo>
                    <a:pt x="5397240" y="93298"/>
                  </a:lnTo>
                  <a:lnTo>
                    <a:pt x="5483411" y="89490"/>
                  </a:lnTo>
                  <a:lnTo>
                    <a:pt x="5569348" y="85761"/>
                  </a:lnTo>
                  <a:lnTo>
                    <a:pt x="5655052" y="82112"/>
                  </a:lnTo>
                  <a:lnTo>
                    <a:pt x="5740522" y="78542"/>
                  </a:lnTo>
                  <a:lnTo>
                    <a:pt x="5825759" y="75051"/>
                  </a:lnTo>
                  <a:lnTo>
                    <a:pt x="5910762" y="71640"/>
                  </a:lnTo>
                  <a:lnTo>
                    <a:pt x="5995533" y="68308"/>
                  </a:lnTo>
                  <a:lnTo>
                    <a:pt x="6080069" y="65055"/>
                  </a:lnTo>
                  <a:lnTo>
                    <a:pt x="6164373" y="61882"/>
                  </a:lnTo>
                  <a:lnTo>
                    <a:pt x="6248442" y="58787"/>
                  </a:lnTo>
                  <a:lnTo>
                    <a:pt x="6332279" y="55773"/>
                  </a:lnTo>
                  <a:lnTo>
                    <a:pt x="6415882" y="52837"/>
                  </a:lnTo>
                  <a:lnTo>
                    <a:pt x="6499252" y="49981"/>
                  </a:lnTo>
                  <a:lnTo>
                    <a:pt x="6582388" y="47205"/>
                  </a:lnTo>
                  <a:lnTo>
                    <a:pt x="6665291" y="44507"/>
                  </a:lnTo>
                  <a:lnTo>
                    <a:pt x="6747960" y="41889"/>
                  </a:lnTo>
                  <a:lnTo>
                    <a:pt x="6830396" y="39350"/>
                  </a:lnTo>
                  <a:lnTo>
                    <a:pt x="6912599" y="36891"/>
                  </a:lnTo>
                  <a:lnTo>
                    <a:pt x="6994568" y="34511"/>
                  </a:lnTo>
                  <a:lnTo>
                    <a:pt x="7076304" y="32210"/>
                  </a:lnTo>
                  <a:lnTo>
                    <a:pt x="7157807" y="29989"/>
                  </a:lnTo>
                  <a:lnTo>
                    <a:pt x="7239076" y="27847"/>
                  </a:lnTo>
                  <a:lnTo>
                    <a:pt x="7320111" y="25784"/>
                  </a:lnTo>
                  <a:lnTo>
                    <a:pt x="7400914" y="23801"/>
                  </a:lnTo>
                  <a:lnTo>
                    <a:pt x="7481483" y="21897"/>
                  </a:lnTo>
                  <a:lnTo>
                    <a:pt x="7561818" y="20072"/>
                  </a:lnTo>
                  <a:lnTo>
                    <a:pt x="7641920" y="18327"/>
                  </a:lnTo>
                  <a:lnTo>
                    <a:pt x="7721789" y="16661"/>
                  </a:lnTo>
                  <a:lnTo>
                    <a:pt x="7801424" y="15074"/>
                  </a:lnTo>
                  <a:lnTo>
                    <a:pt x="7880826" y="13566"/>
                  </a:lnTo>
                  <a:lnTo>
                    <a:pt x="7959994" y="12138"/>
                  </a:lnTo>
                  <a:lnTo>
                    <a:pt x="8038929" y="10790"/>
                  </a:lnTo>
                  <a:lnTo>
                    <a:pt x="8117631" y="9520"/>
                  </a:lnTo>
                  <a:lnTo>
                    <a:pt x="8196099" y="8330"/>
                  </a:lnTo>
                  <a:lnTo>
                    <a:pt x="8274334" y="7219"/>
                  </a:lnTo>
                  <a:lnTo>
                    <a:pt x="8352336" y="6188"/>
                  </a:lnTo>
                  <a:lnTo>
                    <a:pt x="8430104" y="5236"/>
                  </a:lnTo>
                  <a:lnTo>
                    <a:pt x="8507638" y="4363"/>
                  </a:lnTo>
                  <a:lnTo>
                    <a:pt x="8584939" y="3570"/>
                  </a:lnTo>
                  <a:lnTo>
                    <a:pt x="8662007" y="2856"/>
                  </a:lnTo>
                  <a:lnTo>
                    <a:pt x="8738842" y="2221"/>
                  </a:lnTo>
                  <a:lnTo>
                    <a:pt x="8815443" y="1666"/>
                  </a:lnTo>
                  <a:lnTo>
                    <a:pt x="8891810" y="1190"/>
                  </a:lnTo>
                  <a:lnTo>
                    <a:pt x="8967945" y="793"/>
                  </a:lnTo>
                  <a:lnTo>
                    <a:pt x="9043845" y="476"/>
                  </a:lnTo>
                  <a:lnTo>
                    <a:pt x="9119513" y="238"/>
                  </a:lnTo>
                  <a:lnTo>
                    <a:pt x="9194947" y="79"/>
                  </a:lnTo>
                  <a:lnTo>
                    <a:pt x="9270147" y="0"/>
                  </a:lnTo>
                  <a:lnTo>
                    <a:pt x="9345115" y="0"/>
                  </a:lnTo>
                  <a:lnTo>
                    <a:pt x="9419848" y="79"/>
                  </a:lnTo>
                  <a:lnTo>
                    <a:pt x="9494349" y="237"/>
                  </a:lnTo>
                  <a:lnTo>
                    <a:pt x="9568616" y="475"/>
                  </a:lnTo>
                  <a:lnTo>
                    <a:pt x="9642649" y="793"/>
                  </a:lnTo>
                  <a:lnTo>
                    <a:pt x="9716450" y="1189"/>
                  </a:lnTo>
                  <a:lnTo>
                    <a:pt x="9790016" y="1665"/>
                  </a:lnTo>
                  <a:lnTo>
                    <a:pt x="9863350" y="2221"/>
                  </a:lnTo>
                  <a:lnTo>
                    <a:pt x="9936450" y="2855"/>
                  </a:lnTo>
                  <a:lnTo>
                    <a:pt x="10009316" y="3569"/>
                  </a:lnTo>
                  <a:lnTo>
                    <a:pt x="10081950" y="4362"/>
                  </a:lnTo>
                  <a:lnTo>
                    <a:pt x="10154349" y="5235"/>
                  </a:lnTo>
                  <a:lnTo>
                    <a:pt x="10226516" y="6187"/>
                  </a:lnTo>
                  <a:lnTo>
                    <a:pt x="10298449" y="7218"/>
                  </a:lnTo>
                  <a:lnTo>
                    <a:pt x="10370148" y="8329"/>
                  </a:lnTo>
                  <a:lnTo>
                    <a:pt x="10441615" y="9519"/>
                  </a:lnTo>
                  <a:lnTo>
                    <a:pt x="10512847" y="10788"/>
                  </a:lnTo>
                  <a:lnTo>
                    <a:pt x="10583847" y="12137"/>
                  </a:lnTo>
                  <a:lnTo>
                    <a:pt x="10654613" y="13565"/>
                  </a:lnTo>
                  <a:lnTo>
                    <a:pt x="10725145" y="15072"/>
                  </a:lnTo>
                  <a:lnTo>
                    <a:pt x="10795444" y="16659"/>
                  </a:lnTo>
                  <a:lnTo>
                    <a:pt x="10865510" y="18325"/>
                  </a:lnTo>
                  <a:lnTo>
                    <a:pt x="10935342" y="20070"/>
                  </a:lnTo>
                  <a:lnTo>
                    <a:pt x="11004941" y="21895"/>
                  </a:lnTo>
                  <a:lnTo>
                    <a:pt x="11074307" y="23798"/>
                  </a:lnTo>
                  <a:lnTo>
                    <a:pt x="11143439" y="25782"/>
                  </a:lnTo>
                  <a:lnTo>
                    <a:pt x="11212338" y="27844"/>
                  </a:lnTo>
                  <a:lnTo>
                    <a:pt x="11281003" y="29986"/>
                  </a:lnTo>
                  <a:lnTo>
                    <a:pt x="11349435" y="32208"/>
                  </a:lnTo>
                  <a:lnTo>
                    <a:pt x="11417634" y="34508"/>
                  </a:lnTo>
                  <a:lnTo>
                    <a:pt x="11485599" y="36888"/>
                  </a:lnTo>
                  <a:lnTo>
                    <a:pt x="11553331" y="39348"/>
                  </a:lnTo>
                  <a:lnTo>
                    <a:pt x="11620829" y="41886"/>
                  </a:lnTo>
                  <a:lnTo>
                    <a:pt x="11688094" y="44504"/>
                  </a:lnTo>
                  <a:lnTo>
                    <a:pt x="11755125" y="47201"/>
                  </a:lnTo>
                  <a:lnTo>
                    <a:pt x="11821924" y="49978"/>
                  </a:lnTo>
                  <a:lnTo>
                    <a:pt x="11888488" y="52834"/>
                  </a:lnTo>
                  <a:lnTo>
                    <a:pt x="11954820" y="55769"/>
                  </a:lnTo>
                  <a:lnTo>
                    <a:pt x="12020918" y="58784"/>
                  </a:lnTo>
                  <a:lnTo>
                    <a:pt x="12086782" y="61878"/>
                  </a:lnTo>
                  <a:lnTo>
                    <a:pt x="12152413" y="65051"/>
                  </a:lnTo>
                  <a:lnTo>
                    <a:pt x="12217811" y="68304"/>
                  </a:lnTo>
                  <a:lnTo>
                    <a:pt x="12282975" y="71636"/>
                  </a:lnTo>
                  <a:lnTo>
                    <a:pt x="12347906" y="75047"/>
                  </a:lnTo>
                  <a:lnTo>
                    <a:pt x="12412604" y="78538"/>
                  </a:lnTo>
                  <a:lnTo>
                    <a:pt x="12477068" y="82108"/>
                  </a:lnTo>
                  <a:lnTo>
                    <a:pt x="12541298" y="85757"/>
                  </a:lnTo>
                  <a:lnTo>
                    <a:pt x="12605296" y="89486"/>
                  </a:lnTo>
                  <a:lnTo>
                    <a:pt x="12669060" y="93294"/>
                  </a:lnTo>
                  <a:lnTo>
                    <a:pt x="12732590" y="97181"/>
                  </a:lnTo>
                  <a:lnTo>
                    <a:pt x="12795887" y="101148"/>
                  </a:lnTo>
                  <a:lnTo>
                    <a:pt x="12858951" y="105193"/>
                  </a:lnTo>
                  <a:lnTo>
                    <a:pt x="12921781" y="109319"/>
                  </a:lnTo>
                  <a:lnTo>
                    <a:pt x="12984378" y="113523"/>
                  </a:lnTo>
                  <a:lnTo>
                    <a:pt x="13046742" y="117807"/>
                  </a:lnTo>
                  <a:lnTo>
                    <a:pt x="13108872" y="122171"/>
                  </a:lnTo>
                  <a:lnTo>
                    <a:pt x="13170768" y="126613"/>
                  </a:lnTo>
                  <a:lnTo>
                    <a:pt x="13232432" y="131135"/>
                  </a:lnTo>
                  <a:lnTo>
                    <a:pt x="13293861" y="135737"/>
                  </a:lnTo>
                  <a:lnTo>
                    <a:pt x="13355058" y="140417"/>
                  </a:lnTo>
                  <a:lnTo>
                    <a:pt x="13416021" y="145177"/>
                  </a:lnTo>
                  <a:lnTo>
                    <a:pt x="13476751" y="150016"/>
                  </a:lnTo>
                  <a:lnTo>
                    <a:pt x="13537247" y="154935"/>
                  </a:lnTo>
                  <a:lnTo>
                    <a:pt x="13597510" y="159933"/>
                  </a:lnTo>
                  <a:lnTo>
                    <a:pt x="13657539" y="165010"/>
                  </a:lnTo>
                  <a:lnTo>
                    <a:pt x="13717335" y="170167"/>
                  </a:lnTo>
                  <a:lnTo>
                    <a:pt x="13776898" y="175403"/>
                  </a:lnTo>
                  <a:lnTo>
                    <a:pt x="13836227" y="180718"/>
                  </a:lnTo>
                  <a:lnTo>
                    <a:pt x="13895323" y="186113"/>
                  </a:lnTo>
                  <a:lnTo>
                    <a:pt x="13954186" y="191587"/>
                  </a:lnTo>
                  <a:lnTo>
                    <a:pt x="14012815" y="197140"/>
                  </a:lnTo>
                  <a:lnTo>
                    <a:pt x="14071210" y="202773"/>
                  </a:lnTo>
                  <a:lnTo>
                    <a:pt x="14129372" y="208485"/>
                  </a:lnTo>
                  <a:lnTo>
                    <a:pt x="14187301" y="214276"/>
                  </a:lnTo>
                  <a:lnTo>
                    <a:pt x="14244997" y="220147"/>
                  </a:lnTo>
                  <a:lnTo>
                    <a:pt x="14302459" y="226097"/>
                  </a:lnTo>
                  <a:lnTo>
                    <a:pt x="14359687" y="232126"/>
                  </a:lnTo>
                  <a:lnTo>
                    <a:pt x="14416683" y="238235"/>
                  </a:lnTo>
                  <a:lnTo>
                    <a:pt x="14473444" y="244423"/>
                  </a:lnTo>
                  <a:lnTo>
                    <a:pt x="14529973" y="250690"/>
                  </a:lnTo>
                  <a:lnTo>
                    <a:pt x="14586268" y="257037"/>
                  </a:lnTo>
                  <a:lnTo>
                    <a:pt x="14642330" y="263463"/>
                  </a:lnTo>
                  <a:lnTo>
                    <a:pt x="14698158" y="269968"/>
                  </a:lnTo>
                  <a:lnTo>
                    <a:pt x="14753753" y="276553"/>
                  </a:lnTo>
                  <a:lnTo>
                    <a:pt x="14809114" y="283217"/>
                  </a:lnTo>
                  <a:lnTo>
                    <a:pt x="14864242" y="289960"/>
                  </a:lnTo>
                  <a:lnTo>
                    <a:pt x="14919137" y="296782"/>
                  </a:lnTo>
                  <a:lnTo>
                    <a:pt x="14973798" y="303684"/>
                  </a:lnTo>
                  <a:lnTo>
                    <a:pt x="15028226" y="310666"/>
                  </a:lnTo>
                  <a:lnTo>
                    <a:pt x="15082420" y="317726"/>
                  </a:lnTo>
                  <a:lnTo>
                    <a:pt x="15136381" y="324866"/>
                  </a:lnTo>
                  <a:lnTo>
                    <a:pt x="15190109" y="332086"/>
                  </a:lnTo>
                  <a:lnTo>
                    <a:pt x="15243603" y="339384"/>
                  </a:lnTo>
                  <a:lnTo>
                    <a:pt x="15296864" y="346762"/>
                  </a:lnTo>
                  <a:lnTo>
                    <a:pt x="15327795" y="351235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38659CB-1656-5BEC-88DA-9B3B37E0A65E}"/>
                </a:ext>
              </a:extLst>
            </p:cNvPr>
            <p:cNvSpPr/>
            <p:nvPr/>
          </p:nvSpPr>
          <p:spPr>
            <a:xfrm>
              <a:off x="17160283" y="357737"/>
              <a:ext cx="266700" cy="248920"/>
            </a:xfrm>
            <a:custGeom>
              <a:avLst/>
              <a:gdLst/>
              <a:ahLst/>
              <a:cxnLst/>
              <a:rect l="l" t="t" r="r" b="b"/>
              <a:pathLst>
                <a:path w="266700" h="248920">
                  <a:moveTo>
                    <a:pt x="35967" y="0"/>
                  </a:moveTo>
                  <a:lnTo>
                    <a:pt x="0" y="248714"/>
                  </a:lnTo>
                  <a:lnTo>
                    <a:pt x="266693" y="160330"/>
                  </a:lnTo>
                  <a:lnTo>
                    <a:pt x="3596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F258B15-73F2-DF32-5571-1AF3AC0EE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0350" y="-1337653"/>
            <a:ext cx="3048000" cy="13538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2B6AC1-CB7A-017D-6280-C6F0308B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97"/>
          <a:stretch>
            <a:fillRect/>
          </a:stretch>
        </p:blipFill>
        <p:spPr>
          <a:xfrm>
            <a:off x="7786391" y="3653254"/>
            <a:ext cx="648178" cy="649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54103B-0B47-0B6C-9171-6742ADE1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099" t="4267" r="-2707" b="44297"/>
          <a:stretch>
            <a:fillRect/>
          </a:stretch>
        </p:blipFill>
        <p:spPr>
          <a:xfrm>
            <a:off x="11649631" y="351093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9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CB767-63EE-FA76-6626-F40718FB3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5A4C-2904-442F-F405-381B7B417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1107996"/>
          </a:xfrm>
        </p:spPr>
        <p:txBody>
          <a:bodyPr/>
          <a:lstStyle/>
          <a:p>
            <a:pPr algn="ctr"/>
            <a:r>
              <a:rPr lang="en-US" sz="7200" b="1" u="none" dirty="0"/>
              <a:t>Populist Motifs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D7FDF-574C-25D4-F57A-14B501F63C2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153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FE97-919B-D2E9-1338-9878A46E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3EF5DB3-B7D7-C9DF-CB78-1D342FCF8D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259903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u="none" spc="-200" dirty="0">
                <a:latin typeface="Arial"/>
                <a:cs typeface="Arial"/>
              </a:rPr>
              <a:t>Populist</a:t>
            </a:r>
            <a:r>
              <a:rPr sz="7000" b="1" u="none" spc="-290" dirty="0">
                <a:latin typeface="Arial"/>
                <a:cs typeface="Arial"/>
              </a:rPr>
              <a:t> </a:t>
            </a:r>
            <a:r>
              <a:rPr sz="7000" b="1" u="none" spc="-80" dirty="0">
                <a:latin typeface="Arial"/>
                <a:cs typeface="Arial"/>
              </a:rPr>
              <a:t>Sentence</a:t>
            </a:r>
            <a:r>
              <a:rPr sz="7000" b="1" u="none" spc="-300" dirty="0">
                <a:latin typeface="Arial"/>
                <a:cs typeface="Arial"/>
              </a:rPr>
              <a:t> </a:t>
            </a:r>
            <a:r>
              <a:rPr sz="7000" b="1" u="none" spc="-185" dirty="0">
                <a:latin typeface="Arial"/>
                <a:cs typeface="Arial"/>
              </a:rPr>
              <a:t>Level</a:t>
            </a:r>
            <a:r>
              <a:rPr sz="7000" b="1" u="none" spc="-295" dirty="0">
                <a:latin typeface="Arial"/>
                <a:cs typeface="Arial"/>
              </a:rPr>
              <a:t> </a:t>
            </a:r>
            <a:r>
              <a:rPr sz="7000" b="1" u="none" spc="-10" dirty="0">
                <a:latin typeface="Arial"/>
                <a:cs typeface="Arial"/>
              </a:rPr>
              <a:t>Motifs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4E37EE7-5327-F29C-B0E1-652AEA413A74}"/>
              </a:ext>
            </a:extLst>
          </p:cNvPr>
          <p:cNvSpPr/>
          <p:nvPr/>
        </p:nvSpPr>
        <p:spPr>
          <a:xfrm>
            <a:off x="3349238" y="319060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0"/>
                </a:lnTo>
                <a:lnTo>
                  <a:pt x="54546" y="255045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1"/>
                </a:lnTo>
                <a:lnTo>
                  <a:pt x="0" y="476760"/>
                </a:lnTo>
                <a:lnTo>
                  <a:pt x="2181" y="522459"/>
                </a:lnTo>
                <a:lnTo>
                  <a:pt x="8727" y="567818"/>
                </a:lnTo>
                <a:lnTo>
                  <a:pt x="19636" y="612500"/>
                </a:lnTo>
                <a:lnTo>
                  <a:pt x="34910" y="656166"/>
                </a:lnTo>
                <a:lnTo>
                  <a:pt x="54546" y="698475"/>
                </a:lnTo>
                <a:lnTo>
                  <a:pt x="78547" y="739090"/>
                </a:lnTo>
                <a:lnTo>
                  <a:pt x="106912" y="777672"/>
                </a:lnTo>
                <a:lnTo>
                  <a:pt x="139640" y="813881"/>
                </a:lnTo>
                <a:lnTo>
                  <a:pt x="175849" y="846609"/>
                </a:lnTo>
                <a:lnTo>
                  <a:pt x="214431" y="874974"/>
                </a:lnTo>
                <a:lnTo>
                  <a:pt x="255046" y="898974"/>
                </a:lnTo>
                <a:lnTo>
                  <a:pt x="297355" y="918611"/>
                </a:lnTo>
                <a:lnTo>
                  <a:pt x="341020" y="933884"/>
                </a:lnTo>
                <a:lnTo>
                  <a:pt x="385702" y="944794"/>
                </a:lnTo>
                <a:lnTo>
                  <a:pt x="431062" y="951339"/>
                </a:lnTo>
                <a:lnTo>
                  <a:pt x="476761" y="953521"/>
                </a:lnTo>
                <a:lnTo>
                  <a:pt x="522460" y="951339"/>
                </a:lnTo>
                <a:lnTo>
                  <a:pt x="567819" y="944794"/>
                </a:lnTo>
                <a:lnTo>
                  <a:pt x="612501" y="933884"/>
                </a:lnTo>
                <a:lnTo>
                  <a:pt x="656167" y="918611"/>
                </a:lnTo>
                <a:lnTo>
                  <a:pt x="698476" y="898974"/>
                </a:lnTo>
                <a:lnTo>
                  <a:pt x="739091" y="874974"/>
                </a:lnTo>
                <a:lnTo>
                  <a:pt x="777673" y="846609"/>
                </a:lnTo>
                <a:lnTo>
                  <a:pt x="813882" y="813881"/>
                </a:lnTo>
                <a:lnTo>
                  <a:pt x="846610" y="777672"/>
                </a:lnTo>
                <a:lnTo>
                  <a:pt x="874975" y="739090"/>
                </a:lnTo>
                <a:lnTo>
                  <a:pt x="898975" y="698475"/>
                </a:lnTo>
                <a:lnTo>
                  <a:pt x="918612" y="656166"/>
                </a:lnTo>
                <a:lnTo>
                  <a:pt x="933885" y="612500"/>
                </a:lnTo>
                <a:lnTo>
                  <a:pt x="944795" y="567818"/>
                </a:lnTo>
                <a:lnTo>
                  <a:pt x="951340" y="522459"/>
                </a:lnTo>
                <a:lnTo>
                  <a:pt x="953522" y="476760"/>
                </a:lnTo>
                <a:lnTo>
                  <a:pt x="951340" y="431061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5" y="255045"/>
                </a:lnTo>
                <a:lnTo>
                  <a:pt x="874975" y="214430"/>
                </a:lnTo>
                <a:lnTo>
                  <a:pt x="846610" y="175849"/>
                </a:lnTo>
                <a:lnTo>
                  <a:pt x="813882" y="139640"/>
                </a:lnTo>
                <a:lnTo>
                  <a:pt x="777673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7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28C710D-CD34-BB23-AAF2-A1C38EE8236C}"/>
              </a:ext>
            </a:extLst>
          </p:cNvPr>
          <p:cNvSpPr txBox="1"/>
          <p:nvPr/>
        </p:nvSpPr>
        <p:spPr>
          <a:xfrm>
            <a:off x="3605381" y="3442600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55C66A1-CE34-1C2A-260E-05215C0713F9}"/>
              </a:ext>
            </a:extLst>
          </p:cNvPr>
          <p:cNvSpPr/>
          <p:nvPr/>
        </p:nvSpPr>
        <p:spPr>
          <a:xfrm>
            <a:off x="846115" y="4317462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4" h="882650">
                <a:moveTo>
                  <a:pt x="796888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4" y="54746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7"/>
                </a:lnTo>
                <a:lnTo>
                  <a:pt x="225415" y="129044"/>
                </a:lnTo>
                <a:lnTo>
                  <a:pt x="180332" y="157122"/>
                </a:lnTo>
                <a:lnTo>
                  <a:pt x="140258" y="186792"/>
                </a:lnTo>
                <a:lnTo>
                  <a:pt x="105194" y="217868"/>
                </a:lnTo>
                <a:lnTo>
                  <a:pt x="75138" y="250161"/>
                </a:lnTo>
                <a:lnTo>
                  <a:pt x="50092" y="283486"/>
                </a:lnTo>
                <a:lnTo>
                  <a:pt x="30055" y="317653"/>
                </a:lnTo>
                <a:lnTo>
                  <a:pt x="5009" y="387769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2" y="598864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5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4" y="827603"/>
                </a:lnTo>
                <a:lnTo>
                  <a:pt x="444675" y="841290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8"/>
                </a:lnTo>
                <a:lnTo>
                  <a:pt x="642800" y="876484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4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1" y="853021"/>
                </a:lnTo>
                <a:lnTo>
                  <a:pt x="1097584" y="841290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0" y="632188"/>
                </a:lnTo>
                <a:lnTo>
                  <a:pt x="1492167" y="598864"/>
                </a:lnTo>
                <a:lnTo>
                  <a:pt x="1512204" y="564696"/>
                </a:lnTo>
                <a:lnTo>
                  <a:pt x="1537250" y="494581"/>
                </a:lnTo>
                <a:lnTo>
                  <a:pt x="1542259" y="459008"/>
                </a:lnTo>
                <a:lnTo>
                  <a:pt x="1542259" y="423341"/>
                </a:lnTo>
                <a:lnTo>
                  <a:pt x="1527231" y="352477"/>
                </a:lnTo>
                <a:lnTo>
                  <a:pt x="1492167" y="283486"/>
                </a:lnTo>
                <a:lnTo>
                  <a:pt x="1467120" y="250161"/>
                </a:lnTo>
                <a:lnTo>
                  <a:pt x="1437065" y="217868"/>
                </a:lnTo>
                <a:lnTo>
                  <a:pt x="1402000" y="186792"/>
                </a:lnTo>
                <a:lnTo>
                  <a:pt x="1361926" y="157122"/>
                </a:lnTo>
                <a:lnTo>
                  <a:pt x="1316843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6"/>
                </a:lnTo>
                <a:lnTo>
                  <a:pt x="1097584" y="41059"/>
                </a:lnTo>
                <a:lnTo>
                  <a:pt x="1049391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2A2C82-EF95-B1E5-F33B-253FF91A341E}"/>
              </a:ext>
            </a:extLst>
          </p:cNvPr>
          <p:cNvSpPr txBox="1"/>
          <p:nvPr/>
        </p:nvSpPr>
        <p:spPr>
          <a:xfrm>
            <a:off x="1224415" y="4560504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18981207-64D0-3F0E-D5DD-AB2FD519DA58}"/>
              </a:ext>
            </a:extLst>
          </p:cNvPr>
          <p:cNvGrpSpPr/>
          <p:nvPr/>
        </p:nvGrpSpPr>
        <p:grpSpPr>
          <a:xfrm>
            <a:off x="1962562" y="3589235"/>
            <a:ext cx="1388745" cy="788035"/>
            <a:chOff x="1962562" y="3589235"/>
            <a:chExt cx="1388745" cy="78803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6A81EF75-A3A3-0C82-D698-D47B4EE4B039}"/>
                </a:ext>
              </a:extLst>
            </p:cNvPr>
            <p:cNvSpPr/>
            <p:nvPr/>
          </p:nvSpPr>
          <p:spPr>
            <a:xfrm>
              <a:off x="1973040" y="3638016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4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76A4B4F-70E3-DBEC-3AF7-AA8CD2203CE0}"/>
                </a:ext>
              </a:extLst>
            </p:cNvPr>
            <p:cNvSpPr/>
            <p:nvPr/>
          </p:nvSpPr>
          <p:spPr>
            <a:xfrm>
              <a:off x="3245367" y="3589235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90" y="99895"/>
                  </a:lnTo>
                  <a:lnTo>
                    <a:pt x="105491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AD316F9D-0EB5-53BD-5AD0-B359460A755F}"/>
              </a:ext>
            </a:extLst>
          </p:cNvPr>
          <p:cNvSpPr txBox="1"/>
          <p:nvPr/>
        </p:nvSpPr>
        <p:spPr>
          <a:xfrm>
            <a:off x="2169449" y="3336395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u="sng" spc="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54EF273-EBAF-FA1A-19E4-08033675B320}"/>
              </a:ext>
            </a:extLst>
          </p:cNvPr>
          <p:cNvSpPr/>
          <p:nvPr/>
        </p:nvSpPr>
        <p:spPr>
          <a:xfrm>
            <a:off x="744734" y="3042373"/>
            <a:ext cx="3835400" cy="2530475"/>
          </a:xfrm>
          <a:custGeom>
            <a:avLst/>
            <a:gdLst/>
            <a:ahLst/>
            <a:cxnLst/>
            <a:rect l="l" t="t" r="r" b="b"/>
            <a:pathLst>
              <a:path w="3835400" h="2530475">
                <a:moveTo>
                  <a:pt x="3503531" y="1615098"/>
                </a:moveTo>
                <a:lnTo>
                  <a:pt x="3473286" y="1648423"/>
                </a:lnTo>
                <a:lnTo>
                  <a:pt x="3442071" y="1681267"/>
                </a:lnTo>
                <a:lnTo>
                  <a:pt x="3409912" y="1713621"/>
                </a:lnTo>
                <a:lnTo>
                  <a:pt x="3376832" y="1745478"/>
                </a:lnTo>
                <a:lnTo>
                  <a:pt x="3342859" y="1776828"/>
                </a:lnTo>
                <a:lnTo>
                  <a:pt x="3308017" y="1807665"/>
                </a:lnTo>
                <a:lnTo>
                  <a:pt x="3272331" y="1837978"/>
                </a:lnTo>
                <a:lnTo>
                  <a:pt x="3235827" y="1867761"/>
                </a:lnTo>
                <a:lnTo>
                  <a:pt x="3198531" y="1897005"/>
                </a:lnTo>
                <a:lnTo>
                  <a:pt x="3160467" y="1925702"/>
                </a:lnTo>
                <a:lnTo>
                  <a:pt x="3121662" y="1953843"/>
                </a:lnTo>
                <a:lnTo>
                  <a:pt x="3082140" y="1981421"/>
                </a:lnTo>
                <a:lnTo>
                  <a:pt x="3041928" y="2008426"/>
                </a:lnTo>
                <a:lnTo>
                  <a:pt x="3001049" y="2034852"/>
                </a:lnTo>
                <a:lnTo>
                  <a:pt x="2959530" y="2060688"/>
                </a:lnTo>
                <a:lnTo>
                  <a:pt x="2917396" y="2085928"/>
                </a:lnTo>
                <a:lnTo>
                  <a:pt x="2874673" y="2110563"/>
                </a:lnTo>
                <a:lnTo>
                  <a:pt x="2831386" y="2134585"/>
                </a:lnTo>
                <a:lnTo>
                  <a:pt x="2787560" y="2157985"/>
                </a:lnTo>
                <a:lnTo>
                  <a:pt x="2743220" y="2180756"/>
                </a:lnTo>
                <a:lnTo>
                  <a:pt x="2698393" y="2202888"/>
                </a:lnTo>
                <a:lnTo>
                  <a:pt x="2653103" y="2224375"/>
                </a:lnTo>
                <a:lnTo>
                  <a:pt x="2607375" y="2245206"/>
                </a:lnTo>
                <a:lnTo>
                  <a:pt x="2561236" y="2265375"/>
                </a:lnTo>
                <a:lnTo>
                  <a:pt x="2514711" y="2284874"/>
                </a:lnTo>
                <a:lnTo>
                  <a:pt x="2467824" y="2303692"/>
                </a:lnTo>
                <a:lnTo>
                  <a:pt x="2420602" y="2321824"/>
                </a:lnTo>
                <a:lnTo>
                  <a:pt x="2373070" y="2339259"/>
                </a:lnTo>
                <a:lnTo>
                  <a:pt x="2325253" y="2355991"/>
                </a:lnTo>
                <a:lnTo>
                  <a:pt x="2277176" y="2372010"/>
                </a:lnTo>
                <a:lnTo>
                  <a:pt x="2228865" y="2387309"/>
                </a:lnTo>
                <a:lnTo>
                  <a:pt x="2180345" y="2401879"/>
                </a:lnTo>
                <a:lnTo>
                  <a:pt x="2131642" y="2415712"/>
                </a:lnTo>
                <a:lnTo>
                  <a:pt x="2082782" y="2428800"/>
                </a:lnTo>
                <a:lnTo>
                  <a:pt x="2033788" y="2441135"/>
                </a:lnTo>
                <a:lnTo>
                  <a:pt x="1984688" y="2452708"/>
                </a:lnTo>
                <a:lnTo>
                  <a:pt x="1935505" y="2463510"/>
                </a:lnTo>
                <a:lnTo>
                  <a:pt x="1886267" y="2473535"/>
                </a:lnTo>
                <a:lnTo>
                  <a:pt x="1836997" y="2482773"/>
                </a:lnTo>
                <a:lnTo>
                  <a:pt x="1787721" y="2491216"/>
                </a:lnTo>
                <a:lnTo>
                  <a:pt x="1738466" y="2498857"/>
                </a:lnTo>
                <a:lnTo>
                  <a:pt x="1689255" y="2505686"/>
                </a:lnTo>
                <a:lnTo>
                  <a:pt x="1640116" y="2511695"/>
                </a:lnTo>
                <a:lnTo>
                  <a:pt x="1591072" y="2516877"/>
                </a:lnTo>
                <a:lnTo>
                  <a:pt x="1542149" y="2521223"/>
                </a:lnTo>
                <a:lnTo>
                  <a:pt x="1493373" y="2524725"/>
                </a:lnTo>
                <a:lnTo>
                  <a:pt x="1444769" y="2527375"/>
                </a:lnTo>
                <a:lnTo>
                  <a:pt x="1396363" y="2529163"/>
                </a:lnTo>
                <a:lnTo>
                  <a:pt x="1348180" y="2530083"/>
                </a:lnTo>
                <a:lnTo>
                  <a:pt x="1300244" y="2530125"/>
                </a:lnTo>
                <a:lnTo>
                  <a:pt x="1252583" y="2529282"/>
                </a:lnTo>
                <a:lnTo>
                  <a:pt x="1205220" y="2527546"/>
                </a:lnTo>
                <a:lnTo>
                  <a:pt x="1158182" y="2524907"/>
                </a:lnTo>
                <a:lnTo>
                  <a:pt x="1111494" y="2521358"/>
                </a:lnTo>
                <a:lnTo>
                  <a:pt x="1065181" y="2516891"/>
                </a:lnTo>
                <a:lnTo>
                  <a:pt x="1019268" y="2511497"/>
                </a:lnTo>
                <a:lnTo>
                  <a:pt x="973782" y="2505168"/>
                </a:lnTo>
                <a:lnTo>
                  <a:pt x="928747" y="2497896"/>
                </a:lnTo>
                <a:lnTo>
                  <a:pt x="884188" y="2489672"/>
                </a:lnTo>
                <a:lnTo>
                  <a:pt x="840132" y="2480489"/>
                </a:lnTo>
                <a:lnTo>
                  <a:pt x="788355" y="2468285"/>
                </a:lnTo>
                <a:lnTo>
                  <a:pt x="738142" y="2454888"/>
                </a:lnTo>
                <a:lnTo>
                  <a:pt x="689501" y="2440325"/>
                </a:lnTo>
                <a:lnTo>
                  <a:pt x="642442" y="2424622"/>
                </a:lnTo>
                <a:lnTo>
                  <a:pt x="596972" y="2407803"/>
                </a:lnTo>
                <a:lnTo>
                  <a:pt x="553099" y="2389895"/>
                </a:lnTo>
                <a:lnTo>
                  <a:pt x="510832" y="2370924"/>
                </a:lnTo>
                <a:lnTo>
                  <a:pt x="470179" y="2350915"/>
                </a:lnTo>
                <a:lnTo>
                  <a:pt x="431150" y="2329894"/>
                </a:lnTo>
                <a:lnTo>
                  <a:pt x="393751" y="2307887"/>
                </a:lnTo>
                <a:lnTo>
                  <a:pt x="357992" y="2284920"/>
                </a:lnTo>
                <a:lnTo>
                  <a:pt x="323880" y="2261018"/>
                </a:lnTo>
                <a:lnTo>
                  <a:pt x="291425" y="2236208"/>
                </a:lnTo>
                <a:lnTo>
                  <a:pt x="260635" y="2210514"/>
                </a:lnTo>
                <a:lnTo>
                  <a:pt x="231517" y="2183963"/>
                </a:lnTo>
                <a:lnTo>
                  <a:pt x="204081" y="2156581"/>
                </a:lnTo>
                <a:lnTo>
                  <a:pt x="178335" y="2128394"/>
                </a:lnTo>
                <a:lnTo>
                  <a:pt x="131945" y="2069705"/>
                </a:lnTo>
                <a:lnTo>
                  <a:pt x="92414" y="2008103"/>
                </a:lnTo>
                <a:lnTo>
                  <a:pt x="59810" y="1943795"/>
                </a:lnTo>
                <a:lnTo>
                  <a:pt x="34199" y="1876986"/>
                </a:lnTo>
                <a:lnTo>
                  <a:pt x="15650" y="1807883"/>
                </a:lnTo>
                <a:lnTo>
                  <a:pt x="4227" y="1736692"/>
                </a:lnTo>
                <a:lnTo>
                  <a:pt x="0" y="1663620"/>
                </a:lnTo>
                <a:lnTo>
                  <a:pt x="605" y="1626443"/>
                </a:lnTo>
                <a:lnTo>
                  <a:pt x="7295" y="1550935"/>
                </a:lnTo>
                <a:lnTo>
                  <a:pt x="13396" y="1512656"/>
                </a:lnTo>
                <a:lnTo>
                  <a:pt x="21347" y="1474061"/>
                </a:lnTo>
                <a:lnTo>
                  <a:pt x="31154" y="1435176"/>
                </a:lnTo>
                <a:lnTo>
                  <a:pt x="42828" y="1396028"/>
                </a:lnTo>
                <a:lnTo>
                  <a:pt x="56375" y="1356641"/>
                </a:lnTo>
                <a:lnTo>
                  <a:pt x="71805" y="1317041"/>
                </a:lnTo>
                <a:lnTo>
                  <a:pt x="89126" y="1277255"/>
                </a:lnTo>
                <a:lnTo>
                  <a:pt x="108346" y="1237307"/>
                </a:lnTo>
                <a:lnTo>
                  <a:pt x="129474" y="1197225"/>
                </a:lnTo>
                <a:lnTo>
                  <a:pt x="152517" y="1157033"/>
                </a:lnTo>
                <a:lnTo>
                  <a:pt x="177485" y="1116757"/>
                </a:lnTo>
                <a:lnTo>
                  <a:pt x="204386" y="1076424"/>
                </a:lnTo>
                <a:lnTo>
                  <a:pt x="233227" y="1036058"/>
                </a:lnTo>
                <a:lnTo>
                  <a:pt x="264018" y="995686"/>
                </a:lnTo>
                <a:lnTo>
                  <a:pt x="296767" y="955334"/>
                </a:lnTo>
                <a:lnTo>
                  <a:pt x="331483" y="915027"/>
                </a:lnTo>
                <a:lnTo>
                  <a:pt x="361727" y="881702"/>
                </a:lnTo>
                <a:lnTo>
                  <a:pt x="392942" y="848858"/>
                </a:lnTo>
                <a:lnTo>
                  <a:pt x="425102" y="816504"/>
                </a:lnTo>
                <a:lnTo>
                  <a:pt x="458181" y="784647"/>
                </a:lnTo>
                <a:lnTo>
                  <a:pt x="492154" y="753297"/>
                </a:lnTo>
                <a:lnTo>
                  <a:pt x="526997" y="722460"/>
                </a:lnTo>
                <a:lnTo>
                  <a:pt x="562682" y="692147"/>
                </a:lnTo>
                <a:lnTo>
                  <a:pt x="599186" y="662363"/>
                </a:lnTo>
                <a:lnTo>
                  <a:pt x="636482" y="633119"/>
                </a:lnTo>
                <a:lnTo>
                  <a:pt x="674546" y="604423"/>
                </a:lnTo>
                <a:lnTo>
                  <a:pt x="713351" y="576281"/>
                </a:lnTo>
                <a:lnTo>
                  <a:pt x="752873" y="548704"/>
                </a:lnTo>
                <a:lnTo>
                  <a:pt x="793086" y="521698"/>
                </a:lnTo>
                <a:lnTo>
                  <a:pt x="833964" y="495273"/>
                </a:lnTo>
                <a:lnTo>
                  <a:pt x="875483" y="469436"/>
                </a:lnTo>
                <a:lnTo>
                  <a:pt x="917617" y="444196"/>
                </a:lnTo>
                <a:lnTo>
                  <a:pt x="960340" y="419561"/>
                </a:lnTo>
                <a:lnTo>
                  <a:pt x="1003627" y="395540"/>
                </a:lnTo>
                <a:lnTo>
                  <a:pt x="1047453" y="372139"/>
                </a:lnTo>
                <a:lnTo>
                  <a:pt x="1091793" y="349369"/>
                </a:lnTo>
                <a:lnTo>
                  <a:pt x="1136620" y="327236"/>
                </a:lnTo>
                <a:lnTo>
                  <a:pt x="1181910" y="305750"/>
                </a:lnTo>
                <a:lnTo>
                  <a:pt x="1227638" y="284918"/>
                </a:lnTo>
                <a:lnTo>
                  <a:pt x="1273777" y="264749"/>
                </a:lnTo>
                <a:lnTo>
                  <a:pt x="1320302" y="245251"/>
                </a:lnTo>
                <a:lnTo>
                  <a:pt x="1367189" y="226432"/>
                </a:lnTo>
                <a:lnTo>
                  <a:pt x="1414411" y="208301"/>
                </a:lnTo>
                <a:lnTo>
                  <a:pt x="1461943" y="190865"/>
                </a:lnTo>
                <a:lnTo>
                  <a:pt x="1509761" y="174134"/>
                </a:lnTo>
                <a:lnTo>
                  <a:pt x="1557837" y="158114"/>
                </a:lnTo>
                <a:lnTo>
                  <a:pt x="1606148" y="142816"/>
                </a:lnTo>
                <a:lnTo>
                  <a:pt x="1654668" y="128245"/>
                </a:lnTo>
                <a:lnTo>
                  <a:pt x="1703371" y="114412"/>
                </a:lnTo>
                <a:lnTo>
                  <a:pt x="1752232" y="101324"/>
                </a:lnTo>
                <a:lnTo>
                  <a:pt x="1801225" y="88990"/>
                </a:lnTo>
                <a:lnTo>
                  <a:pt x="1850326" y="77417"/>
                </a:lnTo>
                <a:lnTo>
                  <a:pt x="1899508" y="66614"/>
                </a:lnTo>
                <a:lnTo>
                  <a:pt x="1948747" y="56590"/>
                </a:lnTo>
                <a:lnTo>
                  <a:pt x="1998016" y="47352"/>
                </a:lnTo>
                <a:lnTo>
                  <a:pt x="2047292" y="38908"/>
                </a:lnTo>
                <a:lnTo>
                  <a:pt x="2096547" y="31268"/>
                </a:lnTo>
                <a:lnTo>
                  <a:pt x="2145758" y="24439"/>
                </a:lnTo>
                <a:lnTo>
                  <a:pt x="2194897" y="18429"/>
                </a:lnTo>
                <a:lnTo>
                  <a:pt x="2243941" y="13247"/>
                </a:lnTo>
                <a:lnTo>
                  <a:pt x="2292864" y="8901"/>
                </a:lnTo>
                <a:lnTo>
                  <a:pt x="2341640" y="5399"/>
                </a:lnTo>
                <a:lnTo>
                  <a:pt x="2390244" y="2750"/>
                </a:lnTo>
                <a:lnTo>
                  <a:pt x="2438650" y="962"/>
                </a:lnTo>
                <a:lnTo>
                  <a:pt x="2486834" y="42"/>
                </a:lnTo>
                <a:lnTo>
                  <a:pt x="2534769" y="0"/>
                </a:lnTo>
                <a:lnTo>
                  <a:pt x="2582430" y="843"/>
                </a:lnTo>
                <a:lnTo>
                  <a:pt x="2629793" y="2579"/>
                </a:lnTo>
                <a:lnTo>
                  <a:pt x="2676831" y="5218"/>
                </a:lnTo>
                <a:lnTo>
                  <a:pt x="2723519" y="8767"/>
                </a:lnTo>
                <a:lnTo>
                  <a:pt x="2769832" y="13234"/>
                </a:lnTo>
                <a:lnTo>
                  <a:pt x="2815745" y="18628"/>
                </a:lnTo>
                <a:lnTo>
                  <a:pt x="2861231" y="24957"/>
                </a:lnTo>
                <a:lnTo>
                  <a:pt x="2906267" y="32229"/>
                </a:lnTo>
                <a:lnTo>
                  <a:pt x="2950825" y="40453"/>
                </a:lnTo>
                <a:lnTo>
                  <a:pt x="2994882" y="49636"/>
                </a:lnTo>
                <a:lnTo>
                  <a:pt x="3046658" y="61840"/>
                </a:lnTo>
                <a:lnTo>
                  <a:pt x="3096871" y="75237"/>
                </a:lnTo>
                <a:lnTo>
                  <a:pt x="3145512" y="89800"/>
                </a:lnTo>
                <a:lnTo>
                  <a:pt x="3192571" y="105503"/>
                </a:lnTo>
                <a:lnTo>
                  <a:pt x="3238042" y="122322"/>
                </a:lnTo>
                <a:lnTo>
                  <a:pt x="3281915" y="140230"/>
                </a:lnTo>
                <a:lnTo>
                  <a:pt x="3324181" y="159201"/>
                </a:lnTo>
                <a:lnTo>
                  <a:pt x="3364834" y="179210"/>
                </a:lnTo>
                <a:lnTo>
                  <a:pt x="3403864" y="200231"/>
                </a:lnTo>
                <a:lnTo>
                  <a:pt x="3441262" y="222238"/>
                </a:lnTo>
                <a:lnTo>
                  <a:pt x="3477022" y="245205"/>
                </a:lnTo>
                <a:lnTo>
                  <a:pt x="3511133" y="269107"/>
                </a:lnTo>
                <a:lnTo>
                  <a:pt x="3543588" y="293917"/>
                </a:lnTo>
                <a:lnTo>
                  <a:pt x="3574379" y="319611"/>
                </a:lnTo>
                <a:lnTo>
                  <a:pt x="3603496" y="346161"/>
                </a:lnTo>
                <a:lnTo>
                  <a:pt x="3630932" y="373543"/>
                </a:lnTo>
                <a:lnTo>
                  <a:pt x="3656679" y="401731"/>
                </a:lnTo>
                <a:lnTo>
                  <a:pt x="3703069" y="460420"/>
                </a:lnTo>
                <a:lnTo>
                  <a:pt x="3742600" y="522022"/>
                </a:lnTo>
                <a:lnTo>
                  <a:pt x="3775204" y="586330"/>
                </a:lnTo>
                <a:lnTo>
                  <a:pt x="3800814" y="653139"/>
                </a:lnTo>
                <a:lnTo>
                  <a:pt x="3819364" y="722242"/>
                </a:lnTo>
                <a:lnTo>
                  <a:pt x="3830786" y="793432"/>
                </a:lnTo>
                <a:lnTo>
                  <a:pt x="3835014" y="866505"/>
                </a:lnTo>
                <a:lnTo>
                  <a:pt x="3834409" y="903682"/>
                </a:lnTo>
                <a:lnTo>
                  <a:pt x="3827719" y="979190"/>
                </a:lnTo>
                <a:lnTo>
                  <a:pt x="3821617" y="1017469"/>
                </a:lnTo>
                <a:lnTo>
                  <a:pt x="3813667" y="1056064"/>
                </a:lnTo>
                <a:lnTo>
                  <a:pt x="3803859" y="1094949"/>
                </a:lnTo>
                <a:lnTo>
                  <a:pt x="3792186" y="1134097"/>
                </a:lnTo>
                <a:lnTo>
                  <a:pt x="3778638" y="1173484"/>
                </a:lnTo>
                <a:lnTo>
                  <a:pt x="3763208" y="1213084"/>
                </a:lnTo>
                <a:lnTo>
                  <a:pt x="3745887" y="1252870"/>
                </a:lnTo>
                <a:lnTo>
                  <a:pt x="3726667" y="1292818"/>
                </a:lnTo>
                <a:lnTo>
                  <a:pt x="3705540" y="1332900"/>
                </a:lnTo>
                <a:lnTo>
                  <a:pt x="3682496" y="1373092"/>
                </a:lnTo>
                <a:lnTo>
                  <a:pt x="3657528" y="1413368"/>
                </a:lnTo>
                <a:lnTo>
                  <a:pt x="3630628" y="1453701"/>
                </a:lnTo>
                <a:lnTo>
                  <a:pt x="3601786" y="1494067"/>
                </a:lnTo>
                <a:lnTo>
                  <a:pt x="3570995" y="1534439"/>
                </a:lnTo>
                <a:lnTo>
                  <a:pt x="3538246" y="1574791"/>
                </a:lnTo>
                <a:lnTo>
                  <a:pt x="3503531" y="1615098"/>
                </a:lnTo>
                <a:close/>
              </a:path>
            </a:pathLst>
          </a:custGeom>
          <a:ln w="2094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7297F147-5DAF-D688-1D98-FC4209924860}"/>
              </a:ext>
            </a:extLst>
          </p:cNvPr>
          <p:cNvSpPr txBox="1"/>
          <p:nvPr/>
        </p:nvSpPr>
        <p:spPr>
          <a:xfrm>
            <a:off x="660374" y="5623483"/>
            <a:ext cx="35185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latin typeface="Arial MT"/>
                <a:cs typeface="Arial MT"/>
              </a:rPr>
              <a:t>They</a:t>
            </a:r>
            <a:r>
              <a:rPr sz="3100" spc="160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hurt</a:t>
            </a:r>
            <a:r>
              <a:rPr sz="3100" spc="165" dirty="0">
                <a:latin typeface="Arial MT"/>
                <a:cs typeface="Arial MT"/>
              </a:rPr>
              <a:t> </a:t>
            </a:r>
            <a:r>
              <a:rPr sz="3100" spc="-25" dirty="0">
                <a:latin typeface="Arial MT"/>
                <a:cs typeface="Arial MT"/>
              </a:rPr>
              <a:t>us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A415CAA-193C-8124-6179-5FAC9EB2963E}"/>
              </a:ext>
            </a:extLst>
          </p:cNvPr>
          <p:cNvSpPr/>
          <p:nvPr/>
        </p:nvSpPr>
        <p:spPr>
          <a:xfrm>
            <a:off x="5716646" y="4317462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4" y="54746"/>
                </a:lnTo>
                <a:lnTo>
                  <a:pt x="352077" y="70387"/>
                </a:lnTo>
                <a:lnTo>
                  <a:pt x="308041" y="87984"/>
                </a:lnTo>
                <a:lnTo>
                  <a:pt x="265759" y="107537"/>
                </a:lnTo>
                <a:lnTo>
                  <a:pt x="225416" y="129044"/>
                </a:lnTo>
                <a:lnTo>
                  <a:pt x="180332" y="157122"/>
                </a:lnTo>
                <a:lnTo>
                  <a:pt x="140258" y="186792"/>
                </a:lnTo>
                <a:lnTo>
                  <a:pt x="105194" y="217868"/>
                </a:lnTo>
                <a:lnTo>
                  <a:pt x="75138" y="250161"/>
                </a:lnTo>
                <a:lnTo>
                  <a:pt x="50092" y="283486"/>
                </a:lnTo>
                <a:lnTo>
                  <a:pt x="30055" y="317653"/>
                </a:lnTo>
                <a:lnTo>
                  <a:pt x="5009" y="387769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2" y="598864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9" y="774812"/>
                </a:lnTo>
                <a:lnTo>
                  <a:pt x="308041" y="794364"/>
                </a:lnTo>
                <a:lnTo>
                  <a:pt x="352077" y="811961"/>
                </a:lnTo>
                <a:lnTo>
                  <a:pt x="397684" y="827603"/>
                </a:lnTo>
                <a:lnTo>
                  <a:pt x="444676" y="841290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4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4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90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4"/>
                </a:lnTo>
                <a:lnTo>
                  <a:pt x="1512204" y="564696"/>
                </a:lnTo>
                <a:lnTo>
                  <a:pt x="1537250" y="494581"/>
                </a:lnTo>
                <a:lnTo>
                  <a:pt x="1542259" y="459008"/>
                </a:lnTo>
                <a:lnTo>
                  <a:pt x="1542259" y="423341"/>
                </a:lnTo>
                <a:lnTo>
                  <a:pt x="1527232" y="352477"/>
                </a:lnTo>
                <a:lnTo>
                  <a:pt x="1492167" y="283486"/>
                </a:lnTo>
                <a:lnTo>
                  <a:pt x="1467121" y="250161"/>
                </a:lnTo>
                <a:lnTo>
                  <a:pt x="1437065" y="217868"/>
                </a:lnTo>
                <a:lnTo>
                  <a:pt x="1402000" y="186792"/>
                </a:lnTo>
                <a:lnTo>
                  <a:pt x="1361926" y="157122"/>
                </a:lnTo>
                <a:lnTo>
                  <a:pt x="1316843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6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B11F825-CC06-650E-3E72-54D955B70264}"/>
              </a:ext>
            </a:extLst>
          </p:cNvPr>
          <p:cNvSpPr txBox="1"/>
          <p:nvPr/>
        </p:nvSpPr>
        <p:spPr>
          <a:xfrm>
            <a:off x="6094946" y="4560504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3621EFA5-7E59-19D6-CE26-2A5DE82D0235}"/>
              </a:ext>
            </a:extLst>
          </p:cNvPr>
          <p:cNvGrpSpPr/>
          <p:nvPr/>
        </p:nvGrpSpPr>
        <p:grpSpPr>
          <a:xfrm>
            <a:off x="6853343" y="3783341"/>
            <a:ext cx="996950" cy="600710"/>
            <a:chOff x="6853343" y="3783341"/>
            <a:chExt cx="996950" cy="60071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A4A7C82-1671-E65D-DD32-91C6B05CB15C}"/>
                </a:ext>
              </a:extLst>
            </p:cNvPr>
            <p:cNvSpPr/>
            <p:nvPr/>
          </p:nvSpPr>
          <p:spPr>
            <a:xfrm>
              <a:off x="6863821" y="3829143"/>
              <a:ext cx="899794" cy="544195"/>
            </a:xfrm>
            <a:custGeom>
              <a:avLst/>
              <a:gdLst/>
              <a:ahLst/>
              <a:cxnLst/>
              <a:rect l="l" t="t" r="r" b="b"/>
              <a:pathLst>
                <a:path w="899795" h="544195">
                  <a:moveTo>
                    <a:pt x="0" y="543865"/>
                  </a:moveTo>
                  <a:lnTo>
                    <a:pt x="42900" y="505639"/>
                  </a:lnTo>
                  <a:lnTo>
                    <a:pt x="85744" y="468659"/>
                  </a:lnTo>
                  <a:lnTo>
                    <a:pt x="128532" y="432925"/>
                  </a:lnTo>
                  <a:lnTo>
                    <a:pt x="171264" y="398436"/>
                  </a:lnTo>
                  <a:lnTo>
                    <a:pt x="213940" y="365194"/>
                  </a:lnTo>
                  <a:lnTo>
                    <a:pt x="256559" y="333197"/>
                  </a:lnTo>
                  <a:lnTo>
                    <a:pt x="299122" y="302446"/>
                  </a:lnTo>
                  <a:lnTo>
                    <a:pt x="341629" y="272940"/>
                  </a:lnTo>
                  <a:lnTo>
                    <a:pt x="384080" y="244680"/>
                  </a:lnTo>
                  <a:lnTo>
                    <a:pt x="426475" y="217666"/>
                  </a:lnTo>
                  <a:lnTo>
                    <a:pt x="468813" y="191898"/>
                  </a:lnTo>
                  <a:lnTo>
                    <a:pt x="511096" y="167375"/>
                  </a:lnTo>
                  <a:lnTo>
                    <a:pt x="553322" y="144098"/>
                  </a:lnTo>
                  <a:lnTo>
                    <a:pt x="595492" y="122067"/>
                  </a:lnTo>
                  <a:lnTo>
                    <a:pt x="637605" y="101282"/>
                  </a:lnTo>
                  <a:lnTo>
                    <a:pt x="679663" y="81742"/>
                  </a:lnTo>
                  <a:lnTo>
                    <a:pt x="721664" y="63448"/>
                  </a:lnTo>
                  <a:lnTo>
                    <a:pt x="763609" y="46400"/>
                  </a:lnTo>
                  <a:lnTo>
                    <a:pt x="805498" y="30597"/>
                  </a:lnTo>
                  <a:lnTo>
                    <a:pt x="847331" y="16041"/>
                  </a:lnTo>
                  <a:lnTo>
                    <a:pt x="889107" y="2730"/>
                  </a:lnTo>
                  <a:lnTo>
                    <a:pt x="899234" y="0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B2BC84F4-6977-04A8-6304-5C503D36CC6E}"/>
                </a:ext>
              </a:extLst>
            </p:cNvPr>
            <p:cNvSpPr/>
            <p:nvPr/>
          </p:nvSpPr>
          <p:spPr>
            <a:xfrm>
              <a:off x="7739862" y="3783341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0" y="0"/>
                  </a:moveTo>
                  <a:lnTo>
                    <a:pt x="26165" y="97055"/>
                  </a:lnTo>
                  <a:lnTo>
                    <a:pt x="110138" y="22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06A5A030-4080-44D7-5A29-A5B6EB300A8A}"/>
              </a:ext>
            </a:extLst>
          </p:cNvPr>
          <p:cNvSpPr txBox="1"/>
          <p:nvPr/>
        </p:nvSpPr>
        <p:spPr>
          <a:xfrm>
            <a:off x="7039980" y="3336395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+1</a:t>
            </a:r>
            <a:endParaRPr sz="3950" dirty="0">
              <a:latin typeface="Arial MT"/>
              <a:cs typeface="Arial MT"/>
            </a:endParaRPr>
          </a:p>
        </p:txBody>
      </p:sp>
      <p:grpSp>
        <p:nvGrpSpPr>
          <p:cNvPr id="19" name="object 19">
            <a:extLst>
              <a:ext uri="{FF2B5EF4-FFF2-40B4-BE49-F238E27FC236}">
                <a16:creationId xmlns:a16="http://schemas.microsoft.com/office/drawing/2014/main" id="{4A32647F-AF54-02D8-6710-F6232654EDE6}"/>
              </a:ext>
            </a:extLst>
          </p:cNvPr>
          <p:cNvGrpSpPr/>
          <p:nvPr/>
        </p:nvGrpSpPr>
        <p:grpSpPr>
          <a:xfrm>
            <a:off x="5604795" y="3031902"/>
            <a:ext cx="3856354" cy="2551430"/>
            <a:chOff x="5604795" y="3031902"/>
            <a:chExt cx="3856354" cy="2551430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C1049196-874F-5E22-5FC6-422927A112CE}"/>
                </a:ext>
              </a:extLst>
            </p:cNvPr>
            <p:cNvSpPr/>
            <p:nvPr/>
          </p:nvSpPr>
          <p:spPr>
            <a:xfrm>
              <a:off x="5615265" y="3042373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38DA201-47FB-0B50-4B0B-027CEF2E0DE7}"/>
                </a:ext>
              </a:extLst>
            </p:cNvPr>
            <p:cNvSpPr/>
            <p:nvPr/>
          </p:nvSpPr>
          <p:spPr>
            <a:xfrm>
              <a:off x="7848199" y="3399620"/>
              <a:ext cx="1542415" cy="882650"/>
            </a:xfrm>
            <a:custGeom>
              <a:avLst/>
              <a:gdLst/>
              <a:ahLst/>
              <a:cxnLst/>
              <a:rect l="l" t="t" r="r" b="b"/>
              <a:pathLst>
                <a:path w="1542415" h="882650">
                  <a:moveTo>
                    <a:pt x="796887" y="0"/>
                  </a:moveTo>
                  <a:lnTo>
                    <a:pt x="745371" y="0"/>
                  </a:lnTo>
                  <a:lnTo>
                    <a:pt x="693947" y="1955"/>
                  </a:lnTo>
                  <a:lnTo>
                    <a:pt x="642799" y="5865"/>
                  </a:lnTo>
                  <a:lnTo>
                    <a:pt x="592114" y="11731"/>
                  </a:lnTo>
                  <a:lnTo>
                    <a:pt x="542075" y="19552"/>
                  </a:lnTo>
                  <a:lnTo>
                    <a:pt x="492867" y="29328"/>
                  </a:lnTo>
                  <a:lnTo>
                    <a:pt x="444675" y="41059"/>
                  </a:lnTo>
                  <a:lnTo>
                    <a:pt x="397683" y="54745"/>
                  </a:lnTo>
                  <a:lnTo>
                    <a:pt x="352077" y="70387"/>
                  </a:lnTo>
                  <a:lnTo>
                    <a:pt x="308040" y="87984"/>
                  </a:lnTo>
                  <a:lnTo>
                    <a:pt x="265758" y="107536"/>
                  </a:lnTo>
                  <a:lnTo>
                    <a:pt x="225415" y="129043"/>
                  </a:lnTo>
                  <a:lnTo>
                    <a:pt x="180332" y="157121"/>
                  </a:lnTo>
                  <a:lnTo>
                    <a:pt x="140258" y="186791"/>
                  </a:lnTo>
                  <a:lnTo>
                    <a:pt x="105193" y="217867"/>
                  </a:lnTo>
                  <a:lnTo>
                    <a:pt x="75138" y="250161"/>
                  </a:lnTo>
                  <a:lnTo>
                    <a:pt x="50092" y="283485"/>
                  </a:lnTo>
                  <a:lnTo>
                    <a:pt x="30055" y="317653"/>
                  </a:lnTo>
                  <a:lnTo>
                    <a:pt x="5009" y="387768"/>
                  </a:lnTo>
                  <a:lnTo>
                    <a:pt x="0" y="423341"/>
                  </a:lnTo>
                  <a:lnTo>
                    <a:pt x="0" y="459007"/>
                  </a:lnTo>
                  <a:lnTo>
                    <a:pt x="15027" y="529872"/>
                  </a:lnTo>
                  <a:lnTo>
                    <a:pt x="50092" y="598863"/>
                  </a:lnTo>
                  <a:lnTo>
                    <a:pt x="75138" y="632188"/>
                  </a:lnTo>
                  <a:lnTo>
                    <a:pt x="105193" y="664481"/>
                  </a:lnTo>
                  <a:lnTo>
                    <a:pt x="140258" y="695557"/>
                  </a:lnTo>
                  <a:lnTo>
                    <a:pt x="180332" y="725227"/>
                  </a:lnTo>
                  <a:lnTo>
                    <a:pt x="225415" y="753305"/>
                  </a:lnTo>
                  <a:lnTo>
                    <a:pt x="265758" y="774812"/>
                  </a:lnTo>
                  <a:lnTo>
                    <a:pt x="308040" y="794364"/>
                  </a:lnTo>
                  <a:lnTo>
                    <a:pt x="352077" y="811961"/>
                  </a:lnTo>
                  <a:lnTo>
                    <a:pt x="397683" y="827603"/>
                  </a:lnTo>
                  <a:lnTo>
                    <a:pt x="444675" y="841289"/>
                  </a:lnTo>
                  <a:lnTo>
                    <a:pt x="492867" y="853021"/>
                  </a:lnTo>
                  <a:lnTo>
                    <a:pt x="542075" y="862797"/>
                  </a:lnTo>
                  <a:lnTo>
                    <a:pt x="592114" y="870617"/>
                  </a:lnTo>
                  <a:lnTo>
                    <a:pt x="642799" y="876483"/>
                  </a:lnTo>
                  <a:lnTo>
                    <a:pt x="693947" y="880394"/>
                  </a:lnTo>
                  <a:lnTo>
                    <a:pt x="745371" y="882349"/>
                  </a:lnTo>
                  <a:lnTo>
                    <a:pt x="796887" y="882349"/>
                  </a:lnTo>
                  <a:lnTo>
                    <a:pt x="848312" y="880394"/>
                  </a:lnTo>
                  <a:lnTo>
                    <a:pt x="899459" y="876483"/>
                  </a:lnTo>
                  <a:lnTo>
                    <a:pt x="950144" y="870617"/>
                  </a:lnTo>
                  <a:lnTo>
                    <a:pt x="1000183" y="862797"/>
                  </a:lnTo>
                  <a:lnTo>
                    <a:pt x="1049391" y="853021"/>
                  </a:lnTo>
                  <a:lnTo>
                    <a:pt x="1097584" y="841289"/>
                  </a:lnTo>
                  <a:lnTo>
                    <a:pt x="1144575" y="827603"/>
                  </a:lnTo>
                  <a:lnTo>
                    <a:pt x="1190182" y="811961"/>
                  </a:lnTo>
                  <a:lnTo>
                    <a:pt x="1234218" y="794364"/>
                  </a:lnTo>
                  <a:lnTo>
                    <a:pt x="1276501" y="774812"/>
                  </a:lnTo>
                  <a:lnTo>
                    <a:pt x="1316843" y="753305"/>
                  </a:lnTo>
                  <a:lnTo>
                    <a:pt x="1361927" y="725227"/>
                  </a:lnTo>
                  <a:lnTo>
                    <a:pt x="1402001" y="695557"/>
                  </a:lnTo>
                  <a:lnTo>
                    <a:pt x="1437065" y="664481"/>
                  </a:lnTo>
                  <a:lnTo>
                    <a:pt x="1467121" y="632188"/>
                  </a:lnTo>
                  <a:lnTo>
                    <a:pt x="1492167" y="598863"/>
                  </a:lnTo>
                  <a:lnTo>
                    <a:pt x="1512204" y="564696"/>
                  </a:lnTo>
                  <a:lnTo>
                    <a:pt x="1537250" y="494580"/>
                  </a:lnTo>
                  <a:lnTo>
                    <a:pt x="1542260" y="459007"/>
                  </a:lnTo>
                  <a:lnTo>
                    <a:pt x="1542260" y="423341"/>
                  </a:lnTo>
                  <a:lnTo>
                    <a:pt x="1527232" y="352476"/>
                  </a:lnTo>
                  <a:lnTo>
                    <a:pt x="1492167" y="283485"/>
                  </a:lnTo>
                  <a:lnTo>
                    <a:pt x="1467121" y="250161"/>
                  </a:lnTo>
                  <a:lnTo>
                    <a:pt x="1437065" y="217867"/>
                  </a:lnTo>
                  <a:lnTo>
                    <a:pt x="1402001" y="186791"/>
                  </a:lnTo>
                  <a:lnTo>
                    <a:pt x="1361927" y="157121"/>
                  </a:lnTo>
                  <a:lnTo>
                    <a:pt x="1316843" y="129043"/>
                  </a:lnTo>
                  <a:lnTo>
                    <a:pt x="1276501" y="107536"/>
                  </a:lnTo>
                  <a:lnTo>
                    <a:pt x="1234218" y="87984"/>
                  </a:lnTo>
                  <a:lnTo>
                    <a:pt x="1190182" y="70387"/>
                  </a:lnTo>
                  <a:lnTo>
                    <a:pt x="1144575" y="54745"/>
                  </a:lnTo>
                  <a:lnTo>
                    <a:pt x="1097584" y="41059"/>
                  </a:lnTo>
                  <a:lnTo>
                    <a:pt x="1049391" y="29328"/>
                  </a:lnTo>
                  <a:lnTo>
                    <a:pt x="1000183" y="19552"/>
                  </a:lnTo>
                  <a:lnTo>
                    <a:pt x="950144" y="11731"/>
                  </a:lnTo>
                  <a:lnTo>
                    <a:pt x="899459" y="5865"/>
                  </a:lnTo>
                  <a:lnTo>
                    <a:pt x="848312" y="1955"/>
                  </a:lnTo>
                  <a:lnTo>
                    <a:pt x="79688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A01EBB96-5E4F-AAD8-F477-6A3C8FCF4557}"/>
              </a:ext>
            </a:extLst>
          </p:cNvPr>
          <p:cNvSpPr txBox="1"/>
          <p:nvPr/>
        </p:nvSpPr>
        <p:spPr>
          <a:xfrm>
            <a:off x="8226499" y="3642660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F8632216-F784-7B6B-6CB1-9E623945AD5D}"/>
              </a:ext>
            </a:extLst>
          </p:cNvPr>
          <p:cNvSpPr txBox="1"/>
          <p:nvPr/>
        </p:nvSpPr>
        <p:spPr>
          <a:xfrm>
            <a:off x="5008227" y="5623483"/>
            <a:ext cx="52806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latin typeface="Arial MT"/>
                <a:cs typeface="Arial MT"/>
              </a:rPr>
              <a:t>They</a:t>
            </a:r>
            <a:r>
              <a:rPr sz="3100" spc="-50" dirty="0">
                <a:latin typeface="Arial MT"/>
                <a:cs typeface="Arial MT"/>
              </a:rPr>
              <a:t> </a:t>
            </a:r>
            <a:r>
              <a:rPr sz="3100" spc="60" dirty="0">
                <a:latin typeface="Arial MT"/>
                <a:cs typeface="Arial MT"/>
              </a:rPr>
              <a:t>help</a:t>
            </a:r>
            <a:r>
              <a:rPr sz="3100" spc="-50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themselves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7D3B5AD-391D-032B-D62C-2280A3DA16AB}"/>
              </a:ext>
            </a:extLst>
          </p:cNvPr>
          <p:cNvSpPr/>
          <p:nvPr/>
        </p:nvSpPr>
        <p:spPr>
          <a:xfrm>
            <a:off x="13377783" y="319060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2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0"/>
                </a:lnTo>
                <a:lnTo>
                  <a:pt x="54545" y="255045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1"/>
                </a:lnTo>
                <a:lnTo>
                  <a:pt x="0" y="476760"/>
                </a:lnTo>
                <a:lnTo>
                  <a:pt x="2181" y="522459"/>
                </a:lnTo>
                <a:lnTo>
                  <a:pt x="8727" y="567818"/>
                </a:lnTo>
                <a:lnTo>
                  <a:pt x="19636" y="612500"/>
                </a:lnTo>
                <a:lnTo>
                  <a:pt x="34909" y="656166"/>
                </a:lnTo>
                <a:lnTo>
                  <a:pt x="54545" y="698475"/>
                </a:lnTo>
                <a:lnTo>
                  <a:pt x="78545" y="739090"/>
                </a:lnTo>
                <a:lnTo>
                  <a:pt x="106909" y="777672"/>
                </a:lnTo>
                <a:lnTo>
                  <a:pt x="139637" y="813881"/>
                </a:lnTo>
                <a:lnTo>
                  <a:pt x="175847" y="846609"/>
                </a:lnTo>
                <a:lnTo>
                  <a:pt x="214429" y="874974"/>
                </a:lnTo>
                <a:lnTo>
                  <a:pt x="255045" y="898974"/>
                </a:lnTo>
                <a:lnTo>
                  <a:pt x="297355" y="918611"/>
                </a:lnTo>
                <a:lnTo>
                  <a:pt x="341021" y="933884"/>
                </a:lnTo>
                <a:lnTo>
                  <a:pt x="385703" y="944794"/>
                </a:lnTo>
                <a:lnTo>
                  <a:pt x="431063" y="951339"/>
                </a:lnTo>
                <a:lnTo>
                  <a:pt x="476762" y="953521"/>
                </a:lnTo>
                <a:lnTo>
                  <a:pt x="522461" y="951339"/>
                </a:lnTo>
                <a:lnTo>
                  <a:pt x="567822" y="944794"/>
                </a:lnTo>
                <a:lnTo>
                  <a:pt x="612504" y="933884"/>
                </a:lnTo>
                <a:lnTo>
                  <a:pt x="656170" y="918611"/>
                </a:lnTo>
                <a:lnTo>
                  <a:pt x="698480" y="898974"/>
                </a:lnTo>
                <a:lnTo>
                  <a:pt x="739096" y="874974"/>
                </a:lnTo>
                <a:lnTo>
                  <a:pt x="777678" y="846609"/>
                </a:lnTo>
                <a:lnTo>
                  <a:pt x="813888" y="813881"/>
                </a:lnTo>
                <a:lnTo>
                  <a:pt x="846616" y="777672"/>
                </a:lnTo>
                <a:lnTo>
                  <a:pt x="874980" y="739090"/>
                </a:lnTo>
                <a:lnTo>
                  <a:pt x="898980" y="698475"/>
                </a:lnTo>
                <a:lnTo>
                  <a:pt x="918616" y="656166"/>
                </a:lnTo>
                <a:lnTo>
                  <a:pt x="933889" y="612500"/>
                </a:lnTo>
                <a:lnTo>
                  <a:pt x="944798" y="567818"/>
                </a:lnTo>
                <a:lnTo>
                  <a:pt x="951344" y="522459"/>
                </a:lnTo>
                <a:lnTo>
                  <a:pt x="953525" y="476760"/>
                </a:lnTo>
                <a:lnTo>
                  <a:pt x="951344" y="431061"/>
                </a:lnTo>
                <a:lnTo>
                  <a:pt x="944798" y="385702"/>
                </a:lnTo>
                <a:lnTo>
                  <a:pt x="933889" y="341020"/>
                </a:lnTo>
                <a:lnTo>
                  <a:pt x="918616" y="297355"/>
                </a:lnTo>
                <a:lnTo>
                  <a:pt x="898980" y="255045"/>
                </a:lnTo>
                <a:lnTo>
                  <a:pt x="874980" y="214430"/>
                </a:lnTo>
                <a:lnTo>
                  <a:pt x="846616" y="175849"/>
                </a:lnTo>
                <a:lnTo>
                  <a:pt x="813888" y="139640"/>
                </a:lnTo>
                <a:lnTo>
                  <a:pt x="777678" y="106912"/>
                </a:lnTo>
                <a:lnTo>
                  <a:pt x="739096" y="78547"/>
                </a:lnTo>
                <a:lnTo>
                  <a:pt x="698480" y="54546"/>
                </a:lnTo>
                <a:lnTo>
                  <a:pt x="656170" y="34910"/>
                </a:lnTo>
                <a:lnTo>
                  <a:pt x="612504" y="19636"/>
                </a:lnTo>
                <a:lnTo>
                  <a:pt x="567822" y="8727"/>
                </a:lnTo>
                <a:lnTo>
                  <a:pt x="522461" y="2181"/>
                </a:lnTo>
                <a:lnTo>
                  <a:pt x="476762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E5FE2607-CCAB-E817-7EAC-9DBDC2703D0A}"/>
              </a:ext>
            </a:extLst>
          </p:cNvPr>
          <p:cNvSpPr txBox="1"/>
          <p:nvPr/>
        </p:nvSpPr>
        <p:spPr>
          <a:xfrm>
            <a:off x="13633932" y="3442600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DAF5AF6C-F7E2-D4BB-BA06-3FDF758A1B21}"/>
              </a:ext>
            </a:extLst>
          </p:cNvPr>
          <p:cNvGrpSpPr/>
          <p:nvPr/>
        </p:nvGrpSpPr>
        <p:grpSpPr>
          <a:xfrm>
            <a:off x="11635314" y="3589235"/>
            <a:ext cx="1744345" cy="1180465"/>
            <a:chOff x="11635314" y="3589235"/>
            <a:chExt cx="1744345" cy="118046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AD43697-6B21-EE8E-99A6-0B896198D858}"/>
                </a:ext>
              </a:extLst>
            </p:cNvPr>
            <p:cNvSpPr/>
            <p:nvPr/>
          </p:nvSpPr>
          <p:spPr>
            <a:xfrm>
              <a:off x="11645792" y="3638016"/>
              <a:ext cx="1644650" cy="1120775"/>
            </a:xfrm>
            <a:custGeom>
              <a:avLst/>
              <a:gdLst/>
              <a:ahLst/>
              <a:cxnLst/>
              <a:rect l="l" t="t" r="r" b="b"/>
              <a:pathLst>
                <a:path w="1644650" h="1120775">
                  <a:moveTo>
                    <a:pt x="0" y="1120621"/>
                  </a:moveTo>
                  <a:lnTo>
                    <a:pt x="40197" y="1072290"/>
                  </a:lnTo>
                  <a:lnTo>
                    <a:pt x="80377" y="1025011"/>
                  </a:lnTo>
                  <a:lnTo>
                    <a:pt x="120539" y="978783"/>
                  </a:lnTo>
                  <a:lnTo>
                    <a:pt x="160684" y="933606"/>
                  </a:lnTo>
                  <a:lnTo>
                    <a:pt x="200812" y="889480"/>
                  </a:lnTo>
                  <a:lnTo>
                    <a:pt x="240921" y="846406"/>
                  </a:lnTo>
                  <a:lnTo>
                    <a:pt x="281014" y="804384"/>
                  </a:lnTo>
                  <a:lnTo>
                    <a:pt x="321088" y="763412"/>
                  </a:lnTo>
                  <a:lnTo>
                    <a:pt x="361146" y="723492"/>
                  </a:lnTo>
                  <a:lnTo>
                    <a:pt x="401185" y="684624"/>
                  </a:lnTo>
                  <a:lnTo>
                    <a:pt x="441207" y="646806"/>
                  </a:lnTo>
                  <a:lnTo>
                    <a:pt x="481212" y="610040"/>
                  </a:lnTo>
                  <a:lnTo>
                    <a:pt x="521199" y="574326"/>
                  </a:lnTo>
                  <a:lnTo>
                    <a:pt x="561168" y="539663"/>
                  </a:lnTo>
                  <a:lnTo>
                    <a:pt x="601120" y="506051"/>
                  </a:lnTo>
                  <a:lnTo>
                    <a:pt x="641055" y="473490"/>
                  </a:lnTo>
                  <a:lnTo>
                    <a:pt x="680971" y="441981"/>
                  </a:lnTo>
                  <a:lnTo>
                    <a:pt x="720871" y="411523"/>
                  </a:lnTo>
                  <a:lnTo>
                    <a:pt x="760752" y="382117"/>
                  </a:lnTo>
                  <a:lnTo>
                    <a:pt x="800617" y="353761"/>
                  </a:lnTo>
                  <a:lnTo>
                    <a:pt x="840463" y="326458"/>
                  </a:lnTo>
                  <a:lnTo>
                    <a:pt x="880292" y="300205"/>
                  </a:lnTo>
                  <a:lnTo>
                    <a:pt x="920104" y="275004"/>
                  </a:lnTo>
                  <a:lnTo>
                    <a:pt x="959898" y="250854"/>
                  </a:lnTo>
                  <a:lnTo>
                    <a:pt x="999674" y="227756"/>
                  </a:lnTo>
                  <a:lnTo>
                    <a:pt x="1039433" y="205709"/>
                  </a:lnTo>
                  <a:lnTo>
                    <a:pt x="1079175" y="184713"/>
                  </a:lnTo>
                  <a:lnTo>
                    <a:pt x="1118899" y="164769"/>
                  </a:lnTo>
                  <a:lnTo>
                    <a:pt x="1158605" y="145876"/>
                  </a:lnTo>
                  <a:lnTo>
                    <a:pt x="1198294" y="128034"/>
                  </a:lnTo>
                  <a:lnTo>
                    <a:pt x="1237965" y="111244"/>
                  </a:lnTo>
                  <a:lnTo>
                    <a:pt x="1277618" y="95505"/>
                  </a:lnTo>
                  <a:lnTo>
                    <a:pt x="1317255" y="80818"/>
                  </a:lnTo>
                  <a:lnTo>
                    <a:pt x="1356873" y="67181"/>
                  </a:lnTo>
                  <a:lnTo>
                    <a:pt x="1396474" y="54596"/>
                  </a:lnTo>
                  <a:lnTo>
                    <a:pt x="1436058" y="43063"/>
                  </a:lnTo>
                  <a:lnTo>
                    <a:pt x="1475624" y="32581"/>
                  </a:lnTo>
                  <a:lnTo>
                    <a:pt x="1515172" y="23150"/>
                  </a:lnTo>
                  <a:lnTo>
                    <a:pt x="1554703" y="14770"/>
                  </a:lnTo>
                  <a:lnTo>
                    <a:pt x="1594216" y="7442"/>
                  </a:lnTo>
                  <a:lnTo>
                    <a:pt x="1633712" y="1165"/>
                  </a:lnTo>
                  <a:lnTo>
                    <a:pt x="1644122" y="0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F00CF350-5ECE-D056-3C1C-A4D0A817302B}"/>
                </a:ext>
              </a:extLst>
            </p:cNvPr>
            <p:cNvSpPr/>
            <p:nvPr/>
          </p:nvSpPr>
          <p:spPr>
            <a:xfrm>
              <a:off x="13273909" y="3589235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4" h="100329">
                  <a:moveTo>
                    <a:pt x="0" y="0"/>
                  </a:moveTo>
                  <a:lnTo>
                    <a:pt x="11193" y="99895"/>
                  </a:lnTo>
                  <a:lnTo>
                    <a:pt x="105494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9">
            <a:extLst>
              <a:ext uri="{FF2B5EF4-FFF2-40B4-BE49-F238E27FC236}">
                <a16:creationId xmlns:a16="http://schemas.microsoft.com/office/drawing/2014/main" id="{1E47DF1A-295E-B6B2-5B99-5A074D9D4A30}"/>
              </a:ext>
            </a:extLst>
          </p:cNvPr>
          <p:cNvSpPr txBox="1"/>
          <p:nvPr/>
        </p:nvSpPr>
        <p:spPr>
          <a:xfrm>
            <a:off x="12197996" y="3336395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+1</a:t>
            </a:r>
            <a:endParaRPr sz="3950" dirty="0">
              <a:latin typeface="Arial MT"/>
              <a:cs typeface="Arial MT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77338461-F913-3391-C9FF-F8A475AE5702}"/>
              </a:ext>
            </a:extLst>
          </p:cNvPr>
          <p:cNvGrpSpPr/>
          <p:nvPr/>
        </p:nvGrpSpPr>
        <p:grpSpPr>
          <a:xfrm>
            <a:off x="10762809" y="3031902"/>
            <a:ext cx="3856354" cy="2551430"/>
            <a:chOff x="10762809" y="3031902"/>
            <a:chExt cx="3856354" cy="2551430"/>
          </a:xfrm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E5A45FA4-381E-52FF-80EB-69D654274B17}"/>
                </a:ext>
              </a:extLst>
            </p:cNvPr>
            <p:cNvSpPr/>
            <p:nvPr/>
          </p:nvSpPr>
          <p:spPr>
            <a:xfrm>
              <a:off x="10773280" y="3042373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987B30C2-1C66-1EA7-9B28-38B13264D392}"/>
                </a:ext>
              </a:extLst>
            </p:cNvPr>
            <p:cNvSpPr/>
            <p:nvPr/>
          </p:nvSpPr>
          <p:spPr>
            <a:xfrm>
              <a:off x="11017415" y="4336127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70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7" y="777673"/>
                  </a:lnTo>
                  <a:lnTo>
                    <a:pt x="874973" y="739091"/>
                  </a:lnTo>
                  <a:lnTo>
                    <a:pt x="898974" y="698476"/>
                  </a:lnTo>
                  <a:lnTo>
                    <a:pt x="918612" y="656167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6"/>
                  </a:lnTo>
                  <a:lnTo>
                    <a:pt x="874973" y="214431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0DCDFF1E-E8C8-333D-A81E-E37A03279FA5}"/>
              </a:ext>
            </a:extLst>
          </p:cNvPr>
          <p:cNvSpPr txBox="1"/>
          <p:nvPr/>
        </p:nvSpPr>
        <p:spPr>
          <a:xfrm>
            <a:off x="11273552" y="4588120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DA210B02-11B5-BDBB-20DF-6531F7C1255A}"/>
              </a:ext>
            </a:extLst>
          </p:cNvPr>
          <p:cNvSpPr txBox="1"/>
          <p:nvPr/>
        </p:nvSpPr>
        <p:spPr>
          <a:xfrm>
            <a:off x="10602212" y="5623483"/>
            <a:ext cx="416687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50" dirty="0">
                <a:latin typeface="Arial MT"/>
                <a:cs typeface="Arial MT"/>
              </a:rPr>
              <a:t>We</a:t>
            </a:r>
            <a:r>
              <a:rPr sz="3100" spc="-65" dirty="0">
                <a:latin typeface="Arial MT"/>
                <a:cs typeface="Arial MT"/>
              </a:rPr>
              <a:t> </a:t>
            </a:r>
            <a:r>
              <a:rPr sz="3100" spc="60" dirty="0">
                <a:latin typeface="Arial MT"/>
                <a:cs typeface="Arial MT"/>
              </a:rPr>
              <a:t>help</a:t>
            </a:r>
            <a:r>
              <a:rPr sz="3100" spc="-60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you/us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B6272BAA-9A72-A580-2B63-1FB4BB7A17AB}"/>
              </a:ext>
            </a:extLst>
          </p:cNvPr>
          <p:cNvSpPr/>
          <p:nvPr/>
        </p:nvSpPr>
        <p:spPr>
          <a:xfrm>
            <a:off x="16216796" y="433612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2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5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5"/>
                </a:lnTo>
                <a:lnTo>
                  <a:pt x="431063" y="951340"/>
                </a:lnTo>
                <a:lnTo>
                  <a:pt x="476762" y="953522"/>
                </a:lnTo>
                <a:lnTo>
                  <a:pt x="522461" y="951340"/>
                </a:lnTo>
                <a:lnTo>
                  <a:pt x="567822" y="944795"/>
                </a:lnTo>
                <a:lnTo>
                  <a:pt x="612504" y="933885"/>
                </a:lnTo>
                <a:lnTo>
                  <a:pt x="656170" y="918612"/>
                </a:lnTo>
                <a:lnTo>
                  <a:pt x="698480" y="898975"/>
                </a:lnTo>
                <a:lnTo>
                  <a:pt x="739096" y="874975"/>
                </a:lnTo>
                <a:lnTo>
                  <a:pt x="777678" y="846610"/>
                </a:lnTo>
                <a:lnTo>
                  <a:pt x="813888" y="813882"/>
                </a:lnTo>
                <a:lnTo>
                  <a:pt x="846616" y="777673"/>
                </a:lnTo>
                <a:lnTo>
                  <a:pt x="874980" y="739091"/>
                </a:lnTo>
                <a:lnTo>
                  <a:pt x="898980" y="698476"/>
                </a:lnTo>
                <a:lnTo>
                  <a:pt x="918616" y="656167"/>
                </a:lnTo>
                <a:lnTo>
                  <a:pt x="933889" y="612501"/>
                </a:lnTo>
                <a:lnTo>
                  <a:pt x="944798" y="567819"/>
                </a:lnTo>
                <a:lnTo>
                  <a:pt x="951344" y="522460"/>
                </a:lnTo>
                <a:lnTo>
                  <a:pt x="953525" y="476761"/>
                </a:lnTo>
                <a:lnTo>
                  <a:pt x="951344" y="431062"/>
                </a:lnTo>
                <a:lnTo>
                  <a:pt x="944798" y="385702"/>
                </a:lnTo>
                <a:lnTo>
                  <a:pt x="933889" y="341020"/>
                </a:lnTo>
                <a:lnTo>
                  <a:pt x="918616" y="297355"/>
                </a:lnTo>
                <a:lnTo>
                  <a:pt x="898980" y="255046"/>
                </a:lnTo>
                <a:lnTo>
                  <a:pt x="874980" y="214431"/>
                </a:lnTo>
                <a:lnTo>
                  <a:pt x="846616" y="175849"/>
                </a:lnTo>
                <a:lnTo>
                  <a:pt x="813888" y="139640"/>
                </a:lnTo>
                <a:lnTo>
                  <a:pt x="777678" y="106912"/>
                </a:lnTo>
                <a:lnTo>
                  <a:pt x="739096" y="78547"/>
                </a:lnTo>
                <a:lnTo>
                  <a:pt x="698480" y="54546"/>
                </a:lnTo>
                <a:lnTo>
                  <a:pt x="656170" y="34910"/>
                </a:lnTo>
                <a:lnTo>
                  <a:pt x="612504" y="19636"/>
                </a:lnTo>
                <a:lnTo>
                  <a:pt x="567822" y="8727"/>
                </a:lnTo>
                <a:lnTo>
                  <a:pt x="522461" y="2181"/>
                </a:lnTo>
                <a:lnTo>
                  <a:pt x="476762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8415CCDA-DB8B-BA10-937D-6D90EF87595D}"/>
              </a:ext>
            </a:extLst>
          </p:cNvPr>
          <p:cNvSpPr txBox="1"/>
          <p:nvPr/>
        </p:nvSpPr>
        <p:spPr>
          <a:xfrm>
            <a:off x="16472944" y="4588120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716097E7-FA1A-AB3A-DDA9-1AAE25D2E054}"/>
              </a:ext>
            </a:extLst>
          </p:cNvPr>
          <p:cNvSpPr/>
          <p:nvPr/>
        </p:nvSpPr>
        <p:spPr>
          <a:xfrm>
            <a:off x="18122670" y="3399620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7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7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F90144B2-6EBE-ABB6-E5B5-E1C2A977C2CB}"/>
              </a:ext>
            </a:extLst>
          </p:cNvPr>
          <p:cNvSpPr txBox="1"/>
          <p:nvPr/>
        </p:nvSpPr>
        <p:spPr>
          <a:xfrm>
            <a:off x="18500966" y="3642660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9" name="object 39">
            <a:extLst>
              <a:ext uri="{FF2B5EF4-FFF2-40B4-BE49-F238E27FC236}">
                <a16:creationId xmlns:a16="http://schemas.microsoft.com/office/drawing/2014/main" id="{5FDFFF3C-0C3F-29CD-94CA-CF4C292241F4}"/>
              </a:ext>
            </a:extLst>
          </p:cNvPr>
          <p:cNvGrpSpPr/>
          <p:nvPr/>
        </p:nvGrpSpPr>
        <p:grpSpPr>
          <a:xfrm>
            <a:off x="16948922" y="3773361"/>
            <a:ext cx="1175385" cy="654685"/>
            <a:chOff x="16948922" y="3773361"/>
            <a:chExt cx="1175385" cy="654685"/>
          </a:xfrm>
        </p:grpSpPr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E5A99065-66E3-B516-7BB0-5645EC0DAA3F}"/>
                </a:ext>
              </a:extLst>
            </p:cNvPr>
            <p:cNvSpPr/>
            <p:nvPr/>
          </p:nvSpPr>
          <p:spPr>
            <a:xfrm>
              <a:off x="16959399" y="3821782"/>
              <a:ext cx="1075690" cy="595630"/>
            </a:xfrm>
            <a:custGeom>
              <a:avLst/>
              <a:gdLst/>
              <a:ahLst/>
              <a:cxnLst/>
              <a:rect l="l" t="t" r="r" b="b"/>
              <a:pathLst>
                <a:path w="1075690" h="595629">
                  <a:moveTo>
                    <a:pt x="0" y="595218"/>
                  </a:moveTo>
                  <a:lnTo>
                    <a:pt x="33706" y="556564"/>
                  </a:lnTo>
                  <a:lnTo>
                    <a:pt x="68154" y="519152"/>
                  </a:lnTo>
                  <a:lnTo>
                    <a:pt x="103342" y="482981"/>
                  </a:lnTo>
                  <a:lnTo>
                    <a:pt x="139271" y="448052"/>
                  </a:lnTo>
                  <a:lnTo>
                    <a:pt x="175940" y="414365"/>
                  </a:lnTo>
                  <a:lnTo>
                    <a:pt x="213351" y="381920"/>
                  </a:lnTo>
                  <a:lnTo>
                    <a:pt x="251502" y="350716"/>
                  </a:lnTo>
                  <a:lnTo>
                    <a:pt x="290394" y="320754"/>
                  </a:lnTo>
                  <a:lnTo>
                    <a:pt x="330027" y="292034"/>
                  </a:lnTo>
                  <a:lnTo>
                    <a:pt x="370401" y="264556"/>
                  </a:lnTo>
                  <a:lnTo>
                    <a:pt x="411515" y="238319"/>
                  </a:lnTo>
                  <a:lnTo>
                    <a:pt x="453370" y="213325"/>
                  </a:lnTo>
                  <a:lnTo>
                    <a:pt x="495966" y="189572"/>
                  </a:lnTo>
                  <a:lnTo>
                    <a:pt x="539303" y="167060"/>
                  </a:lnTo>
                  <a:lnTo>
                    <a:pt x="583380" y="145791"/>
                  </a:lnTo>
                  <a:lnTo>
                    <a:pt x="628198" y="125763"/>
                  </a:lnTo>
                  <a:lnTo>
                    <a:pt x="673757" y="106977"/>
                  </a:lnTo>
                  <a:lnTo>
                    <a:pt x="720057" y="89433"/>
                  </a:lnTo>
                  <a:lnTo>
                    <a:pt x="767098" y="73131"/>
                  </a:lnTo>
                  <a:lnTo>
                    <a:pt x="814879" y="58070"/>
                  </a:lnTo>
                  <a:lnTo>
                    <a:pt x="863401" y="44251"/>
                  </a:lnTo>
                  <a:lnTo>
                    <a:pt x="912664" y="31674"/>
                  </a:lnTo>
                  <a:lnTo>
                    <a:pt x="962667" y="20339"/>
                  </a:lnTo>
                  <a:lnTo>
                    <a:pt x="1013412" y="10245"/>
                  </a:lnTo>
                  <a:lnTo>
                    <a:pt x="1064897" y="1393"/>
                  </a:lnTo>
                  <a:lnTo>
                    <a:pt x="1075280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12665A66-FBF7-64B5-B698-84085C149E51}"/>
                </a:ext>
              </a:extLst>
            </p:cNvPr>
            <p:cNvSpPr/>
            <p:nvPr/>
          </p:nvSpPr>
          <p:spPr>
            <a:xfrm>
              <a:off x="18017618" y="3773361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80" h="99695">
                  <a:moveTo>
                    <a:pt x="0" y="0"/>
                  </a:moveTo>
                  <a:lnTo>
                    <a:pt x="13371" y="99627"/>
                  </a:lnTo>
                  <a:lnTo>
                    <a:pt x="106310" y="36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42">
            <a:extLst>
              <a:ext uri="{FF2B5EF4-FFF2-40B4-BE49-F238E27FC236}">
                <a16:creationId xmlns:a16="http://schemas.microsoft.com/office/drawing/2014/main" id="{BE0121C3-0A87-C530-E7FE-0A186E867141}"/>
              </a:ext>
            </a:extLst>
          </p:cNvPr>
          <p:cNvSpPr txBox="1"/>
          <p:nvPr/>
        </p:nvSpPr>
        <p:spPr>
          <a:xfrm>
            <a:off x="17356007" y="3295026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u="sng" spc="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9005F5DC-8308-7126-E461-BCDD22058201}"/>
              </a:ext>
            </a:extLst>
          </p:cNvPr>
          <p:cNvSpPr/>
          <p:nvPr/>
        </p:nvSpPr>
        <p:spPr>
          <a:xfrm>
            <a:off x="15931291" y="3001002"/>
            <a:ext cx="3835400" cy="2530475"/>
          </a:xfrm>
          <a:custGeom>
            <a:avLst/>
            <a:gdLst/>
            <a:ahLst/>
            <a:cxnLst/>
            <a:rect l="l" t="t" r="r" b="b"/>
            <a:pathLst>
              <a:path w="3835400" h="2530475">
                <a:moveTo>
                  <a:pt x="3503531" y="1615098"/>
                </a:moveTo>
                <a:lnTo>
                  <a:pt x="3473286" y="1648423"/>
                </a:lnTo>
                <a:lnTo>
                  <a:pt x="3442071" y="1681267"/>
                </a:lnTo>
                <a:lnTo>
                  <a:pt x="3409912" y="1713621"/>
                </a:lnTo>
                <a:lnTo>
                  <a:pt x="3376832" y="1745478"/>
                </a:lnTo>
                <a:lnTo>
                  <a:pt x="3342859" y="1776828"/>
                </a:lnTo>
                <a:lnTo>
                  <a:pt x="3308017" y="1807665"/>
                </a:lnTo>
                <a:lnTo>
                  <a:pt x="3272331" y="1837978"/>
                </a:lnTo>
                <a:lnTo>
                  <a:pt x="3235827" y="1867761"/>
                </a:lnTo>
                <a:lnTo>
                  <a:pt x="3198531" y="1897005"/>
                </a:lnTo>
                <a:lnTo>
                  <a:pt x="3160467" y="1925702"/>
                </a:lnTo>
                <a:lnTo>
                  <a:pt x="3121662" y="1953843"/>
                </a:lnTo>
                <a:lnTo>
                  <a:pt x="3082140" y="1981421"/>
                </a:lnTo>
                <a:lnTo>
                  <a:pt x="3041928" y="2008426"/>
                </a:lnTo>
                <a:lnTo>
                  <a:pt x="3001049" y="2034852"/>
                </a:lnTo>
                <a:lnTo>
                  <a:pt x="2959530" y="2060688"/>
                </a:lnTo>
                <a:lnTo>
                  <a:pt x="2917396" y="2085928"/>
                </a:lnTo>
                <a:lnTo>
                  <a:pt x="2874673" y="2110563"/>
                </a:lnTo>
                <a:lnTo>
                  <a:pt x="2831386" y="2134585"/>
                </a:lnTo>
                <a:lnTo>
                  <a:pt x="2787560" y="2157985"/>
                </a:lnTo>
                <a:lnTo>
                  <a:pt x="2743220" y="2180756"/>
                </a:lnTo>
                <a:lnTo>
                  <a:pt x="2698393" y="2202888"/>
                </a:lnTo>
                <a:lnTo>
                  <a:pt x="2653103" y="2224375"/>
                </a:lnTo>
                <a:lnTo>
                  <a:pt x="2607375" y="2245206"/>
                </a:lnTo>
                <a:lnTo>
                  <a:pt x="2561236" y="2265375"/>
                </a:lnTo>
                <a:lnTo>
                  <a:pt x="2514711" y="2284874"/>
                </a:lnTo>
                <a:lnTo>
                  <a:pt x="2467824" y="2303692"/>
                </a:lnTo>
                <a:lnTo>
                  <a:pt x="2420602" y="2321824"/>
                </a:lnTo>
                <a:lnTo>
                  <a:pt x="2373070" y="2339259"/>
                </a:lnTo>
                <a:lnTo>
                  <a:pt x="2325253" y="2355991"/>
                </a:lnTo>
                <a:lnTo>
                  <a:pt x="2277176" y="2372010"/>
                </a:lnTo>
                <a:lnTo>
                  <a:pt x="2228865" y="2387309"/>
                </a:lnTo>
                <a:lnTo>
                  <a:pt x="2180345" y="2401879"/>
                </a:lnTo>
                <a:lnTo>
                  <a:pt x="2131642" y="2415712"/>
                </a:lnTo>
                <a:lnTo>
                  <a:pt x="2082782" y="2428800"/>
                </a:lnTo>
                <a:lnTo>
                  <a:pt x="2033788" y="2441135"/>
                </a:lnTo>
                <a:lnTo>
                  <a:pt x="1984688" y="2452708"/>
                </a:lnTo>
                <a:lnTo>
                  <a:pt x="1935505" y="2463510"/>
                </a:lnTo>
                <a:lnTo>
                  <a:pt x="1886267" y="2473535"/>
                </a:lnTo>
                <a:lnTo>
                  <a:pt x="1836997" y="2482773"/>
                </a:lnTo>
                <a:lnTo>
                  <a:pt x="1787721" y="2491216"/>
                </a:lnTo>
                <a:lnTo>
                  <a:pt x="1738466" y="2498857"/>
                </a:lnTo>
                <a:lnTo>
                  <a:pt x="1689255" y="2505686"/>
                </a:lnTo>
                <a:lnTo>
                  <a:pt x="1640116" y="2511695"/>
                </a:lnTo>
                <a:lnTo>
                  <a:pt x="1591072" y="2516877"/>
                </a:lnTo>
                <a:lnTo>
                  <a:pt x="1542149" y="2521223"/>
                </a:lnTo>
                <a:lnTo>
                  <a:pt x="1493373" y="2524725"/>
                </a:lnTo>
                <a:lnTo>
                  <a:pt x="1444769" y="2527375"/>
                </a:lnTo>
                <a:lnTo>
                  <a:pt x="1396363" y="2529163"/>
                </a:lnTo>
                <a:lnTo>
                  <a:pt x="1348180" y="2530083"/>
                </a:lnTo>
                <a:lnTo>
                  <a:pt x="1300244" y="2530125"/>
                </a:lnTo>
                <a:lnTo>
                  <a:pt x="1252583" y="2529282"/>
                </a:lnTo>
                <a:lnTo>
                  <a:pt x="1205220" y="2527546"/>
                </a:lnTo>
                <a:lnTo>
                  <a:pt x="1158182" y="2524907"/>
                </a:lnTo>
                <a:lnTo>
                  <a:pt x="1111494" y="2521358"/>
                </a:lnTo>
                <a:lnTo>
                  <a:pt x="1065181" y="2516891"/>
                </a:lnTo>
                <a:lnTo>
                  <a:pt x="1019268" y="2511497"/>
                </a:lnTo>
                <a:lnTo>
                  <a:pt x="973782" y="2505168"/>
                </a:lnTo>
                <a:lnTo>
                  <a:pt x="928747" y="2497896"/>
                </a:lnTo>
                <a:lnTo>
                  <a:pt x="884188" y="2489672"/>
                </a:lnTo>
                <a:lnTo>
                  <a:pt x="840132" y="2480489"/>
                </a:lnTo>
                <a:lnTo>
                  <a:pt x="788355" y="2468285"/>
                </a:lnTo>
                <a:lnTo>
                  <a:pt x="738142" y="2454888"/>
                </a:lnTo>
                <a:lnTo>
                  <a:pt x="689501" y="2440325"/>
                </a:lnTo>
                <a:lnTo>
                  <a:pt x="642442" y="2424622"/>
                </a:lnTo>
                <a:lnTo>
                  <a:pt x="596972" y="2407803"/>
                </a:lnTo>
                <a:lnTo>
                  <a:pt x="553099" y="2389895"/>
                </a:lnTo>
                <a:lnTo>
                  <a:pt x="510832" y="2370924"/>
                </a:lnTo>
                <a:lnTo>
                  <a:pt x="470179" y="2350915"/>
                </a:lnTo>
                <a:lnTo>
                  <a:pt x="431150" y="2329894"/>
                </a:lnTo>
                <a:lnTo>
                  <a:pt x="393751" y="2307887"/>
                </a:lnTo>
                <a:lnTo>
                  <a:pt x="357992" y="2284920"/>
                </a:lnTo>
                <a:lnTo>
                  <a:pt x="323880" y="2261018"/>
                </a:lnTo>
                <a:lnTo>
                  <a:pt x="291425" y="2236208"/>
                </a:lnTo>
                <a:lnTo>
                  <a:pt x="260635" y="2210514"/>
                </a:lnTo>
                <a:lnTo>
                  <a:pt x="231517" y="2183963"/>
                </a:lnTo>
                <a:lnTo>
                  <a:pt x="204081" y="2156581"/>
                </a:lnTo>
                <a:lnTo>
                  <a:pt x="178335" y="2128394"/>
                </a:lnTo>
                <a:lnTo>
                  <a:pt x="131945" y="2069705"/>
                </a:lnTo>
                <a:lnTo>
                  <a:pt x="92414" y="2008103"/>
                </a:lnTo>
                <a:lnTo>
                  <a:pt x="59810" y="1943795"/>
                </a:lnTo>
                <a:lnTo>
                  <a:pt x="34199" y="1876986"/>
                </a:lnTo>
                <a:lnTo>
                  <a:pt x="15650" y="1807883"/>
                </a:lnTo>
                <a:lnTo>
                  <a:pt x="4227" y="1736692"/>
                </a:lnTo>
                <a:lnTo>
                  <a:pt x="0" y="1663620"/>
                </a:lnTo>
                <a:lnTo>
                  <a:pt x="605" y="1626443"/>
                </a:lnTo>
                <a:lnTo>
                  <a:pt x="7295" y="1550935"/>
                </a:lnTo>
                <a:lnTo>
                  <a:pt x="13396" y="1512656"/>
                </a:lnTo>
                <a:lnTo>
                  <a:pt x="21347" y="1474061"/>
                </a:lnTo>
                <a:lnTo>
                  <a:pt x="31154" y="1435176"/>
                </a:lnTo>
                <a:lnTo>
                  <a:pt x="42828" y="1396028"/>
                </a:lnTo>
                <a:lnTo>
                  <a:pt x="56375" y="1356641"/>
                </a:lnTo>
                <a:lnTo>
                  <a:pt x="71805" y="1317041"/>
                </a:lnTo>
                <a:lnTo>
                  <a:pt x="89126" y="1277255"/>
                </a:lnTo>
                <a:lnTo>
                  <a:pt x="108346" y="1237307"/>
                </a:lnTo>
                <a:lnTo>
                  <a:pt x="129474" y="1197225"/>
                </a:lnTo>
                <a:lnTo>
                  <a:pt x="152517" y="1157033"/>
                </a:lnTo>
                <a:lnTo>
                  <a:pt x="177485" y="1116757"/>
                </a:lnTo>
                <a:lnTo>
                  <a:pt x="204386" y="1076424"/>
                </a:lnTo>
                <a:lnTo>
                  <a:pt x="233227" y="1036058"/>
                </a:lnTo>
                <a:lnTo>
                  <a:pt x="264018" y="995686"/>
                </a:lnTo>
                <a:lnTo>
                  <a:pt x="296767" y="955334"/>
                </a:lnTo>
                <a:lnTo>
                  <a:pt x="331483" y="915027"/>
                </a:lnTo>
                <a:lnTo>
                  <a:pt x="361727" y="881702"/>
                </a:lnTo>
                <a:lnTo>
                  <a:pt x="392942" y="848858"/>
                </a:lnTo>
                <a:lnTo>
                  <a:pt x="425102" y="816504"/>
                </a:lnTo>
                <a:lnTo>
                  <a:pt x="458181" y="784647"/>
                </a:lnTo>
                <a:lnTo>
                  <a:pt x="492154" y="753297"/>
                </a:lnTo>
                <a:lnTo>
                  <a:pt x="526997" y="722460"/>
                </a:lnTo>
                <a:lnTo>
                  <a:pt x="562682" y="692147"/>
                </a:lnTo>
                <a:lnTo>
                  <a:pt x="599186" y="662363"/>
                </a:lnTo>
                <a:lnTo>
                  <a:pt x="636482" y="633119"/>
                </a:lnTo>
                <a:lnTo>
                  <a:pt x="674546" y="604423"/>
                </a:lnTo>
                <a:lnTo>
                  <a:pt x="713351" y="576281"/>
                </a:lnTo>
                <a:lnTo>
                  <a:pt x="752873" y="548704"/>
                </a:lnTo>
                <a:lnTo>
                  <a:pt x="793086" y="521698"/>
                </a:lnTo>
                <a:lnTo>
                  <a:pt x="833964" y="495273"/>
                </a:lnTo>
                <a:lnTo>
                  <a:pt x="875483" y="469436"/>
                </a:lnTo>
                <a:lnTo>
                  <a:pt x="917617" y="444196"/>
                </a:lnTo>
                <a:lnTo>
                  <a:pt x="960340" y="419561"/>
                </a:lnTo>
                <a:lnTo>
                  <a:pt x="1003627" y="395540"/>
                </a:lnTo>
                <a:lnTo>
                  <a:pt x="1047453" y="372139"/>
                </a:lnTo>
                <a:lnTo>
                  <a:pt x="1091793" y="349369"/>
                </a:lnTo>
                <a:lnTo>
                  <a:pt x="1136620" y="327236"/>
                </a:lnTo>
                <a:lnTo>
                  <a:pt x="1181910" y="305750"/>
                </a:lnTo>
                <a:lnTo>
                  <a:pt x="1227638" y="284918"/>
                </a:lnTo>
                <a:lnTo>
                  <a:pt x="1273777" y="264749"/>
                </a:lnTo>
                <a:lnTo>
                  <a:pt x="1320302" y="245251"/>
                </a:lnTo>
                <a:lnTo>
                  <a:pt x="1367189" y="226432"/>
                </a:lnTo>
                <a:lnTo>
                  <a:pt x="1414411" y="208301"/>
                </a:lnTo>
                <a:lnTo>
                  <a:pt x="1461943" y="190865"/>
                </a:lnTo>
                <a:lnTo>
                  <a:pt x="1509761" y="174134"/>
                </a:lnTo>
                <a:lnTo>
                  <a:pt x="1557837" y="158114"/>
                </a:lnTo>
                <a:lnTo>
                  <a:pt x="1606148" y="142816"/>
                </a:lnTo>
                <a:lnTo>
                  <a:pt x="1654668" y="128245"/>
                </a:lnTo>
                <a:lnTo>
                  <a:pt x="1703371" y="114412"/>
                </a:lnTo>
                <a:lnTo>
                  <a:pt x="1752232" y="101324"/>
                </a:lnTo>
                <a:lnTo>
                  <a:pt x="1801225" y="88990"/>
                </a:lnTo>
                <a:lnTo>
                  <a:pt x="1850326" y="77417"/>
                </a:lnTo>
                <a:lnTo>
                  <a:pt x="1899508" y="66614"/>
                </a:lnTo>
                <a:lnTo>
                  <a:pt x="1948747" y="56590"/>
                </a:lnTo>
                <a:lnTo>
                  <a:pt x="1998016" y="47352"/>
                </a:lnTo>
                <a:lnTo>
                  <a:pt x="2047292" y="38908"/>
                </a:lnTo>
                <a:lnTo>
                  <a:pt x="2096547" y="31268"/>
                </a:lnTo>
                <a:lnTo>
                  <a:pt x="2145758" y="24439"/>
                </a:lnTo>
                <a:lnTo>
                  <a:pt x="2194897" y="18429"/>
                </a:lnTo>
                <a:lnTo>
                  <a:pt x="2243941" y="13247"/>
                </a:lnTo>
                <a:lnTo>
                  <a:pt x="2292864" y="8901"/>
                </a:lnTo>
                <a:lnTo>
                  <a:pt x="2341640" y="5399"/>
                </a:lnTo>
                <a:lnTo>
                  <a:pt x="2390244" y="2750"/>
                </a:lnTo>
                <a:lnTo>
                  <a:pt x="2438650" y="962"/>
                </a:lnTo>
                <a:lnTo>
                  <a:pt x="2486834" y="42"/>
                </a:lnTo>
                <a:lnTo>
                  <a:pt x="2534769" y="0"/>
                </a:lnTo>
                <a:lnTo>
                  <a:pt x="2582430" y="843"/>
                </a:lnTo>
                <a:lnTo>
                  <a:pt x="2629793" y="2579"/>
                </a:lnTo>
                <a:lnTo>
                  <a:pt x="2676831" y="5218"/>
                </a:lnTo>
                <a:lnTo>
                  <a:pt x="2723519" y="8767"/>
                </a:lnTo>
                <a:lnTo>
                  <a:pt x="2769832" y="13234"/>
                </a:lnTo>
                <a:lnTo>
                  <a:pt x="2815745" y="18628"/>
                </a:lnTo>
                <a:lnTo>
                  <a:pt x="2861231" y="24957"/>
                </a:lnTo>
                <a:lnTo>
                  <a:pt x="2906267" y="32229"/>
                </a:lnTo>
                <a:lnTo>
                  <a:pt x="2950825" y="40453"/>
                </a:lnTo>
                <a:lnTo>
                  <a:pt x="2994882" y="49636"/>
                </a:lnTo>
                <a:lnTo>
                  <a:pt x="3046658" y="61840"/>
                </a:lnTo>
                <a:lnTo>
                  <a:pt x="3096871" y="75237"/>
                </a:lnTo>
                <a:lnTo>
                  <a:pt x="3145512" y="89800"/>
                </a:lnTo>
                <a:lnTo>
                  <a:pt x="3192571" y="105503"/>
                </a:lnTo>
                <a:lnTo>
                  <a:pt x="3238042" y="122322"/>
                </a:lnTo>
                <a:lnTo>
                  <a:pt x="3281915" y="140230"/>
                </a:lnTo>
                <a:lnTo>
                  <a:pt x="3324181" y="159201"/>
                </a:lnTo>
                <a:lnTo>
                  <a:pt x="3364834" y="179210"/>
                </a:lnTo>
                <a:lnTo>
                  <a:pt x="3403864" y="200231"/>
                </a:lnTo>
                <a:lnTo>
                  <a:pt x="3441262" y="222238"/>
                </a:lnTo>
                <a:lnTo>
                  <a:pt x="3477022" y="245205"/>
                </a:lnTo>
                <a:lnTo>
                  <a:pt x="3511133" y="269107"/>
                </a:lnTo>
                <a:lnTo>
                  <a:pt x="3543588" y="293917"/>
                </a:lnTo>
                <a:lnTo>
                  <a:pt x="3574379" y="319611"/>
                </a:lnTo>
                <a:lnTo>
                  <a:pt x="3603496" y="346161"/>
                </a:lnTo>
                <a:lnTo>
                  <a:pt x="3630932" y="373543"/>
                </a:lnTo>
                <a:lnTo>
                  <a:pt x="3656679" y="401731"/>
                </a:lnTo>
                <a:lnTo>
                  <a:pt x="3703069" y="460420"/>
                </a:lnTo>
                <a:lnTo>
                  <a:pt x="3742600" y="522022"/>
                </a:lnTo>
                <a:lnTo>
                  <a:pt x="3775204" y="586330"/>
                </a:lnTo>
                <a:lnTo>
                  <a:pt x="3800814" y="653139"/>
                </a:lnTo>
                <a:lnTo>
                  <a:pt x="3819364" y="722242"/>
                </a:lnTo>
                <a:lnTo>
                  <a:pt x="3830786" y="793432"/>
                </a:lnTo>
                <a:lnTo>
                  <a:pt x="3835014" y="866505"/>
                </a:lnTo>
                <a:lnTo>
                  <a:pt x="3834409" y="903682"/>
                </a:lnTo>
                <a:lnTo>
                  <a:pt x="3827719" y="979190"/>
                </a:lnTo>
                <a:lnTo>
                  <a:pt x="3821617" y="1017469"/>
                </a:lnTo>
                <a:lnTo>
                  <a:pt x="3813667" y="1056064"/>
                </a:lnTo>
                <a:lnTo>
                  <a:pt x="3803859" y="1094949"/>
                </a:lnTo>
                <a:lnTo>
                  <a:pt x="3792186" y="1134097"/>
                </a:lnTo>
                <a:lnTo>
                  <a:pt x="3778638" y="1173484"/>
                </a:lnTo>
                <a:lnTo>
                  <a:pt x="3763208" y="1213084"/>
                </a:lnTo>
                <a:lnTo>
                  <a:pt x="3745887" y="1252870"/>
                </a:lnTo>
                <a:lnTo>
                  <a:pt x="3726667" y="1292818"/>
                </a:lnTo>
                <a:lnTo>
                  <a:pt x="3705540" y="1332900"/>
                </a:lnTo>
                <a:lnTo>
                  <a:pt x="3682496" y="1373092"/>
                </a:lnTo>
                <a:lnTo>
                  <a:pt x="3657528" y="1413368"/>
                </a:lnTo>
                <a:lnTo>
                  <a:pt x="3630628" y="1453701"/>
                </a:lnTo>
                <a:lnTo>
                  <a:pt x="3601786" y="1494067"/>
                </a:lnTo>
                <a:lnTo>
                  <a:pt x="3570995" y="1534439"/>
                </a:lnTo>
                <a:lnTo>
                  <a:pt x="3538246" y="1574791"/>
                </a:lnTo>
                <a:lnTo>
                  <a:pt x="3503531" y="1615098"/>
                </a:lnTo>
                <a:close/>
              </a:path>
            </a:pathLst>
          </a:custGeom>
          <a:ln w="2094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804E6550-058C-6F05-4D38-DF84EAB5211E}"/>
              </a:ext>
            </a:extLst>
          </p:cNvPr>
          <p:cNvSpPr txBox="1"/>
          <p:nvPr/>
        </p:nvSpPr>
        <p:spPr>
          <a:xfrm>
            <a:off x="16403187" y="5623483"/>
            <a:ext cx="240601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50" dirty="0">
                <a:latin typeface="Arial MT"/>
                <a:cs typeface="Arial MT"/>
              </a:rPr>
              <a:t>We</a:t>
            </a:r>
            <a:r>
              <a:rPr sz="3100" dirty="0">
                <a:latin typeface="Arial MT"/>
                <a:cs typeface="Arial MT"/>
              </a:rPr>
              <a:t> hurt</a:t>
            </a:r>
            <a:r>
              <a:rPr sz="3100" spc="5" dirty="0">
                <a:latin typeface="Arial MT"/>
                <a:cs typeface="Arial MT"/>
              </a:rPr>
              <a:t> </a:t>
            </a:r>
            <a:r>
              <a:rPr sz="3100" spc="-20" dirty="0">
                <a:latin typeface="Arial MT"/>
                <a:cs typeface="Arial MT"/>
              </a:rPr>
              <a:t>them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0C8CD3-18ED-8BB8-9C81-8F3965236C1E}"/>
              </a:ext>
            </a:extLst>
          </p:cNvPr>
          <p:cNvSpPr txBox="1"/>
          <p:nvPr/>
        </p:nvSpPr>
        <p:spPr>
          <a:xfrm>
            <a:off x="527050" y="1982206"/>
            <a:ext cx="1957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Victimization               Elite Conspiracy            Empowerment                  Resistance</a:t>
            </a:r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B8CD50C3-031D-DFF7-176B-92B3D8C41EC7}"/>
              </a:ext>
            </a:extLst>
          </p:cNvPr>
          <p:cNvSpPr/>
          <p:nvPr/>
        </p:nvSpPr>
        <p:spPr>
          <a:xfrm>
            <a:off x="7826445" y="7560773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1"/>
                </a:lnTo>
                <a:lnTo>
                  <a:pt x="54546" y="255046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10" y="656167"/>
                </a:lnTo>
                <a:lnTo>
                  <a:pt x="54546" y="698476"/>
                </a:lnTo>
                <a:lnTo>
                  <a:pt x="78547" y="739091"/>
                </a:lnTo>
                <a:lnTo>
                  <a:pt x="106912" y="777673"/>
                </a:lnTo>
                <a:lnTo>
                  <a:pt x="139640" y="813882"/>
                </a:lnTo>
                <a:lnTo>
                  <a:pt x="175849" y="846610"/>
                </a:lnTo>
                <a:lnTo>
                  <a:pt x="214431" y="874974"/>
                </a:lnTo>
                <a:lnTo>
                  <a:pt x="255046" y="898975"/>
                </a:lnTo>
                <a:lnTo>
                  <a:pt x="297355" y="918612"/>
                </a:lnTo>
                <a:lnTo>
                  <a:pt x="341020" y="933885"/>
                </a:lnTo>
                <a:lnTo>
                  <a:pt x="385702" y="944794"/>
                </a:lnTo>
                <a:lnTo>
                  <a:pt x="431062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7" y="918612"/>
                </a:lnTo>
                <a:lnTo>
                  <a:pt x="698476" y="898975"/>
                </a:lnTo>
                <a:lnTo>
                  <a:pt x="739091" y="874974"/>
                </a:lnTo>
                <a:lnTo>
                  <a:pt x="777673" y="846610"/>
                </a:lnTo>
                <a:lnTo>
                  <a:pt x="813882" y="813882"/>
                </a:lnTo>
                <a:lnTo>
                  <a:pt x="846610" y="777673"/>
                </a:lnTo>
                <a:lnTo>
                  <a:pt x="874974" y="739091"/>
                </a:lnTo>
                <a:lnTo>
                  <a:pt x="898975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4" y="567819"/>
                </a:lnTo>
                <a:lnTo>
                  <a:pt x="951340" y="522460"/>
                </a:lnTo>
                <a:lnTo>
                  <a:pt x="953522" y="476761"/>
                </a:lnTo>
                <a:lnTo>
                  <a:pt x="951340" y="431062"/>
                </a:lnTo>
                <a:lnTo>
                  <a:pt x="944794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5" y="255046"/>
                </a:lnTo>
                <a:lnTo>
                  <a:pt x="874974" y="214431"/>
                </a:lnTo>
                <a:lnTo>
                  <a:pt x="846610" y="175849"/>
                </a:lnTo>
                <a:lnTo>
                  <a:pt x="813882" y="139640"/>
                </a:lnTo>
                <a:lnTo>
                  <a:pt x="777673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7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C8624FFB-AB0B-9F11-FA43-FD8BDFC409B2}"/>
              </a:ext>
            </a:extLst>
          </p:cNvPr>
          <p:cNvSpPr txBox="1"/>
          <p:nvPr/>
        </p:nvSpPr>
        <p:spPr>
          <a:xfrm>
            <a:off x="8082587" y="7812766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1B6DE46E-4D08-B139-CC7E-D3F1E1398020}"/>
              </a:ext>
            </a:extLst>
          </p:cNvPr>
          <p:cNvSpPr/>
          <p:nvPr/>
        </p:nvSpPr>
        <p:spPr>
          <a:xfrm>
            <a:off x="5323322" y="8687630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4" h="882650">
                <a:moveTo>
                  <a:pt x="796888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8" y="29328"/>
                </a:lnTo>
                <a:lnTo>
                  <a:pt x="444675" y="41059"/>
                </a:lnTo>
                <a:lnTo>
                  <a:pt x="397684" y="54745"/>
                </a:lnTo>
                <a:lnTo>
                  <a:pt x="352077" y="70387"/>
                </a:lnTo>
                <a:lnTo>
                  <a:pt x="308041" y="87984"/>
                </a:lnTo>
                <a:lnTo>
                  <a:pt x="265759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9" y="774812"/>
                </a:lnTo>
                <a:lnTo>
                  <a:pt x="308041" y="794364"/>
                </a:lnTo>
                <a:lnTo>
                  <a:pt x="352077" y="811961"/>
                </a:lnTo>
                <a:lnTo>
                  <a:pt x="397684" y="827603"/>
                </a:lnTo>
                <a:lnTo>
                  <a:pt x="444675" y="841289"/>
                </a:lnTo>
                <a:lnTo>
                  <a:pt x="492868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48">
            <a:extLst>
              <a:ext uri="{FF2B5EF4-FFF2-40B4-BE49-F238E27FC236}">
                <a16:creationId xmlns:a16="http://schemas.microsoft.com/office/drawing/2014/main" id="{1A478F5A-2FB7-2E6B-38BB-A288247EA4D6}"/>
              </a:ext>
            </a:extLst>
          </p:cNvPr>
          <p:cNvSpPr txBox="1"/>
          <p:nvPr/>
        </p:nvSpPr>
        <p:spPr>
          <a:xfrm>
            <a:off x="5701622" y="8930671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54" name="object 49">
            <a:extLst>
              <a:ext uri="{FF2B5EF4-FFF2-40B4-BE49-F238E27FC236}">
                <a16:creationId xmlns:a16="http://schemas.microsoft.com/office/drawing/2014/main" id="{FFD57365-DA07-6085-9928-4AC248FD5C6C}"/>
              </a:ext>
            </a:extLst>
          </p:cNvPr>
          <p:cNvGrpSpPr/>
          <p:nvPr/>
        </p:nvGrpSpPr>
        <p:grpSpPr>
          <a:xfrm>
            <a:off x="6439769" y="7959402"/>
            <a:ext cx="1388745" cy="788035"/>
            <a:chOff x="5325086" y="7418954"/>
            <a:chExt cx="1388745" cy="788035"/>
          </a:xfrm>
        </p:grpSpPr>
        <p:sp>
          <p:nvSpPr>
            <p:cNvPr id="55" name="object 50">
              <a:extLst>
                <a:ext uri="{FF2B5EF4-FFF2-40B4-BE49-F238E27FC236}">
                  <a16:creationId xmlns:a16="http://schemas.microsoft.com/office/drawing/2014/main" id="{481E8C0D-6480-1052-9197-0BDE54DFCE04}"/>
                </a:ext>
              </a:extLst>
            </p:cNvPr>
            <p:cNvSpPr/>
            <p:nvPr/>
          </p:nvSpPr>
          <p:spPr>
            <a:xfrm>
              <a:off x="5335564" y="7467735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5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1">
              <a:extLst>
                <a:ext uri="{FF2B5EF4-FFF2-40B4-BE49-F238E27FC236}">
                  <a16:creationId xmlns:a16="http://schemas.microsoft.com/office/drawing/2014/main" id="{DF122407-5698-461A-E573-12ED6F0294EF}"/>
                </a:ext>
              </a:extLst>
            </p:cNvPr>
            <p:cNvSpPr/>
            <p:nvPr/>
          </p:nvSpPr>
          <p:spPr>
            <a:xfrm>
              <a:off x="6607890" y="7418954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89" y="99895"/>
                  </a:lnTo>
                  <a:lnTo>
                    <a:pt x="105491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7" name="object 52">
            <a:extLst>
              <a:ext uri="{FF2B5EF4-FFF2-40B4-BE49-F238E27FC236}">
                <a16:creationId xmlns:a16="http://schemas.microsoft.com/office/drawing/2014/main" id="{C3DCDB5C-26A3-F81B-D7F0-E08F3084A5A2}"/>
              </a:ext>
            </a:extLst>
          </p:cNvPr>
          <p:cNvSpPr txBox="1"/>
          <p:nvPr/>
        </p:nvSpPr>
        <p:spPr>
          <a:xfrm>
            <a:off x="6646655" y="7706563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u="sng" spc="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latin typeface="Arial MT"/>
              <a:cs typeface="Arial MT"/>
            </a:endParaRPr>
          </a:p>
        </p:txBody>
      </p:sp>
      <p:grpSp>
        <p:nvGrpSpPr>
          <p:cNvPr id="58" name="object 53">
            <a:extLst>
              <a:ext uri="{FF2B5EF4-FFF2-40B4-BE49-F238E27FC236}">
                <a16:creationId xmlns:a16="http://schemas.microsoft.com/office/drawing/2014/main" id="{4D66D0C2-6865-EA3B-7128-F33BE295C545}"/>
              </a:ext>
            </a:extLst>
          </p:cNvPr>
          <p:cNvGrpSpPr/>
          <p:nvPr/>
        </p:nvGrpSpPr>
        <p:grpSpPr>
          <a:xfrm>
            <a:off x="3035989" y="7402062"/>
            <a:ext cx="6031865" cy="2551430"/>
            <a:chOff x="1921306" y="6861614"/>
            <a:chExt cx="6031865" cy="2551430"/>
          </a:xfrm>
        </p:grpSpPr>
        <p:sp>
          <p:nvSpPr>
            <p:cNvPr id="59" name="object 54">
              <a:extLst>
                <a:ext uri="{FF2B5EF4-FFF2-40B4-BE49-F238E27FC236}">
                  <a16:creationId xmlns:a16="http://schemas.microsoft.com/office/drawing/2014/main" id="{982A2252-8BC2-56F4-FEEC-4A46BB686007}"/>
                </a:ext>
              </a:extLst>
            </p:cNvPr>
            <p:cNvSpPr/>
            <p:nvPr/>
          </p:nvSpPr>
          <p:spPr>
            <a:xfrm>
              <a:off x="4107258" y="6872092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55">
              <a:extLst>
                <a:ext uri="{FF2B5EF4-FFF2-40B4-BE49-F238E27FC236}">
                  <a16:creationId xmlns:a16="http://schemas.microsoft.com/office/drawing/2014/main" id="{D86A3F18-57C6-7CB9-95E5-87A51970A2C6}"/>
                </a:ext>
              </a:extLst>
            </p:cNvPr>
            <p:cNvSpPr/>
            <p:nvPr/>
          </p:nvSpPr>
          <p:spPr>
            <a:xfrm>
              <a:off x="1921306" y="7445882"/>
              <a:ext cx="1542415" cy="882650"/>
            </a:xfrm>
            <a:custGeom>
              <a:avLst/>
              <a:gdLst/>
              <a:ahLst/>
              <a:cxnLst/>
              <a:rect l="l" t="t" r="r" b="b"/>
              <a:pathLst>
                <a:path w="1542414" h="882650">
                  <a:moveTo>
                    <a:pt x="796888" y="0"/>
                  </a:moveTo>
                  <a:lnTo>
                    <a:pt x="745372" y="0"/>
                  </a:lnTo>
                  <a:lnTo>
                    <a:pt x="693947" y="1955"/>
                  </a:lnTo>
                  <a:lnTo>
                    <a:pt x="642800" y="5865"/>
                  </a:lnTo>
                  <a:lnTo>
                    <a:pt x="592115" y="11731"/>
                  </a:lnTo>
                  <a:lnTo>
                    <a:pt x="542076" y="19552"/>
                  </a:lnTo>
                  <a:lnTo>
                    <a:pt x="492868" y="29328"/>
                  </a:lnTo>
                  <a:lnTo>
                    <a:pt x="444676" y="41059"/>
                  </a:lnTo>
                  <a:lnTo>
                    <a:pt x="397684" y="54745"/>
                  </a:lnTo>
                  <a:lnTo>
                    <a:pt x="352077" y="70387"/>
                  </a:lnTo>
                  <a:lnTo>
                    <a:pt x="308041" y="87984"/>
                  </a:lnTo>
                  <a:lnTo>
                    <a:pt x="265759" y="107536"/>
                  </a:lnTo>
                  <a:lnTo>
                    <a:pt x="225416" y="129043"/>
                  </a:lnTo>
                  <a:lnTo>
                    <a:pt x="180332" y="157121"/>
                  </a:lnTo>
                  <a:lnTo>
                    <a:pt x="140258" y="186791"/>
                  </a:lnTo>
                  <a:lnTo>
                    <a:pt x="105194" y="217867"/>
                  </a:lnTo>
                  <a:lnTo>
                    <a:pt x="75138" y="250161"/>
                  </a:lnTo>
                  <a:lnTo>
                    <a:pt x="50092" y="283485"/>
                  </a:lnTo>
                  <a:lnTo>
                    <a:pt x="30055" y="317653"/>
                  </a:lnTo>
                  <a:lnTo>
                    <a:pt x="5009" y="387768"/>
                  </a:lnTo>
                  <a:lnTo>
                    <a:pt x="0" y="423341"/>
                  </a:lnTo>
                  <a:lnTo>
                    <a:pt x="0" y="459007"/>
                  </a:lnTo>
                  <a:lnTo>
                    <a:pt x="15027" y="529872"/>
                  </a:lnTo>
                  <a:lnTo>
                    <a:pt x="50092" y="598863"/>
                  </a:lnTo>
                  <a:lnTo>
                    <a:pt x="75138" y="632188"/>
                  </a:lnTo>
                  <a:lnTo>
                    <a:pt x="105194" y="664481"/>
                  </a:lnTo>
                  <a:lnTo>
                    <a:pt x="140258" y="695557"/>
                  </a:lnTo>
                  <a:lnTo>
                    <a:pt x="180332" y="725227"/>
                  </a:lnTo>
                  <a:lnTo>
                    <a:pt x="225416" y="753305"/>
                  </a:lnTo>
                  <a:lnTo>
                    <a:pt x="265759" y="774812"/>
                  </a:lnTo>
                  <a:lnTo>
                    <a:pt x="308041" y="794364"/>
                  </a:lnTo>
                  <a:lnTo>
                    <a:pt x="352077" y="811961"/>
                  </a:lnTo>
                  <a:lnTo>
                    <a:pt x="397684" y="827603"/>
                  </a:lnTo>
                  <a:lnTo>
                    <a:pt x="444676" y="841289"/>
                  </a:lnTo>
                  <a:lnTo>
                    <a:pt x="492868" y="853021"/>
                  </a:lnTo>
                  <a:lnTo>
                    <a:pt x="542076" y="862797"/>
                  </a:lnTo>
                  <a:lnTo>
                    <a:pt x="592115" y="870617"/>
                  </a:lnTo>
                  <a:lnTo>
                    <a:pt x="642800" y="876483"/>
                  </a:lnTo>
                  <a:lnTo>
                    <a:pt x="693947" y="880394"/>
                  </a:lnTo>
                  <a:lnTo>
                    <a:pt x="745372" y="882349"/>
                  </a:lnTo>
                  <a:lnTo>
                    <a:pt x="796888" y="882349"/>
                  </a:lnTo>
                  <a:lnTo>
                    <a:pt x="848312" y="880394"/>
                  </a:lnTo>
                  <a:lnTo>
                    <a:pt x="899460" y="876483"/>
                  </a:lnTo>
                  <a:lnTo>
                    <a:pt x="950145" y="870617"/>
                  </a:lnTo>
                  <a:lnTo>
                    <a:pt x="1000184" y="862797"/>
                  </a:lnTo>
                  <a:lnTo>
                    <a:pt x="1049392" y="853021"/>
                  </a:lnTo>
                  <a:lnTo>
                    <a:pt x="1097584" y="841289"/>
                  </a:lnTo>
                  <a:lnTo>
                    <a:pt x="1144576" y="827603"/>
                  </a:lnTo>
                  <a:lnTo>
                    <a:pt x="1190183" y="811961"/>
                  </a:lnTo>
                  <a:lnTo>
                    <a:pt x="1234219" y="794364"/>
                  </a:lnTo>
                  <a:lnTo>
                    <a:pt x="1276501" y="774812"/>
                  </a:lnTo>
                  <a:lnTo>
                    <a:pt x="1316844" y="753305"/>
                  </a:lnTo>
                  <a:lnTo>
                    <a:pt x="1361927" y="725227"/>
                  </a:lnTo>
                  <a:lnTo>
                    <a:pt x="1402001" y="695557"/>
                  </a:lnTo>
                  <a:lnTo>
                    <a:pt x="1437066" y="664481"/>
                  </a:lnTo>
                  <a:lnTo>
                    <a:pt x="1467121" y="632188"/>
                  </a:lnTo>
                  <a:lnTo>
                    <a:pt x="1492167" y="598863"/>
                  </a:lnTo>
                  <a:lnTo>
                    <a:pt x="1512204" y="564696"/>
                  </a:lnTo>
                  <a:lnTo>
                    <a:pt x="1537250" y="494580"/>
                  </a:lnTo>
                  <a:lnTo>
                    <a:pt x="1542260" y="459007"/>
                  </a:lnTo>
                  <a:lnTo>
                    <a:pt x="1542260" y="423341"/>
                  </a:lnTo>
                  <a:lnTo>
                    <a:pt x="1527232" y="352476"/>
                  </a:lnTo>
                  <a:lnTo>
                    <a:pt x="1492167" y="283485"/>
                  </a:lnTo>
                  <a:lnTo>
                    <a:pt x="1467121" y="250161"/>
                  </a:lnTo>
                  <a:lnTo>
                    <a:pt x="1437066" y="217867"/>
                  </a:lnTo>
                  <a:lnTo>
                    <a:pt x="1402001" y="186791"/>
                  </a:lnTo>
                  <a:lnTo>
                    <a:pt x="1361927" y="157121"/>
                  </a:lnTo>
                  <a:lnTo>
                    <a:pt x="1316844" y="129043"/>
                  </a:lnTo>
                  <a:lnTo>
                    <a:pt x="1276501" y="107536"/>
                  </a:lnTo>
                  <a:lnTo>
                    <a:pt x="1234219" y="87984"/>
                  </a:lnTo>
                  <a:lnTo>
                    <a:pt x="1190183" y="70387"/>
                  </a:lnTo>
                  <a:lnTo>
                    <a:pt x="1144576" y="54745"/>
                  </a:lnTo>
                  <a:lnTo>
                    <a:pt x="1097584" y="41059"/>
                  </a:lnTo>
                  <a:lnTo>
                    <a:pt x="1049392" y="29328"/>
                  </a:lnTo>
                  <a:lnTo>
                    <a:pt x="1000184" y="19552"/>
                  </a:lnTo>
                  <a:lnTo>
                    <a:pt x="950145" y="11731"/>
                  </a:lnTo>
                  <a:lnTo>
                    <a:pt x="899460" y="5865"/>
                  </a:lnTo>
                  <a:lnTo>
                    <a:pt x="848312" y="1955"/>
                  </a:lnTo>
                  <a:lnTo>
                    <a:pt x="7968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1" name="object 56">
            <a:extLst>
              <a:ext uri="{FF2B5EF4-FFF2-40B4-BE49-F238E27FC236}">
                <a16:creationId xmlns:a16="http://schemas.microsoft.com/office/drawing/2014/main" id="{1425422A-3B59-394E-35CF-F354F4678195}"/>
              </a:ext>
            </a:extLst>
          </p:cNvPr>
          <p:cNvSpPr txBox="1"/>
          <p:nvPr/>
        </p:nvSpPr>
        <p:spPr>
          <a:xfrm>
            <a:off x="3456878" y="9958150"/>
            <a:ext cx="688022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latin typeface="Arial MT"/>
                <a:cs typeface="Arial MT"/>
              </a:rPr>
              <a:t>They</a:t>
            </a:r>
            <a:r>
              <a:rPr sz="3100" spc="175" dirty="0">
                <a:latin typeface="Arial MT"/>
                <a:cs typeface="Arial MT"/>
              </a:rPr>
              <a:t> </a:t>
            </a:r>
            <a:r>
              <a:rPr sz="3100" spc="55" dirty="0">
                <a:latin typeface="Arial MT"/>
                <a:cs typeface="Arial MT"/>
              </a:rPr>
              <a:t>support</a:t>
            </a:r>
            <a:r>
              <a:rPr sz="3100" spc="17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them</a:t>
            </a:r>
            <a:r>
              <a:rPr lang="en-US" sz="3100" dirty="0">
                <a:latin typeface="Arial MT"/>
                <a:cs typeface="Arial MT"/>
              </a:rPr>
              <a:t>, and</a:t>
            </a:r>
            <a:r>
              <a:rPr sz="3100" spc="17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hurt</a:t>
            </a:r>
            <a:r>
              <a:rPr sz="3100" spc="175" dirty="0">
                <a:latin typeface="Arial MT"/>
                <a:cs typeface="Arial MT"/>
              </a:rPr>
              <a:t> </a:t>
            </a:r>
            <a:r>
              <a:rPr sz="3100" spc="-25" dirty="0">
                <a:latin typeface="Arial MT"/>
                <a:cs typeface="Arial MT"/>
              </a:rPr>
              <a:t>us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25154B3E-A018-B75B-1854-1574B4626926}"/>
              </a:ext>
            </a:extLst>
          </p:cNvPr>
          <p:cNvSpPr txBox="1"/>
          <p:nvPr/>
        </p:nvSpPr>
        <p:spPr>
          <a:xfrm>
            <a:off x="3414289" y="8229370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63" name="object 58">
            <a:extLst>
              <a:ext uri="{FF2B5EF4-FFF2-40B4-BE49-F238E27FC236}">
                <a16:creationId xmlns:a16="http://schemas.microsoft.com/office/drawing/2014/main" id="{F92ECF66-C062-BDF8-EB50-DB7D517D3E24}"/>
              </a:ext>
            </a:extLst>
          </p:cNvPr>
          <p:cNvGrpSpPr/>
          <p:nvPr/>
        </p:nvGrpSpPr>
        <p:grpSpPr>
          <a:xfrm>
            <a:off x="4522351" y="8150991"/>
            <a:ext cx="1134745" cy="136525"/>
            <a:chOff x="3407668" y="7610543"/>
            <a:chExt cx="1134745" cy="136525"/>
          </a:xfrm>
        </p:grpSpPr>
        <p:sp>
          <p:nvSpPr>
            <p:cNvPr id="64" name="object 59">
              <a:extLst>
                <a:ext uri="{FF2B5EF4-FFF2-40B4-BE49-F238E27FC236}">
                  <a16:creationId xmlns:a16="http://schemas.microsoft.com/office/drawing/2014/main" id="{9644A7E4-1743-F686-219F-B6BDD5F59924}"/>
                </a:ext>
              </a:extLst>
            </p:cNvPr>
            <p:cNvSpPr/>
            <p:nvPr/>
          </p:nvSpPr>
          <p:spPr>
            <a:xfrm>
              <a:off x="3418146" y="7659261"/>
              <a:ext cx="1033780" cy="77470"/>
            </a:xfrm>
            <a:custGeom>
              <a:avLst/>
              <a:gdLst/>
              <a:ahLst/>
              <a:cxnLst/>
              <a:rect l="l" t="t" r="r" b="b"/>
              <a:pathLst>
                <a:path w="1033779" h="77470">
                  <a:moveTo>
                    <a:pt x="0" y="77294"/>
                  </a:moveTo>
                  <a:lnTo>
                    <a:pt x="55079" y="68709"/>
                  </a:lnTo>
                  <a:lnTo>
                    <a:pt x="109746" y="60630"/>
                  </a:lnTo>
                  <a:lnTo>
                    <a:pt x="164002" y="53055"/>
                  </a:lnTo>
                  <a:lnTo>
                    <a:pt x="217845" y="45985"/>
                  </a:lnTo>
                  <a:lnTo>
                    <a:pt x="271276" y="39420"/>
                  </a:lnTo>
                  <a:lnTo>
                    <a:pt x="324295" y="33359"/>
                  </a:lnTo>
                  <a:lnTo>
                    <a:pt x="376903" y="27803"/>
                  </a:lnTo>
                  <a:lnTo>
                    <a:pt x="429098" y="22752"/>
                  </a:lnTo>
                  <a:lnTo>
                    <a:pt x="480881" y="18205"/>
                  </a:lnTo>
                  <a:lnTo>
                    <a:pt x="532252" y="14164"/>
                  </a:lnTo>
                  <a:lnTo>
                    <a:pt x="583211" y="10627"/>
                  </a:lnTo>
                  <a:lnTo>
                    <a:pt x="633758" y="7594"/>
                  </a:lnTo>
                  <a:lnTo>
                    <a:pt x="683892" y="5067"/>
                  </a:lnTo>
                  <a:lnTo>
                    <a:pt x="733615" y="3044"/>
                  </a:lnTo>
                  <a:lnTo>
                    <a:pt x="782926" y="1526"/>
                  </a:lnTo>
                  <a:lnTo>
                    <a:pt x="831825" y="512"/>
                  </a:lnTo>
                  <a:lnTo>
                    <a:pt x="880311" y="4"/>
                  </a:lnTo>
                  <a:lnTo>
                    <a:pt x="928386" y="0"/>
                  </a:lnTo>
                  <a:lnTo>
                    <a:pt x="976048" y="500"/>
                  </a:lnTo>
                  <a:lnTo>
                    <a:pt x="1023299" y="1506"/>
                  </a:lnTo>
                  <a:lnTo>
                    <a:pt x="1033762" y="1910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0">
              <a:extLst>
                <a:ext uri="{FF2B5EF4-FFF2-40B4-BE49-F238E27FC236}">
                  <a16:creationId xmlns:a16="http://schemas.microsoft.com/office/drawing/2014/main" id="{23C383A1-530B-2691-B854-89B47099F06C}"/>
                </a:ext>
              </a:extLst>
            </p:cNvPr>
            <p:cNvSpPr/>
            <p:nvPr/>
          </p:nvSpPr>
          <p:spPr>
            <a:xfrm>
              <a:off x="4439504" y="7610543"/>
              <a:ext cx="102870" cy="100965"/>
            </a:xfrm>
            <a:custGeom>
              <a:avLst/>
              <a:gdLst/>
              <a:ahLst/>
              <a:cxnLst/>
              <a:rect l="l" t="t" r="r" b="b"/>
              <a:pathLst>
                <a:path w="102870" h="100965">
                  <a:moveTo>
                    <a:pt x="3883" y="0"/>
                  </a:moveTo>
                  <a:lnTo>
                    <a:pt x="0" y="100445"/>
                  </a:lnTo>
                  <a:lnTo>
                    <a:pt x="102387" y="54106"/>
                  </a:lnTo>
                  <a:lnTo>
                    <a:pt x="3883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6" name="object 61">
            <a:extLst>
              <a:ext uri="{FF2B5EF4-FFF2-40B4-BE49-F238E27FC236}">
                <a16:creationId xmlns:a16="http://schemas.microsoft.com/office/drawing/2014/main" id="{F1000B62-59F8-1B3E-A86F-EB228FBD55BC}"/>
              </a:ext>
            </a:extLst>
          </p:cNvPr>
          <p:cNvSpPr txBox="1"/>
          <p:nvPr/>
        </p:nvSpPr>
        <p:spPr>
          <a:xfrm>
            <a:off x="4665618" y="7630241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latin typeface="Arial MT"/>
                <a:cs typeface="Arial MT"/>
              </a:rPr>
              <a:t>+1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34AE174D-E0E2-F550-BA26-880D2E893552}"/>
              </a:ext>
            </a:extLst>
          </p:cNvPr>
          <p:cNvSpPr/>
          <p:nvPr/>
        </p:nvSpPr>
        <p:spPr>
          <a:xfrm>
            <a:off x="12794930" y="7298130"/>
            <a:ext cx="3835400" cy="2530475"/>
          </a:xfrm>
          <a:custGeom>
            <a:avLst/>
            <a:gdLst/>
            <a:ahLst/>
            <a:cxnLst/>
            <a:rect l="l" t="t" r="r" b="b"/>
            <a:pathLst>
              <a:path w="3835400" h="2530475">
                <a:moveTo>
                  <a:pt x="3503531" y="1615098"/>
                </a:moveTo>
                <a:lnTo>
                  <a:pt x="3473286" y="1648423"/>
                </a:lnTo>
                <a:lnTo>
                  <a:pt x="3442071" y="1681267"/>
                </a:lnTo>
                <a:lnTo>
                  <a:pt x="3409912" y="1713621"/>
                </a:lnTo>
                <a:lnTo>
                  <a:pt x="3376832" y="1745478"/>
                </a:lnTo>
                <a:lnTo>
                  <a:pt x="3342859" y="1776828"/>
                </a:lnTo>
                <a:lnTo>
                  <a:pt x="3308017" y="1807665"/>
                </a:lnTo>
                <a:lnTo>
                  <a:pt x="3272331" y="1837978"/>
                </a:lnTo>
                <a:lnTo>
                  <a:pt x="3235827" y="1867761"/>
                </a:lnTo>
                <a:lnTo>
                  <a:pt x="3198531" y="1897005"/>
                </a:lnTo>
                <a:lnTo>
                  <a:pt x="3160467" y="1925702"/>
                </a:lnTo>
                <a:lnTo>
                  <a:pt x="3121662" y="1953843"/>
                </a:lnTo>
                <a:lnTo>
                  <a:pt x="3082140" y="1981421"/>
                </a:lnTo>
                <a:lnTo>
                  <a:pt x="3041928" y="2008426"/>
                </a:lnTo>
                <a:lnTo>
                  <a:pt x="3001049" y="2034852"/>
                </a:lnTo>
                <a:lnTo>
                  <a:pt x="2959530" y="2060688"/>
                </a:lnTo>
                <a:lnTo>
                  <a:pt x="2917396" y="2085928"/>
                </a:lnTo>
                <a:lnTo>
                  <a:pt x="2874673" y="2110563"/>
                </a:lnTo>
                <a:lnTo>
                  <a:pt x="2831386" y="2134585"/>
                </a:lnTo>
                <a:lnTo>
                  <a:pt x="2787560" y="2157985"/>
                </a:lnTo>
                <a:lnTo>
                  <a:pt x="2743220" y="2180756"/>
                </a:lnTo>
                <a:lnTo>
                  <a:pt x="2698393" y="2202888"/>
                </a:lnTo>
                <a:lnTo>
                  <a:pt x="2653103" y="2224375"/>
                </a:lnTo>
                <a:lnTo>
                  <a:pt x="2607375" y="2245206"/>
                </a:lnTo>
                <a:lnTo>
                  <a:pt x="2561236" y="2265375"/>
                </a:lnTo>
                <a:lnTo>
                  <a:pt x="2514711" y="2284874"/>
                </a:lnTo>
                <a:lnTo>
                  <a:pt x="2467824" y="2303692"/>
                </a:lnTo>
                <a:lnTo>
                  <a:pt x="2420602" y="2321824"/>
                </a:lnTo>
                <a:lnTo>
                  <a:pt x="2373070" y="2339259"/>
                </a:lnTo>
                <a:lnTo>
                  <a:pt x="2325253" y="2355991"/>
                </a:lnTo>
                <a:lnTo>
                  <a:pt x="2277176" y="2372010"/>
                </a:lnTo>
                <a:lnTo>
                  <a:pt x="2228865" y="2387309"/>
                </a:lnTo>
                <a:lnTo>
                  <a:pt x="2180345" y="2401879"/>
                </a:lnTo>
                <a:lnTo>
                  <a:pt x="2131642" y="2415712"/>
                </a:lnTo>
                <a:lnTo>
                  <a:pt x="2082782" y="2428800"/>
                </a:lnTo>
                <a:lnTo>
                  <a:pt x="2033788" y="2441135"/>
                </a:lnTo>
                <a:lnTo>
                  <a:pt x="1984688" y="2452708"/>
                </a:lnTo>
                <a:lnTo>
                  <a:pt x="1935505" y="2463510"/>
                </a:lnTo>
                <a:lnTo>
                  <a:pt x="1886267" y="2473535"/>
                </a:lnTo>
                <a:lnTo>
                  <a:pt x="1836997" y="2482773"/>
                </a:lnTo>
                <a:lnTo>
                  <a:pt x="1787721" y="2491216"/>
                </a:lnTo>
                <a:lnTo>
                  <a:pt x="1738466" y="2498857"/>
                </a:lnTo>
                <a:lnTo>
                  <a:pt x="1689255" y="2505686"/>
                </a:lnTo>
                <a:lnTo>
                  <a:pt x="1640116" y="2511695"/>
                </a:lnTo>
                <a:lnTo>
                  <a:pt x="1591072" y="2516877"/>
                </a:lnTo>
                <a:lnTo>
                  <a:pt x="1542149" y="2521223"/>
                </a:lnTo>
                <a:lnTo>
                  <a:pt x="1493373" y="2524725"/>
                </a:lnTo>
                <a:lnTo>
                  <a:pt x="1444769" y="2527375"/>
                </a:lnTo>
                <a:lnTo>
                  <a:pt x="1396363" y="2529163"/>
                </a:lnTo>
                <a:lnTo>
                  <a:pt x="1348180" y="2530083"/>
                </a:lnTo>
                <a:lnTo>
                  <a:pt x="1300244" y="2530125"/>
                </a:lnTo>
                <a:lnTo>
                  <a:pt x="1252583" y="2529282"/>
                </a:lnTo>
                <a:lnTo>
                  <a:pt x="1205220" y="2527546"/>
                </a:lnTo>
                <a:lnTo>
                  <a:pt x="1158182" y="2524907"/>
                </a:lnTo>
                <a:lnTo>
                  <a:pt x="1111494" y="2521358"/>
                </a:lnTo>
                <a:lnTo>
                  <a:pt x="1065181" y="2516891"/>
                </a:lnTo>
                <a:lnTo>
                  <a:pt x="1019268" y="2511497"/>
                </a:lnTo>
                <a:lnTo>
                  <a:pt x="973782" y="2505168"/>
                </a:lnTo>
                <a:lnTo>
                  <a:pt x="928747" y="2497896"/>
                </a:lnTo>
                <a:lnTo>
                  <a:pt x="884188" y="2489672"/>
                </a:lnTo>
                <a:lnTo>
                  <a:pt x="840132" y="2480489"/>
                </a:lnTo>
                <a:lnTo>
                  <a:pt x="788355" y="2468285"/>
                </a:lnTo>
                <a:lnTo>
                  <a:pt x="738142" y="2454888"/>
                </a:lnTo>
                <a:lnTo>
                  <a:pt x="689501" y="2440325"/>
                </a:lnTo>
                <a:lnTo>
                  <a:pt x="642442" y="2424622"/>
                </a:lnTo>
                <a:lnTo>
                  <a:pt x="596972" y="2407803"/>
                </a:lnTo>
                <a:lnTo>
                  <a:pt x="553099" y="2389895"/>
                </a:lnTo>
                <a:lnTo>
                  <a:pt x="510832" y="2370924"/>
                </a:lnTo>
                <a:lnTo>
                  <a:pt x="470179" y="2350915"/>
                </a:lnTo>
                <a:lnTo>
                  <a:pt x="431150" y="2329894"/>
                </a:lnTo>
                <a:lnTo>
                  <a:pt x="393751" y="2307887"/>
                </a:lnTo>
                <a:lnTo>
                  <a:pt x="357992" y="2284920"/>
                </a:lnTo>
                <a:lnTo>
                  <a:pt x="323880" y="2261018"/>
                </a:lnTo>
                <a:lnTo>
                  <a:pt x="291425" y="2236208"/>
                </a:lnTo>
                <a:lnTo>
                  <a:pt x="260635" y="2210514"/>
                </a:lnTo>
                <a:lnTo>
                  <a:pt x="231517" y="2183963"/>
                </a:lnTo>
                <a:lnTo>
                  <a:pt x="204081" y="2156581"/>
                </a:lnTo>
                <a:lnTo>
                  <a:pt x="178335" y="2128394"/>
                </a:lnTo>
                <a:lnTo>
                  <a:pt x="131945" y="2069705"/>
                </a:lnTo>
                <a:lnTo>
                  <a:pt x="92414" y="2008103"/>
                </a:lnTo>
                <a:lnTo>
                  <a:pt x="59810" y="1943795"/>
                </a:lnTo>
                <a:lnTo>
                  <a:pt x="34199" y="1876986"/>
                </a:lnTo>
                <a:lnTo>
                  <a:pt x="15650" y="1807883"/>
                </a:lnTo>
                <a:lnTo>
                  <a:pt x="4227" y="1736692"/>
                </a:lnTo>
                <a:lnTo>
                  <a:pt x="0" y="1663620"/>
                </a:lnTo>
                <a:lnTo>
                  <a:pt x="605" y="1626443"/>
                </a:lnTo>
                <a:lnTo>
                  <a:pt x="7295" y="1550935"/>
                </a:lnTo>
                <a:lnTo>
                  <a:pt x="13396" y="1512656"/>
                </a:lnTo>
                <a:lnTo>
                  <a:pt x="21347" y="1474061"/>
                </a:lnTo>
                <a:lnTo>
                  <a:pt x="31154" y="1435176"/>
                </a:lnTo>
                <a:lnTo>
                  <a:pt x="42828" y="1396028"/>
                </a:lnTo>
                <a:lnTo>
                  <a:pt x="56375" y="1356641"/>
                </a:lnTo>
                <a:lnTo>
                  <a:pt x="71805" y="1317041"/>
                </a:lnTo>
                <a:lnTo>
                  <a:pt x="89126" y="1277255"/>
                </a:lnTo>
                <a:lnTo>
                  <a:pt x="108346" y="1237307"/>
                </a:lnTo>
                <a:lnTo>
                  <a:pt x="129474" y="1197225"/>
                </a:lnTo>
                <a:lnTo>
                  <a:pt x="152517" y="1157033"/>
                </a:lnTo>
                <a:lnTo>
                  <a:pt x="177485" y="1116757"/>
                </a:lnTo>
                <a:lnTo>
                  <a:pt x="204386" y="1076424"/>
                </a:lnTo>
                <a:lnTo>
                  <a:pt x="233227" y="1036058"/>
                </a:lnTo>
                <a:lnTo>
                  <a:pt x="264018" y="995686"/>
                </a:lnTo>
                <a:lnTo>
                  <a:pt x="296767" y="955334"/>
                </a:lnTo>
                <a:lnTo>
                  <a:pt x="331483" y="915027"/>
                </a:lnTo>
                <a:lnTo>
                  <a:pt x="361727" y="881702"/>
                </a:lnTo>
                <a:lnTo>
                  <a:pt x="392942" y="848858"/>
                </a:lnTo>
                <a:lnTo>
                  <a:pt x="425102" y="816504"/>
                </a:lnTo>
                <a:lnTo>
                  <a:pt x="458181" y="784647"/>
                </a:lnTo>
                <a:lnTo>
                  <a:pt x="492154" y="753297"/>
                </a:lnTo>
                <a:lnTo>
                  <a:pt x="526997" y="722460"/>
                </a:lnTo>
                <a:lnTo>
                  <a:pt x="562682" y="692147"/>
                </a:lnTo>
                <a:lnTo>
                  <a:pt x="599186" y="662363"/>
                </a:lnTo>
                <a:lnTo>
                  <a:pt x="636482" y="633119"/>
                </a:lnTo>
                <a:lnTo>
                  <a:pt x="674546" y="604423"/>
                </a:lnTo>
                <a:lnTo>
                  <a:pt x="713351" y="576281"/>
                </a:lnTo>
                <a:lnTo>
                  <a:pt x="752873" y="548704"/>
                </a:lnTo>
                <a:lnTo>
                  <a:pt x="793086" y="521698"/>
                </a:lnTo>
                <a:lnTo>
                  <a:pt x="833964" y="495273"/>
                </a:lnTo>
                <a:lnTo>
                  <a:pt x="875483" y="469436"/>
                </a:lnTo>
                <a:lnTo>
                  <a:pt x="917617" y="444196"/>
                </a:lnTo>
                <a:lnTo>
                  <a:pt x="960340" y="419561"/>
                </a:lnTo>
                <a:lnTo>
                  <a:pt x="1003627" y="395540"/>
                </a:lnTo>
                <a:lnTo>
                  <a:pt x="1047453" y="372139"/>
                </a:lnTo>
                <a:lnTo>
                  <a:pt x="1091793" y="349369"/>
                </a:lnTo>
                <a:lnTo>
                  <a:pt x="1136620" y="327236"/>
                </a:lnTo>
                <a:lnTo>
                  <a:pt x="1181910" y="305750"/>
                </a:lnTo>
                <a:lnTo>
                  <a:pt x="1227638" y="284918"/>
                </a:lnTo>
                <a:lnTo>
                  <a:pt x="1273777" y="264749"/>
                </a:lnTo>
                <a:lnTo>
                  <a:pt x="1320302" y="245251"/>
                </a:lnTo>
                <a:lnTo>
                  <a:pt x="1367189" y="226432"/>
                </a:lnTo>
                <a:lnTo>
                  <a:pt x="1414411" y="208301"/>
                </a:lnTo>
                <a:lnTo>
                  <a:pt x="1461943" y="190865"/>
                </a:lnTo>
                <a:lnTo>
                  <a:pt x="1509761" y="174134"/>
                </a:lnTo>
                <a:lnTo>
                  <a:pt x="1557837" y="158114"/>
                </a:lnTo>
                <a:lnTo>
                  <a:pt x="1606148" y="142816"/>
                </a:lnTo>
                <a:lnTo>
                  <a:pt x="1654668" y="128245"/>
                </a:lnTo>
                <a:lnTo>
                  <a:pt x="1703371" y="114412"/>
                </a:lnTo>
                <a:lnTo>
                  <a:pt x="1752232" y="101324"/>
                </a:lnTo>
                <a:lnTo>
                  <a:pt x="1801225" y="88990"/>
                </a:lnTo>
                <a:lnTo>
                  <a:pt x="1850326" y="77417"/>
                </a:lnTo>
                <a:lnTo>
                  <a:pt x="1899508" y="66614"/>
                </a:lnTo>
                <a:lnTo>
                  <a:pt x="1948747" y="56590"/>
                </a:lnTo>
                <a:lnTo>
                  <a:pt x="1998016" y="47352"/>
                </a:lnTo>
                <a:lnTo>
                  <a:pt x="2047292" y="38908"/>
                </a:lnTo>
                <a:lnTo>
                  <a:pt x="2096547" y="31268"/>
                </a:lnTo>
                <a:lnTo>
                  <a:pt x="2145758" y="24439"/>
                </a:lnTo>
                <a:lnTo>
                  <a:pt x="2194897" y="18429"/>
                </a:lnTo>
                <a:lnTo>
                  <a:pt x="2243941" y="13247"/>
                </a:lnTo>
                <a:lnTo>
                  <a:pt x="2292864" y="8901"/>
                </a:lnTo>
                <a:lnTo>
                  <a:pt x="2341640" y="5399"/>
                </a:lnTo>
                <a:lnTo>
                  <a:pt x="2390244" y="2750"/>
                </a:lnTo>
                <a:lnTo>
                  <a:pt x="2438650" y="962"/>
                </a:lnTo>
                <a:lnTo>
                  <a:pt x="2486834" y="42"/>
                </a:lnTo>
                <a:lnTo>
                  <a:pt x="2534769" y="0"/>
                </a:lnTo>
                <a:lnTo>
                  <a:pt x="2582430" y="843"/>
                </a:lnTo>
                <a:lnTo>
                  <a:pt x="2629793" y="2579"/>
                </a:lnTo>
                <a:lnTo>
                  <a:pt x="2676831" y="5218"/>
                </a:lnTo>
                <a:lnTo>
                  <a:pt x="2723519" y="8767"/>
                </a:lnTo>
                <a:lnTo>
                  <a:pt x="2769832" y="13234"/>
                </a:lnTo>
                <a:lnTo>
                  <a:pt x="2815745" y="18628"/>
                </a:lnTo>
                <a:lnTo>
                  <a:pt x="2861231" y="24957"/>
                </a:lnTo>
                <a:lnTo>
                  <a:pt x="2906267" y="32229"/>
                </a:lnTo>
                <a:lnTo>
                  <a:pt x="2950825" y="40453"/>
                </a:lnTo>
                <a:lnTo>
                  <a:pt x="2994882" y="49636"/>
                </a:lnTo>
                <a:lnTo>
                  <a:pt x="3046658" y="61840"/>
                </a:lnTo>
                <a:lnTo>
                  <a:pt x="3096871" y="75237"/>
                </a:lnTo>
                <a:lnTo>
                  <a:pt x="3145512" y="89800"/>
                </a:lnTo>
                <a:lnTo>
                  <a:pt x="3192571" y="105503"/>
                </a:lnTo>
                <a:lnTo>
                  <a:pt x="3238042" y="122322"/>
                </a:lnTo>
                <a:lnTo>
                  <a:pt x="3281915" y="140230"/>
                </a:lnTo>
                <a:lnTo>
                  <a:pt x="3324181" y="159201"/>
                </a:lnTo>
                <a:lnTo>
                  <a:pt x="3364834" y="179210"/>
                </a:lnTo>
                <a:lnTo>
                  <a:pt x="3403864" y="200231"/>
                </a:lnTo>
                <a:lnTo>
                  <a:pt x="3441262" y="222238"/>
                </a:lnTo>
                <a:lnTo>
                  <a:pt x="3477022" y="245205"/>
                </a:lnTo>
                <a:lnTo>
                  <a:pt x="3511133" y="269107"/>
                </a:lnTo>
                <a:lnTo>
                  <a:pt x="3543588" y="293917"/>
                </a:lnTo>
                <a:lnTo>
                  <a:pt x="3574379" y="319611"/>
                </a:lnTo>
                <a:lnTo>
                  <a:pt x="3603496" y="346161"/>
                </a:lnTo>
                <a:lnTo>
                  <a:pt x="3630932" y="373543"/>
                </a:lnTo>
                <a:lnTo>
                  <a:pt x="3656679" y="401731"/>
                </a:lnTo>
                <a:lnTo>
                  <a:pt x="3703069" y="460420"/>
                </a:lnTo>
                <a:lnTo>
                  <a:pt x="3742600" y="522022"/>
                </a:lnTo>
                <a:lnTo>
                  <a:pt x="3775204" y="586330"/>
                </a:lnTo>
                <a:lnTo>
                  <a:pt x="3800814" y="653139"/>
                </a:lnTo>
                <a:lnTo>
                  <a:pt x="3819364" y="722242"/>
                </a:lnTo>
                <a:lnTo>
                  <a:pt x="3830786" y="793432"/>
                </a:lnTo>
                <a:lnTo>
                  <a:pt x="3835014" y="866505"/>
                </a:lnTo>
                <a:lnTo>
                  <a:pt x="3834409" y="903682"/>
                </a:lnTo>
                <a:lnTo>
                  <a:pt x="3827719" y="979190"/>
                </a:lnTo>
                <a:lnTo>
                  <a:pt x="3821617" y="1017469"/>
                </a:lnTo>
                <a:lnTo>
                  <a:pt x="3813667" y="1056064"/>
                </a:lnTo>
                <a:lnTo>
                  <a:pt x="3803859" y="1094949"/>
                </a:lnTo>
                <a:lnTo>
                  <a:pt x="3792186" y="1134097"/>
                </a:lnTo>
                <a:lnTo>
                  <a:pt x="3778638" y="1173484"/>
                </a:lnTo>
                <a:lnTo>
                  <a:pt x="3763208" y="1213084"/>
                </a:lnTo>
                <a:lnTo>
                  <a:pt x="3745887" y="1252870"/>
                </a:lnTo>
                <a:lnTo>
                  <a:pt x="3726667" y="1292818"/>
                </a:lnTo>
                <a:lnTo>
                  <a:pt x="3705540" y="1332900"/>
                </a:lnTo>
                <a:lnTo>
                  <a:pt x="3682496" y="1373092"/>
                </a:lnTo>
                <a:lnTo>
                  <a:pt x="3657528" y="1413368"/>
                </a:lnTo>
                <a:lnTo>
                  <a:pt x="3630628" y="1453701"/>
                </a:lnTo>
                <a:lnTo>
                  <a:pt x="3601786" y="1494067"/>
                </a:lnTo>
                <a:lnTo>
                  <a:pt x="3570995" y="1534439"/>
                </a:lnTo>
                <a:lnTo>
                  <a:pt x="3538246" y="1574791"/>
                </a:lnTo>
                <a:lnTo>
                  <a:pt x="3503531" y="1615098"/>
                </a:lnTo>
                <a:close/>
              </a:path>
            </a:pathLst>
          </a:custGeom>
          <a:ln w="2094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66">
            <a:extLst>
              <a:ext uri="{FF2B5EF4-FFF2-40B4-BE49-F238E27FC236}">
                <a16:creationId xmlns:a16="http://schemas.microsoft.com/office/drawing/2014/main" id="{53944BA0-C7D6-D72F-A1FF-7A98B739C867}"/>
              </a:ext>
            </a:extLst>
          </p:cNvPr>
          <p:cNvSpPr txBox="1"/>
          <p:nvPr/>
        </p:nvSpPr>
        <p:spPr>
          <a:xfrm>
            <a:off x="11971184" y="9926776"/>
            <a:ext cx="7029207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 indent="850900">
              <a:lnSpc>
                <a:spcPts val="3350"/>
              </a:lnSpc>
              <a:spcBef>
                <a:spcPts val="550"/>
              </a:spcBef>
            </a:pPr>
            <a:r>
              <a:rPr sz="3100" dirty="0">
                <a:latin typeface="Arial MT"/>
                <a:cs typeface="Arial MT"/>
              </a:rPr>
              <a:t>They</a:t>
            </a:r>
            <a:r>
              <a:rPr sz="3100" spc="-65" dirty="0">
                <a:latin typeface="Arial MT"/>
                <a:cs typeface="Arial MT"/>
              </a:rPr>
              <a:t> </a:t>
            </a:r>
            <a:r>
              <a:rPr sz="3100" spc="50" dirty="0">
                <a:latin typeface="Arial MT"/>
                <a:cs typeface="Arial MT"/>
              </a:rPr>
              <a:t>oppose</a:t>
            </a:r>
            <a:r>
              <a:rPr sz="3100" spc="-60" dirty="0">
                <a:latin typeface="Arial MT"/>
                <a:cs typeface="Arial MT"/>
              </a:rPr>
              <a:t> </a:t>
            </a:r>
            <a:r>
              <a:rPr lang="en-US" sz="3100" spc="-25" dirty="0">
                <a:latin typeface="Arial MT"/>
                <a:cs typeface="Arial MT"/>
              </a:rPr>
              <a:t>you, we</a:t>
            </a:r>
            <a:r>
              <a:rPr sz="3100" spc="-25" dirty="0">
                <a:latin typeface="Arial MT"/>
                <a:cs typeface="Arial MT"/>
              </a:rPr>
              <a:t> </a:t>
            </a:r>
            <a:r>
              <a:rPr sz="3100" spc="50" dirty="0">
                <a:latin typeface="Arial MT"/>
                <a:cs typeface="Arial MT"/>
              </a:rPr>
              <a:t>help </a:t>
            </a:r>
            <a:r>
              <a:rPr lang="en-US" sz="3100" spc="-10" dirty="0">
                <a:latin typeface="Arial MT"/>
                <a:cs typeface="Arial MT"/>
              </a:rPr>
              <a:t>you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40549F94-255E-6334-F5F5-E6A45384EAA7}"/>
              </a:ext>
            </a:extLst>
          </p:cNvPr>
          <p:cNvSpPr/>
          <p:nvPr/>
        </p:nvSpPr>
        <p:spPr>
          <a:xfrm>
            <a:off x="10608980" y="7871920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6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7"/>
                </a:lnTo>
                <a:lnTo>
                  <a:pt x="225415" y="129044"/>
                </a:lnTo>
                <a:lnTo>
                  <a:pt x="180332" y="157122"/>
                </a:lnTo>
                <a:lnTo>
                  <a:pt x="140258" y="186792"/>
                </a:lnTo>
                <a:lnTo>
                  <a:pt x="105193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3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5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90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8"/>
                </a:lnTo>
                <a:lnTo>
                  <a:pt x="642800" y="876484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4"/>
                </a:lnTo>
                <a:lnTo>
                  <a:pt x="950144" y="870618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0" y="811961"/>
                </a:lnTo>
                <a:lnTo>
                  <a:pt x="1234216" y="794364"/>
                </a:lnTo>
                <a:lnTo>
                  <a:pt x="1276497" y="774812"/>
                </a:lnTo>
                <a:lnTo>
                  <a:pt x="1316839" y="753305"/>
                </a:lnTo>
                <a:lnTo>
                  <a:pt x="1361923" y="725227"/>
                </a:lnTo>
                <a:lnTo>
                  <a:pt x="1401998" y="695557"/>
                </a:lnTo>
                <a:lnTo>
                  <a:pt x="1437063" y="664481"/>
                </a:lnTo>
                <a:lnTo>
                  <a:pt x="1467119" y="632188"/>
                </a:lnTo>
                <a:lnTo>
                  <a:pt x="1492165" y="598863"/>
                </a:lnTo>
                <a:lnTo>
                  <a:pt x="1512203" y="564696"/>
                </a:lnTo>
                <a:lnTo>
                  <a:pt x="1537249" y="494581"/>
                </a:lnTo>
                <a:lnTo>
                  <a:pt x="1542259" y="459008"/>
                </a:lnTo>
                <a:lnTo>
                  <a:pt x="1542259" y="423341"/>
                </a:lnTo>
                <a:lnTo>
                  <a:pt x="1527231" y="352476"/>
                </a:lnTo>
                <a:lnTo>
                  <a:pt x="1492165" y="283485"/>
                </a:lnTo>
                <a:lnTo>
                  <a:pt x="1467119" y="250161"/>
                </a:lnTo>
                <a:lnTo>
                  <a:pt x="1437063" y="217867"/>
                </a:lnTo>
                <a:lnTo>
                  <a:pt x="1401998" y="186792"/>
                </a:lnTo>
                <a:lnTo>
                  <a:pt x="1361923" y="157122"/>
                </a:lnTo>
                <a:lnTo>
                  <a:pt x="1316839" y="129044"/>
                </a:lnTo>
                <a:lnTo>
                  <a:pt x="1276497" y="107537"/>
                </a:lnTo>
                <a:lnTo>
                  <a:pt x="1234216" y="87984"/>
                </a:lnTo>
                <a:lnTo>
                  <a:pt x="1190180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68">
            <a:extLst>
              <a:ext uri="{FF2B5EF4-FFF2-40B4-BE49-F238E27FC236}">
                <a16:creationId xmlns:a16="http://schemas.microsoft.com/office/drawing/2014/main" id="{3C53A9F5-049A-9196-4C76-356F2F648A48}"/>
              </a:ext>
            </a:extLst>
          </p:cNvPr>
          <p:cNvSpPr txBox="1"/>
          <p:nvPr/>
        </p:nvSpPr>
        <p:spPr>
          <a:xfrm>
            <a:off x="10987278" y="8114962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74" name="object 69">
            <a:extLst>
              <a:ext uri="{FF2B5EF4-FFF2-40B4-BE49-F238E27FC236}">
                <a16:creationId xmlns:a16="http://schemas.microsoft.com/office/drawing/2014/main" id="{D6BDC60D-B282-C129-397C-4B8FCBB07466}"/>
              </a:ext>
            </a:extLst>
          </p:cNvPr>
          <p:cNvGrpSpPr/>
          <p:nvPr/>
        </p:nvGrpSpPr>
        <p:grpSpPr>
          <a:xfrm>
            <a:off x="12095336" y="8036583"/>
            <a:ext cx="1134745" cy="136525"/>
            <a:chOff x="10980653" y="7496135"/>
            <a:chExt cx="1134745" cy="136525"/>
          </a:xfrm>
        </p:grpSpPr>
        <p:sp>
          <p:nvSpPr>
            <p:cNvPr id="75" name="object 70">
              <a:extLst>
                <a:ext uri="{FF2B5EF4-FFF2-40B4-BE49-F238E27FC236}">
                  <a16:creationId xmlns:a16="http://schemas.microsoft.com/office/drawing/2014/main" id="{155ABEE0-C30E-F484-FA8D-90C051FCF312}"/>
                </a:ext>
              </a:extLst>
            </p:cNvPr>
            <p:cNvSpPr/>
            <p:nvPr/>
          </p:nvSpPr>
          <p:spPr>
            <a:xfrm>
              <a:off x="10991131" y="7544851"/>
              <a:ext cx="1033780" cy="77470"/>
            </a:xfrm>
            <a:custGeom>
              <a:avLst/>
              <a:gdLst/>
              <a:ahLst/>
              <a:cxnLst/>
              <a:rect l="l" t="t" r="r" b="b"/>
              <a:pathLst>
                <a:path w="1033779" h="77470">
                  <a:moveTo>
                    <a:pt x="0" y="77294"/>
                  </a:moveTo>
                  <a:lnTo>
                    <a:pt x="55079" y="68709"/>
                  </a:lnTo>
                  <a:lnTo>
                    <a:pt x="109746" y="60630"/>
                  </a:lnTo>
                  <a:lnTo>
                    <a:pt x="164002" y="53055"/>
                  </a:lnTo>
                  <a:lnTo>
                    <a:pt x="217845" y="45985"/>
                  </a:lnTo>
                  <a:lnTo>
                    <a:pt x="271276" y="39420"/>
                  </a:lnTo>
                  <a:lnTo>
                    <a:pt x="324296" y="33359"/>
                  </a:lnTo>
                  <a:lnTo>
                    <a:pt x="376903" y="27803"/>
                  </a:lnTo>
                  <a:lnTo>
                    <a:pt x="429098" y="22752"/>
                  </a:lnTo>
                  <a:lnTo>
                    <a:pt x="480881" y="18205"/>
                  </a:lnTo>
                  <a:lnTo>
                    <a:pt x="532252" y="14164"/>
                  </a:lnTo>
                  <a:lnTo>
                    <a:pt x="583211" y="10627"/>
                  </a:lnTo>
                  <a:lnTo>
                    <a:pt x="633758" y="7594"/>
                  </a:lnTo>
                  <a:lnTo>
                    <a:pt x="683893" y="5067"/>
                  </a:lnTo>
                  <a:lnTo>
                    <a:pt x="733615" y="3044"/>
                  </a:lnTo>
                  <a:lnTo>
                    <a:pt x="782926" y="1526"/>
                  </a:lnTo>
                  <a:lnTo>
                    <a:pt x="831825" y="512"/>
                  </a:lnTo>
                  <a:lnTo>
                    <a:pt x="880311" y="4"/>
                  </a:lnTo>
                  <a:lnTo>
                    <a:pt x="928386" y="0"/>
                  </a:lnTo>
                  <a:lnTo>
                    <a:pt x="976049" y="500"/>
                  </a:lnTo>
                  <a:lnTo>
                    <a:pt x="1023299" y="1506"/>
                  </a:lnTo>
                  <a:lnTo>
                    <a:pt x="1033763" y="1910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1">
              <a:extLst>
                <a:ext uri="{FF2B5EF4-FFF2-40B4-BE49-F238E27FC236}">
                  <a16:creationId xmlns:a16="http://schemas.microsoft.com/office/drawing/2014/main" id="{D7DF68D3-EA72-C30D-1CDA-718160CD7C54}"/>
                </a:ext>
              </a:extLst>
            </p:cNvPr>
            <p:cNvSpPr/>
            <p:nvPr/>
          </p:nvSpPr>
          <p:spPr>
            <a:xfrm>
              <a:off x="12012492" y="7496135"/>
              <a:ext cx="102870" cy="100965"/>
            </a:xfrm>
            <a:custGeom>
              <a:avLst/>
              <a:gdLst/>
              <a:ahLst/>
              <a:cxnLst/>
              <a:rect l="l" t="t" r="r" b="b"/>
              <a:pathLst>
                <a:path w="102870" h="100965">
                  <a:moveTo>
                    <a:pt x="3884" y="0"/>
                  </a:moveTo>
                  <a:lnTo>
                    <a:pt x="0" y="100445"/>
                  </a:lnTo>
                  <a:lnTo>
                    <a:pt x="102384" y="54106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72">
            <a:extLst>
              <a:ext uri="{FF2B5EF4-FFF2-40B4-BE49-F238E27FC236}">
                <a16:creationId xmlns:a16="http://schemas.microsoft.com/office/drawing/2014/main" id="{592F9171-79D8-5E0A-FC56-0BF63A96CCE2}"/>
              </a:ext>
            </a:extLst>
          </p:cNvPr>
          <p:cNvSpPr txBox="1"/>
          <p:nvPr/>
        </p:nvSpPr>
        <p:spPr>
          <a:xfrm>
            <a:off x="12238607" y="7515832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75" dirty="0">
                <a:latin typeface="Arial MT"/>
                <a:cs typeface="Arial MT"/>
              </a:rPr>
              <a:t>-</a:t>
            </a:r>
            <a:r>
              <a:rPr sz="3950" spc="80" dirty="0">
                <a:latin typeface="Arial MT"/>
                <a:cs typeface="Arial MT"/>
              </a:rPr>
              <a:t>1</a:t>
            </a:r>
            <a:endParaRPr sz="3950" dirty="0">
              <a:latin typeface="Arial MT"/>
              <a:cs typeface="Arial MT"/>
            </a:endParaRPr>
          </a:p>
        </p:txBody>
      </p:sp>
      <p:grpSp>
        <p:nvGrpSpPr>
          <p:cNvPr id="78" name="object 73">
            <a:extLst>
              <a:ext uri="{FF2B5EF4-FFF2-40B4-BE49-F238E27FC236}">
                <a16:creationId xmlns:a16="http://schemas.microsoft.com/office/drawing/2014/main" id="{329240B7-A802-AFD2-D3AA-4CF38BB16027}"/>
              </a:ext>
            </a:extLst>
          </p:cNvPr>
          <p:cNvGrpSpPr/>
          <p:nvPr/>
        </p:nvGrpSpPr>
        <p:grpSpPr>
          <a:xfrm>
            <a:off x="12238607" y="7513671"/>
            <a:ext cx="4131310" cy="953769"/>
            <a:chOff x="11123924" y="6973223"/>
            <a:chExt cx="4131310" cy="953769"/>
          </a:xfrm>
        </p:grpSpPr>
        <p:sp>
          <p:nvSpPr>
            <p:cNvPr id="79" name="object 74">
              <a:extLst>
                <a:ext uri="{FF2B5EF4-FFF2-40B4-BE49-F238E27FC236}">
                  <a16:creationId xmlns:a16="http://schemas.microsoft.com/office/drawing/2014/main" id="{D5DA4396-701E-6E2B-2016-37896CB437FB}"/>
                </a:ext>
              </a:extLst>
            </p:cNvPr>
            <p:cNvSpPr/>
            <p:nvPr/>
          </p:nvSpPr>
          <p:spPr>
            <a:xfrm>
              <a:off x="11136624" y="7540947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79">
                  <a:moveTo>
                    <a:pt x="0" y="0"/>
                  </a:moveTo>
                  <a:lnTo>
                    <a:pt x="474959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75">
              <a:extLst>
                <a:ext uri="{FF2B5EF4-FFF2-40B4-BE49-F238E27FC236}">
                  <a16:creationId xmlns:a16="http://schemas.microsoft.com/office/drawing/2014/main" id="{C02CA077-243F-FA8E-49EF-F832791A40EF}"/>
                </a:ext>
              </a:extLst>
            </p:cNvPr>
            <p:cNvSpPr/>
            <p:nvPr/>
          </p:nvSpPr>
          <p:spPr>
            <a:xfrm>
              <a:off x="14301179" y="6973223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1" y="0"/>
                  </a:moveTo>
                  <a:lnTo>
                    <a:pt x="431063" y="2181"/>
                  </a:lnTo>
                  <a:lnTo>
                    <a:pt x="385703" y="8727"/>
                  </a:lnTo>
                  <a:lnTo>
                    <a:pt x="341021" y="19636"/>
                  </a:lnTo>
                  <a:lnTo>
                    <a:pt x="297355" y="34910"/>
                  </a:lnTo>
                  <a:lnTo>
                    <a:pt x="255045" y="54546"/>
                  </a:lnTo>
                  <a:lnTo>
                    <a:pt x="214429" y="78547"/>
                  </a:lnTo>
                  <a:lnTo>
                    <a:pt x="175847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0"/>
                  </a:lnTo>
                  <a:lnTo>
                    <a:pt x="54545" y="255045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0"/>
                  </a:lnTo>
                  <a:lnTo>
                    <a:pt x="2181" y="522459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6"/>
                  </a:lnTo>
                  <a:lnTo>
                    <a:pt x="54545" y="698476"/>
                  </a:lnTo>
                  <a:lnTo>
                    <a:pt x="78545" y="739090"/>
                  </a:lnTo>
                  <a:lnTo>
                    <a:pt x="106909" y="777672"/>
                  </a:lnTo>
                  <a:lnTo>
                    <a:pt x="139637" y="813881"/>
                  </a:lnTo>
                  <a:lnTo>
                    <a:pt x="175847" y="846609"/>
                  </a:lnTo>
                  <a:lnTo>
                    <a:pt x="214429" y="874974"/>
                  </a:lnTo>
                  <a:lnTo>
                    <a:pt x="255045" y="898974"/>
                  </a:lnTo>
                  <a:lnTo>
                    <a:pt x="297355" y="918611"/>
                  </a:lnTo>
                  <a:lnTo>
                    <a:pt x="341021" y="933884"/>
                  </a:lnTo>
                  <a:lnTo>
                    <a:pt x="385703" y="944794"/>
                  </a:lnTo>
                  <a:lnTo>
                    <a:pt x="431063" y="951339"/>
                  </a:lnTo>
                  <a:lnTo>
                    <a:pt x="476761" y="953521"/>
                  </a:lnTo>
                  <a:lnTo>
                    <a:pt x="522460" y="951339"/>
                  </a:lnTo>
                  <a:lnTo>
                    <a:pt x="567819" y="944794"/>
                  </a:lnTo>
                  <a:lnTo>
                    <a:pt x="612501" y="933884"/>
                  </a:lnTo>
                  <a:lnTo>
                    <a:pt x="656165" y="918611"/>
                  </a:lnTo>
                  <a:lnTo>
                    <a:pt x="698474" y="898974"/>
                  </a:lnTo>
                  <a:lnTo>
                    <a:pt x="739089" y="874974"/>
                  </a:lnTo>
                  <a:lnTo>
                    <a:pt x="777669" y="846609"/>
                  </a:lnTo>
                  <a:lnTo>
                    <a:pt x="813878" y="813881"/>
                  </a:lnTo>
                  <a:lnTo>
                    <a:pt x="846607" y="777672"/>
                  </a:lnTo>
                  <a:lnTo>
                    <a:pt x="874973" y="739090"/>
                  </a:lnTo>
                  <a:lnTo>
                    <a:pt x="898974" y="698476"/>
                  </a:lnTo>
                  <a:lnTo>
                    <a:pt x="918612" y="656166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59"/>
                  </a:lnTo>
                  <a:lnTo>
                    <a:pt x="953523" y="476760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5"/>
                  </a:lnTo>
                  <a:lnTo>
                    <a:pt x="874973" y="214430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9" y="78547"/>
                  </a:lnTo>
                  <a:lnTo>
                    <a:pt x="698474" y="54546"/>
                  </a:lnTo>
                  <a:lnTo>
                    <a:pt x="656165" y="34910"/>
                  </a:lnTo>
                  <a:lnTo>
                    <a:pt x="612501" y="19636"/>
                  </a:lnTo>
                  <a:lnTo>
                    <a:pt x="567819" y="8727"/>
                  </a:lnTo>
                  <a:lnTo>
                    <a:pt x="522460" y="2181"/>
                  </a:lnTo>
                  <a:lnTo>
                    <a:pt x="47676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1" name="object 76">
            <a:extLst>
              <a:ext uri="{FF2B5EF4-FFF2-40B4-BE49-F238E27FC236}">
                <a16:creationId xmlns:a16="http://schemas.microsoft.com/office/drawing/2014/main" id="{4B349153-465C-5674-702A-1F6A34FF741A}"/>
              </a:ext>
            </a:extLst>
          </p:cNvPr>
          <p:cNvSpPr txBox="1"/>
          <p:nvPr/>
        </p:nvSpPr>
        <p:spPr>
          <a:xfrm>
            <a:off x="15672000" y="7765664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82" name="object 77">
            <a:extLst>
              <a:ext uri="{FF2B5EF4-FFF2-40B4-BE49-F238E27FC236}">
                <a16:creationId xmlns:a16="http://schemas.microsoft.com/office/drawing/2014/main" id="{A4D46C57-6FD0-E0D0-666C-045A138D87EC}"/>
              </a:ext>
            </a:extLst>
          </p:cNvPr>
          <p:cNvGrpSpPr/>
          <p:nvPr/>
        </p:nvGrpSpPr>
        <p:grpSpPr>
          <a:xfrm>
            <a:off x="13849419" y="7918242"/>
            <a:ext cx="1567815" cy="882015"/>
            <a:chOff x="12734736" y="7377794"/>
            <a:chExt cx="1567815" cy="882015"/>
          </a:xfrm>
        </p:grpSpPr>
        <p:sp>
          <p:nvSpPr>
            <p:cNvPr id="83" name="object 78">
              <a:extLst>
                <a:ext uri="{FF2B5EF4-FFF2-40B4-BE49-F238E27FC236}">
                  <a16:creationId xmlns:a16="http://schemas.microsoft.com/office/drawing/2014/main" id="{9D794C1F-0C92-E4E8-8585-F3B5496D1B5A}"/>
                </a:ext>
              </a:extLst>
            </p:cNvPr>
            <p:cNvSpPr/>
            <p:nvPr/>
          </p:nvSpPr>
          <p:spPr>
            <a:xfrm>
              <a:off x="12745214" y="7426624"/>
              <a:ext cx="1468120" cy="822960"/>
            </a:xfrm>
            <a:custGeom>
              <a:avLst/>
              <a:gdLst/>
              <a:ahLst/>
              <a:cxnLst/>
              <a:rect l="l" t="t" r="r" b="b"/>
              <a:pathLst>
                <a:path w="1468119" h="822959">
                  <a:moveTo>
                    <a:pt x="0" y="822537"/>
                  </a:moveTo>
                  <a:lnTo>
                    <a:pt x="43744" y="780608"/>
                  </a:lnTo>
                  <a:lnTo>
                    <a:pt x="87434" y="739755"/>
                  </a:lnTo>
                  <a:lnTo>
                    <a:pt x="131071" y="699979"/>
                  </a:lnTo>
                  <a:lnTo>
                    <a:pt x="174654" y="661281"/>
                  </a:lnTo>
                  <a:lnTo>
                    <a:pt x="218184" y="623659"/>
                  </a:lnTo>
                  <a:lnTo>
                    <a:pt x="261660" y="587115"/>
                  </a:lnTo>
                  <a:lnTo>
                    <a:pt x="305082" y="551647"/>
                  </a:lnTo>
                  <a:lnTo>
                    <a:pt x="348450" y="517257"/>
                  </a:lnTo>
                  <a:lnTo>
                    <a:pt x="391765" y="483943"/>
                  </a:lnTo>
                  <a:lnTo>
                    <a:pt x="435026" y="451707"/>
                  </a:lnTo>
                  <a:lnTo>
                    <a:pt x="478233" y="420547"/>
                  </a:lnTo>
                  <a:lnTo>
                    <a:pt x="521387" y="390465"/>
                  </a:lnTo>
                  <a:lnTo>
                    <a:pt x="564486" y="361460"/>
                  </a:lnTo>
                  <a:lnTo>
                    <a:pt x="607533" y="333531"/>
                  </a:lnTo>
                  <a:lnTo>
                    <a:pt x="650525" y="306680"/>
                  </a:lnTo>
                  <a:lnTo>
                    <a:pt x="693464" y="280905"/>
                  </a:lnTo>
                  <a:lnTo>
                    <a:pt x="736349" y="256208"/>
                  </a:lnTo>
                  <a:lnTo>
                    <a:pt x="779180" y="232587"/>
                  </a:lnTo>
                  <a:lnTo>
                    <a:pt x="821958" y="210044"/>
                  </a:lnTo>
                  <a:lnTo>
                    <a:pt x="864682" y="188578"/>
                  </a:lnTo>
                  <a:lnTo>
                    <a:pt x="907352" y="168188"/>
                  </a:lnTo>
                  <a:lnTo>
                    <a:pt x="949969" y="148876"/>
                  </a:lnTo>
                  <a:lnTo>
                    <a:pt x="992531" y="130641"/>
                  </a:lnTo>
                  <a:lnTo>
                    <a:pt x="1035040" y="113482"/>
                  </a:lnTo>
                  <a:lnTo>
                    <a:pt x="1077496" y="97401"/>
                  </a:lnTo>
                  <a:lnTo>
                    <a:pt x="1119898" y="82397"/>
                  </a:lnTo>
                  <a:lnTo>
                    <a:pt x="1162246" y="68469"/>
                  </a:lnTo>
                  <a:lnTo>
                    <a:pt x="1204540" y="55619"/>
                  </a:lnTo>
                  <a:lnTo>
                    <a:pt x="1246781" y="43846"/>
                  </a:lnTo>
                  <a:lnTo>
                    <a:pt x="1288968" y="33149"/>
                  </a:lnTo>
                  <a:lnTo>
                    <a:pt x="1331101" y="23530"/>
                  </a:lnTo>
                  <a:lnTo>
                    <a:pt x="1373180" y="14988"/>
                  </a:lnTo>
                  <a:lnTo>
                    <a:pt x="1415206" y="7523"/>
                  </a:lnTo>
                  <a:lnTo>
                    <a:pt x="1457178" y="1134"/>
                  </a:lnTo>
                  <a:lnTo>
                    <a:pt x="1467590" y="0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79">
              <a:extLst>
                <a:ext uri="{FF2B5EF4-FFF2-40B4-BE49-F238E27FC236}">
                  <a16:creationId xmlns:a16="http://schemas.microsoft.com/office/drawing/2014/main" id="{FE4F380E-D93F-5125-AA0B-2946E01002F0}"/>
                </a:ext>
              </a:extLst>
            </p:cNvPr>
            <p:cNvSpPr/>
            <p:nvPr/>
          </p:nvSpPr>
          <p:spPr>
            <a:xfrm>
              <a:off x="14196950" y="7377794"/>
              <a:ext cx="105410" cy="100330"/>
            </a:xfrm>
            <a:custGeom>
              <a:avLst/>
              <a:gdLst/>
              <a:ahLst/>
              <a:cxnLst/>
              <a:rect l="l" t="t" r="r" b="b"/>
              <a:pathLst>
                <a:path w="105409" h="100329">
                  <a:moveTo>
                    <a:pt x="0" y="0"/>
                  </a:moveTo>
                  <a:lnTo>
                    <a:pt x="10889" y="99928"/>
                  </a:lnTo>
                  <a:lnTo>
                    <a:pt x="105378" y="39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5" name="object 80">
            <a:extLst>
              <a:ext uri="{FF2B5EF4-FFF2-40B4-BE49-F238E27FC236}">
                <a16:creationId xmlns:a16="http://schemas.microsoft.com/office/drawing/2014/main" id="{185FE768-3278-DE2C-076B-59890238160F}"/>
              </a:ext>
            </a:extLst>
          </p:cNvPr>
          <p:cNvSpPr txBox="1"/>
          <p:nvPr/>
        </p:nvSpPr>
        <p:spPr>
          <a:xfrm>
            <a:off x="14236075" y="7659461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+1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4C6853E9-F1B5-4130-8EC6-1DA63478035F}"/>
              </a:ext>
            </a:extLst>
          </p:cNvPr>
          <p:cNvSpPr/>
          <p:nvPr/>
        </p:nvSpPr>
        <p:spPr>
          <a:xfrm>
            <a:off x="13055486" y="865919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5" y="0"/>
                </a:moveTo>
                <a:lnTo>
                  <a:pt x="431066" y="2181"/>
                </a:lnTo>
                <a:lnTo>
                  <a:pt x="385706" y="8727"/>
                </a:lnTo>
                <a:lnTo>
                  <a:pt x="341024" y="19636"/>
                </a:lnTo>
                <a:lnTo>
                  <a:pt x="297359" y="34909"/>
                </a:lnTo>
                <a:lnTo>
                  <a:pt x="255049" y="54546"/>
                </a:lnTo>
                <a:lnTo>
                  <a:pt x="214434" y="78547"/>
                </a:lnTo>
                <a:lnTo>
                  <a:pt x="175853" y="106911"/>
                </a:lnTo>
                <a:lnTo>
                  <a:pt x="139644" y="139639"/>
                </a:lnTo>
                <a:lnTo>
                  <a:pt x="106915" y="175848"/>
                </a:lnTo>
                <a:lnTo>
                  <a:pt x="78550" y="214430"/>
                </a:lnTo>
                <a:lnTo>
                  <a:pt x="54548" y="255045"/>
                </a:lnTo>
                <a:lnTo>
                  <a:pt x="34911" y="297354"/>
                </a:lnTo>
                <a:lnTo>
                  <a:pt x="19637" y="341020"/>
                </a:lnTo>
                <a:lnTo>
                  <a:pt x="8727" y="385702"/>
                </a:lnTo>
                <a:lnTo>
                  <a:pt x="2181" y="431061"/>
                </a:lnTo>
                <a:lnTo>
                  <a:pt x="0" y="476760"/>
                </a:lnTo>
                <a:lnTo>
                  <a:pt x="2181" y="522459"/>
                </a:lnTo>
                <a:lnTo>
                  <a:pt x="8727" y="567819"/>
                </a:lnTo>
                <a:lnTo>
                  <a:pt x="19637" y="612501"/>
                </a:lnTo>
                <a:lnTo>
                  <a:pt x="34911" y="656166"/>
                </a:lnTo>
                <a:lnTo>
                  <a:pt x="54548" y="698475"/>
                </a:lnTo>
                <a:lnTo>
                  <a:pt x="78550" y="739090"/>
                </a:lnTo>
                <a:lnTo>
                  <a:pt x="106915" y="777672"/>
                </a:lnTo>
                <a:lnTo>
                  <a:pt x="139644" y="813881"/>
                </a:lnTo>
                <a:lnTo>
                  <a:pt x="175853" y="846609"/>
                </a:lnTo>
                <a:lnTo>
                  <a:pt x="214434" y="874974"/>
                </a:lnTo>
                <a:lnTo>
                  <a:pt x="255049" y="898975"/>
                </a:lnTo>
                <a:lnTo>
                  <a:pt x="297359" y="918611"/>
                </a:lnTo>
                <a:lnTo>
                  <a:pt x="341024" y="933885"/>
                </a:lnTo>
                <a:lnTo>
                  <a:pt x="385706" y="944794"/>
                </a:lnTo>
                <a:lnTo>
                  <a:pt x="431066" y="951340"/>
                </a:lnTo>
                <a:lnTo>
                  <a:pt x="476765" y="953522"/>
                </a:lnTo>
                <a:lnTo>
                  <a:pt x="522464" y="951340"/>
                </a:lnTo>
                <a:lnTo>
                  <a:pt x="567824" y="944794"/>
                </a:lnTo>
                <a:lnTo>
                  <a:pt x="612506" y="933885"/>
                </a:lnTo>
                <a:lnTo>
                  <a:pt x="656172" y="918611"/>
                </a:lnTo>
                <a:lnTo>
                  <a:pt x="698481" y="898975"/>
                </a:lnTo>
                <a:lnTo>
                  <a:pt x="739096" y="874974"/>
                </a:lnTo>
                <a:lnTo>
                  <a:pt x="777677" y="846609"/>
                </a:lnTo>
                <a:lnTo>
                  <a:pt x="813886" y="813881"/>
                </a:lnTo>
                <a:lnTo>
                  <a:pt x="846613" y="777672"/>
                </a:lnTo>
                <a:lnTo>
                  <a:pt x="874977" y="739090"/>
                </a:lnTo>
                <a:lnTo>
                  <a:pt x="898977" y="698475"/>
                </a:lnTo>
                <a:lnTo>
                  <a:pt x="918614" y="656166"/>
                </a:lnTo>
                <a:lnTo>
                  <a:pt x="933886" y="612501"/>
                </a:lnTo>
                <a:lnTo>
                  <a:pt x="944796" y="567819"/>
                </a:lnTo>
                <a:lnTo>
                  <a:pt x="951341" y="522459"/>
                </a:lnTo>
                <a:lnTo>
                  <a:pt x="953523" y="476760"/>
                </a:lnTo>
                <a:lnTo>
                  <a:pt x="951341" y="431061"/>
                </a:lnTo>
                <a:lnTo>
                  <a:pt x="944796" y="385702"/>
                </a:lnTo>
                <a:lnTo>
                  <a:pt x="933886" y="341020"/>
                </a:lnTo>
                <a:lnTo>
                  <a:pt x="918614" y="297354"/>
                </a:lnTo>
                <a:lnTo>
                  <a:pt x="898977" y="255045"/>
                </a:lnTo>
                <a:lnTo>
                  <a:pt x="874977" y="214430"/>
                </a:lnTo>
                <a:lnTo>
                  <a:pt x="846613" y="175848"/>
                </a:lnTo>
                <a:lnTo>
                  <a:pt x="813886" y="139639"/>
                </a:lnTo>
                <a:lnTo>
                  <a:pt x="777677" y="106911"/>
                </a:lnTo>
                <a:lnTo>
                  <a:pt x="739096" y="78547"/>
                </a:lnTo>
                <a:lnTo>
                  <a:pt x="698481" y="54546"/>
                </a:lnTo>
                <a:lnTo>
                  <a:pt x="656172" y="34909"/>
                </a:lnTo>
                <a:lnTo>
                  <a:pt x="612506" y="19636"/>
                </a:lnTo>
                <a:lnTo>
                  <a:pt x="567824" y="8727"/>
                </a:lnTo>
                <a:lnTo>
                  <a:pt x="522464" y="2181"/>
                </a:lnTo>
                <a:lnTo>
                  <a:pt x="476765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82">
            <a:extLst>
              <a:ext uri="{FF2B5EF4-FFF2-40B4-BE49-F238E27FC236}">
                <a16:creationId xmlns:a16="http://schemas.microsoft.com/office/drawing/2014/main" id="{EF4FB283-7F72-CA43-2B6D-B976304760DF}"/>
              </a:ext>
            </a:extLst>
          </p:cNvPr>
          <p:cNvSpPr txBox="1"/>
          <p:nvPr/>
        </p:nvSpPr>
        <p:spPr>
          <a:xfrm>
            <a:off x="13311632" y="891118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561C334E-5779-65EF-0709-3EDAC09A9D77}"/>
              </a:ext>
            </a:extLst>
          </p:cNvPr>
          <p:cNvSpPr txBox="1"/>
          <p:nvPr/>
        </p:nvSpPr>
        <p:spPr>
          <a:xfrm>
            <a:off x="18210530" y="8581619"/>
            <a:ext cx="5283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0" dirty="0">
                <a:latin typeface="Arial MT"/>
                <a:cs typeface="Arial MT"/>
              </a:rPr>
              <a:t>…</a:t>
            </a:r>
            <a:endParaRPr sz="3950" dirty="0">
              <a:latin typeface="Arial MT"/>
              <a:cs typeface="Arial MT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8493D91-1BB0-BB58-AAB7-058EE6D6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71" b="38626"/>
          <a:stretch>
            <a:fillRect/>
          </a:stretch>
        </p:blipFill>
        <p:spPr>
          <a:xfrm>
            <a:off x="4725630" y="6973314"/>
            <a:ext cx="648178" cy="64935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C8E3EAF-ADEF-E19B-7C74-7ED7238C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71" b="38626"/>
          <a:stretch>
            <a:fillRect/>
          </a:stretch>
        </p:blipFill>
        <p:spPr>
          <a:xfrm>
            <a:off x="14518411" y="6575597"/>
            <a:ext cx="648178" cy="6493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5EC9FF1-70A4-8B86-D9A5-18A5D7CD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71" b="38626"/>
          <a:stretch>
            <a:fillRect/>
          </a:stretch>
        </p:blipFill>
        <p:spPr>
          <a:xfrm>
            <a:off x="11017415" y="2802401"/>
            <a:ext cx="648178" cy="64935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0AF77F6-7299-431B-27A4-6AC18C6D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71" b="38626"/>
          <a:stretch>
            <a:fillRect/>
          </a:stretch>
        </p:blipFill>
        <p:spPr>
          <a:xfrm>
            <a:off x="6198204" y="2623744"/>
            <a:ext cx="648178" cy="64935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35669B6-E953-ED3B-FA7A-88DBE4B8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2361558" y="6515027"/>
            <a:ext cx="648178" cy="64935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3297156-86DB-6158-A715-B0ACA155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6644302" y="6802331"/>
            <a:ext cx="648178" cy="64935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06F5DC3-330B-7277-F7B8-C00BDCF1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6417440" y="2670105"/>
            <a:ext cx="648178" cy="649359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0C8CC3B-E1E8-DBA3-16E6-8DC96D62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444232" y="2577849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3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9AF3B-5DCC-5430-B9C5-7B42F0EF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DAA5AA1-9343-AB0B-28B1-7FEB7D86514C}"/>
              </a:ext>
            </a:extLst>
          </p:cNvPr>
          <p:cNvSpPr txBox="1"/>
          <p:nvPr/>
        </p:nvSpPr>
        <p:spPr>
          <a:xfrm>
            <a:off x="2965450" y="17163925"/>
            <a:ext cx="117119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25" dirty="0">
                <a:latin typeface="Arial MT"/>
                <a:cs typeface="Arial MT"/>
              </a:rPr>
              <a:t>Valentina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Gonzalez-Rostani,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Bree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Bang-Jensen,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and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Michael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spc="-10" dirty="0">
                <a:latin typeface="Arial MT"/>
                <a:cs typeface="Arial MT"/>
              </a:rPr>
              <a:t>Colaresi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724C488-F70C-583B-E44F-8B4C3F9EC740}"/>
              </a:ext>
            </a:extLst>
          </p:cNvPr>
          <p:cNvSpPr txBox="1"/>
          <p:nvPr/>
        </p:nvSpPr>
        <p:spPr>
          <a:xfrm>
            <a:off x="3727450" y="3869732"/>
            <a:ext cx="16692244" cy="1406795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2700" marR="15240">
              <a:lnSpc>
                <a:spcPts val="8890"/>
              </a:lnSpc>
              <a:spcBef>
                <a:spcPts val="2070"/>
              </a:spcBef>
            </a:pPr>
            <a:r>
              <a:rPr lang="en-US" sz="9050" b="1" spc="-180" dirty="0">
                <a:latin typeface="Arial"/>
                <a:cs typeface="Arial"/>
              </a:rPr>
              <a:t>Our Approach in Action</a:t>
            </a:r>
            <a:endParaRPr lang="en-US" sz="9050" dirty="0">
              <a:latin typeface="Arial"/>
              <a:cs typeface="Aria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B4B85497-5CEF-513C-5180-BAB23289D1E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9476" y="8659697"/>
            <a:ext cx="3325540" cy="2618769"/>
          </a:xfrm>
          <a:prstGeom prst="rect">
            <a:avLst/>
          </a:prstGeom>
        </p:spPr>
      </p:pic>
      <p:grpSp>
        <p:nvGrpSpPr>
          <p:cNvPr id="6" name="object 6">
            <a:extLst>
              <a:ext uri="{FF2B5EF4-FFF2-40B4-BE49-F238E27FC236}">
                <a16:creationId xmlns:a16="http://schemas.microsoft.com/office/drawing/2014/main" id="{5F3CC7C3-1184-762B-3D8D-E403BC0239EB}"/>
              </a:ext>
            </a:extLst>
          </p:cNvPr>
          <p:cNvGrpSpPr/>
          <p:nvPr/>
        </p:nvGrpSpPr>
        <p:grpSpPr>
          <a:xfrm>
            <a:off x="146050" y="168275"/>
            <a:ext cx="19697164" cy="11652104"/>
            <a:chOff x="428340" y="0"/>
            <a:chExt cx="18250348" cy="11210785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7AD68AD1-A1C3-EE67-226F-46DE611D4DD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8436" y="2566538"/>
              <a:ext cx="7365289" cy="5386333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660BFDF9-4D3E-1917-24FF-3B8F41367A3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5533" y="8327885"/>
              <a:ext cx="8960005" cy="28829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71D6BD38-C643-6F4D-67CF-612074CA60B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8457" y="4170618"/>
              <a:ext cx="1780231" cy="2725551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4B4A30B6-6D12-FEF6-A138-61C9D13D738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8389" y="746961"/>
              <a:ext cx="1735731" cy="2708622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141F9218-0420-C305-9D66-2F25DA96852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8854" y="3144568"/>
              <a:ext cx="7365288" cy="5386333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EF13D861-F9A7-F8C0-A450-678E5C53BEF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044" y="0"/>
              <a:ext cx="8960004" cy="277393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20E84EBE-10BC-8199-945B-5A295A8BA02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888" y="4201271"/>
              <a:ext cx="1780235" cy="2725551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6B2A878B-7E11-4AD0-EA3F-531C2BD6BC3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458" y="7641857"/>
              <a:ext cx="1735730" cy="2708621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A093D32E-FA2C-EF3A-31AB-1C8E5D28D8E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340" y="0"/>
              <a:ext cx="3541290" cy="293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99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8880-2112-3600-FFD2-B4C4DB477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E7424A-6AC6-14B6-EBE3-10D25F4DC4E7}"/>
              </a:ext>
            </a:extLst>
          </p:cNvPr>
          <p:cNvSpPr txBox="1"/>
          <p:nvPr/>
        </p:nvSpPr>
        <p:spPr>
          <a:xfrm>
            <a:off x="450850" y="396875"/>
            <a:ext cx="1866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Our Contribution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19B79-A812-FBF1-2047-40AFE67CB7B5}"/>
              </a:ext>
            </a:extLst>
          </p:cNvPr>
          <p:cNvSpPr txBox="1"/>
          <p:nvPr/>
        </p:nvSpPr>
        <p:spPr>
          <a:xfrm>
            <a:off x="641350" y="2202398"/>
            <a:ext cx="188214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Interpretable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Provide a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empirically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powerful tool for populism research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Demonstrate value of incorporating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our analytical pipeline:</a:t>
            </a:r>
          </a:p>
          <a:p>
            <a:pPr lvl="3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generate reliable token-level annotations &amp; synthetic data</a:t>
            </a:r>
          </a:p>
          <a:p>
            <a:pPr lvl="3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3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tool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Provide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Edit Distance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an evaluation/analysis tool</a:t>
            </a:r>
          </a:p>
          <a:p>
            <a:pPr lvl="3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scalable, interpretable method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identifies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populist narrative structures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most meaningful level of analysis – the actual sentences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532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7C2F-8356-6512-A7EE-14A04E109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46E7337-C128-17D2-9346-32F487216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4779" y="9921937"/>
            <a:ext cx="1061910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none" dirty="0"/>
              <a:t>Sentence-level</a:t>
            </a:r>
            <a:r>
              <a:rPr sz="3950" u="none" spc="-30" dirty="0"/>
              <a:t> </a:t>
            </a:r>
            <a:r>
              <a:rPr sz="3950" u="none" dirty="0"/>
              <a:t>Precision</a:t>
            </a:r>
            <a:r>
              <a:rPr sz="3950" u="none" spc="-30" dirty="0"/>
              <a:t> </a:t>
            </a:r>
            <a:r>
              <a:rPr sz="3950" u="none" dirty="0"/>
              <a:t>in</a:t>
            </a:r>
            <a:r>
              <a:rPr sz="3950" u="none" spc="-25" dirty="0"/>
              <a:t> </a:t>
            </a:r>
            <a:r>
              <a:rPr sz="3950" u="none" dirty="0"/>
              <a:t>US</a:t>
            </a:r>
            <a:r>
              <a:rPr sz="3950" u="none" spc="-30" dirty="0"/>
              <a:t> </a:t>
            </a:r>
            <a:r>
              <a:rPr sz="3950" u="none" dirty="0"/>
              <a:t>Speech</a:t>
            </a:r>
            <a:r>
              <a:rPr sz="3950" u="none" spc="-30" dirty="0"/>
              <a:t> </a:t>
            </a:r>
            <a:r>
              <a:rPr sz="3950" u="none" spc="-10" dirty="0"/>
              <a:t>Sample</a:t>
            </a:r>
            <a:endParaRPr sz="39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F3688-8518-78CA-D593-F90E1C2E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758763"/>
            <a:ext cx="17137711" cy="90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062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0556" y="591150"/>
            <a:ext cx="1733296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950" u="none"/>
              <a:t>The</a:t>
            </a:r>
            <a:r>
              <a:rPr lang="en-US" sz="3950" u="none" spc="70"/>
              <a:t> </a:t>
            </a:r>
            <a:r>
              <a:rPr lang="en-US" sz="3950" u="none"/>
              <a:t>Aggregation</a:t>
            </a:r>
            <a:r>
              <a:rPr lang="en-US" sz="3950" u="none" spc="70"/>
              <a:t> </a:t>
            </a:r>
            <a:r>
              <a:rPr lang="en-US" sz="3950" u="none"/>
              <a:t>Problem</a:t>
            </a:r>
            <a:r>
              <a:rPr lang="en-US" sz="3950" u="none" spc="70"/>
              <a:t> </a:t>
            </a:r>
            <a:r>
              <a:rPr lang="en-US" sz="3950" u="none"/>
              <a:t>in</a:t>
            </a:r>
            <a:r>
              <a:rPr lang="en-US" sz="3950" u="none" spc="70"/>
              <a:t> </a:t>
            </a:r>
            <a:r>
              <a:rPr lang="en-US" sz="3950" u="none"/>
              <a:t>Computational</a:t>
            </a:r>
            <a:r>
              <a:rPr lang="en-US" sz="3950" u="none" spc="70"/>
              <a:t> </a:t>
            </a:r>
            <a:r>
              <a:rPr lang="en-US" sz="3950" u="none"/>
              <a:t>Measurement</a:t>
            </a:r>
            <a:r>
              <a:rPr lang="en-US" sz="3950" u="none" spc="70"/>
              <a:t> </a:t>
            </a:r>
            <a:r>
              <a:rPr lang="en-US" sz="3950" u="none" spc="65"/>
              <a:t>of</a:t>
            </a:r>
            <a:r>
              <a:rPr lang="en-US" sz="3950" u="none" spc="70"/>
              <a:t> </a:t>
            </a:r>
            <a:r>
              <a:rPr lang="en-US" sz="3950" u="none"/>
              <a:t>Populist</a:t>
            </a:r>
            <a:r>
              <a:rPr lang="en-US" sz="3950" u="none" spc="70"/>
              <a:t> </a:t>
            </a:r>
            <a:r>
              <a:rPr lang="en-US" sz="3950" u="none" spc="-10"/>
              <a:t>Speech</a:t>
            </a:r>
            <a:endParaRPr lang="en-US" sz="3950" dirty="0"/>
          </a:p>
        </p:txBody>
      </p:sp>
      <p:sp>
        <p:nvSpPr>
          <p:cNvPr id="3" name="object 3"/>
          <p:cNvSpPr txBox="1"/>
          <p:nvPr/>
        </p:nvSpPr>
        <p:spPr>
          <a:xfrm>
            <a:off x="11652250" y="10789336"/>
            <a:ext cx="9417849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3300" i="1" dirty="0">
                <a:latin typeface="Arial"/>
                <a:cs typeface="Arial"/>
              </a:rPr>
              <a:t>Donald Trump, September 2016 Pensacola</a:t>
            </a:r>
            <a:endParaRPr lang="en-US" sz="33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BCB33-FCF5-3A81-FFB5-310D9AB2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878" y="1694302"/>
            <a:ext cx="13826253" cy="902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146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8ED76-02E6-339C-F741-956751268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BF328B-6E96-A2A4-399A-1914702F3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0556" y="591150"/>
            <a:ext cx="1733296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950" u="none"/>
              <a:t>The</a:t>
            </a:r>
            <a:r>
              <a:rPr lang="en-US" sz="3950" u="none" spc="70"/>
              <a:t> </a:t>
            </a:r>
            <a:r>
              <a:rPr lang="en-US" sz="3950" u="none"/>
              <a:t>Aggregation</a:t>
            </a:r>
            <a:r>
              <a:rPr lang="en-US" sz="3950" u="none" spc="70"/>
              <a:t> </a:t>
            </a:r>
            <a:r>
              <a:rPr lang="en-US" sz="3950" u="none"/>
              <a:t>Problem</a:t>
            </a:r>
            <a:r>
              <a:rPr lang="en-US" sz="3950" u="none" spc="70"/>
              <a:t> </a:t>
            </a:r>
            <a:r>
              <a:rPr lang="en-US" sz="3950" u="none"/>
              <a:t>in</a:t>
            </a:r>
            <a:r>
              <a:rPr lang="en-US" sz="3950" u="none" spc="70"/>
              <a:t> </a:t>
            </a:r>
            <a:r>
              <a:rPr lang="en-US" sz="3950" u="none"/>
              <a:t>Computational</a:t>
            </a:r>
            <a:r>
              <a:rPr lang="en-US" sz="3950" u="none" spc="70"/>
              <a:t> </a:t>
            </a:r>
            <a:r>
              <a:rPr lang="en-US" sz="3950" u="none"/>
              <a:t>Measurement</a:t>
            </a:r>
            <a:r>
              <a:rPr lang="en-US" sz="3950" u="none" spc="70"/>
              <a:t> </a:t>
            </a:r>
            <a:r>
              <a:rPr lang="en-US" sz="3950" u="none" spc="65"/>
              <a:t>of</a:t>
            </a:r>
            <a:r>
              <a:rPr lang="en-US" sz="3950" u="none" spc="70"/>
              <a:t> </a:t>
            </a:r>
            <a:r>
              <a:rPr lang="en-US" sz="3950" u="none"/>
              <a:t>Populist</a:t>
            </a:r>
            <a:r>
              <a:rPr lang="en-US" sz="3950" u="none" spc="70"/>
              <a:t> </a:t>
            </a:r>
            <a:r>
              <a:rPr lang="en-US" sz="3950" u="none" spc="-10"/>
              <a:t>Speech</a:t>
            </a:r>
            <a:endParaRPr lang="en-US" sz="395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A693B0-5AC6-01EF-18E4-5ECCE2584262}"/>
              </a:ext>
            </a:extLst>
          </p:cNvPr>
          <p:cNvSpPr txBox="1"/>
          <p:nvPr/>
        </p:nvSpPr>
        <p:spPr>
          <a:xfrm>
            <a:off x="11652250" y="10789336"/>
            <a:ext cx="9417849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3300" i="1" dirty="0">
                <a:latin typeface="Arial"/>
                <a:cs typeface="Arial"/>
              </a:rPr>
              <a:t>Donald Trump, September 2016 Pensacola</a:t>
            </a:r>
            <a:endParaRPr lang="en-US" sz="33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83DED-27F2-AD57-9235-E6659095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879" y="1694303"/>
            <a:ext cx="13792200" cy="9001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49EAE-8DE2-124E-BA66-92C1ABAF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020" y="1694136"/>
            <a:ext cx="14083829" cy="89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26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7357-5013-9295-CB7B-B758ED87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B8711-42B4-DAD4-77A0-0A3F8780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625475"/>
            <a:ext cx="15760652" cy="101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168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7914-256D-BB1F-3543-5A0B44AA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859D8-E088-8EA7-609C-3160A4AD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539875"/>
            <a:ext cx="195452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826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D5F33-A4CF-4AD3-6CA7-937CB2F01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1D51-E38C-B0D2-F832-F58F99F4B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215991"/>
          </a:xfrm>
        </p:spPr>
        <p:txBody>
          <a:bodyPr/>
          <a:lstStyle/>
          <a:p>
            <a:pPr algn="ctr"/>
            <a:r>
              <a:rPr lang="en-US" sz="7200" b="1" u="none" dirty="0"/>
              <a:t>Example 4</a:t>
            </a:r>
            <a:br>
              <a:rPr lang="en-US" sz="7200" b="1" u="none" dirty="0"/>
            </a:br>
            <a:endParaRPr lang="en-US" sz="7200" b="1" u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6DF40-A56B-0348-7FEB-CF54F40E2BF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E633B1C7-B06D-89C6-FC8A-B7115E67C6C7}"/>
              </a:ext>
            </a:extLst>
          </p:cNvPr>
          <p:cNvGrpSpPr/>
          <p:nvPr/>
        </p:nvGrpSpPr>
        <p:grpSpPr>
          <a:xfrm>
            <a:off x="1482407" y="5349875"/>
            <a:ext cx="17234535" cy="3498362"/>
            <a:chOff x="1202011" y="3257386"/>
            <a:chExt cx="17234535" cy="3498362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B934CCFC-1372-0249-2FDF-0437CAA0069C}"/>
                </a:ext>
              </a:extLst>
            </p:cNvPr>
            <p:cNvPicPr/>
            <p:nvPr/>
          </p:nvPicPr>
          <p:blipFill>
            <a:blip r:embed="rId2" cstate="print"/>
            <a:srcRect t="84516"/>
            <a:stretch>
              <a:fillRect/>
            </a:stretch>
          </p:blipFill>
          <p:spPr>
            <a:xfrm>
              <a:off x="1613052" y="6229185"/>
              <a:ext cx="16388168" cy="526563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C6B53579-3CD0-0058-3B9A-685BE8DD7B2D}"/>
                </a:ext>
              </a:extLst>
            </p:cNvPr>
            <p:cNvSpPr/>
            <p:nvPr/>
          </p:nvSpPr>
          <p:spPr>
            <a:xfrm>
              <a:off x="1202011" y="3257386"/>
              <a:ext cx="17234535" cy="1527810"/>
            </a:xfrm>
            <a:custGeom>
              <a:avLst/>
              <a:gdLst/>
              <a:ahLst/>
              <a:cxnLst/>
              <a:rect l="l" t="t" r="r" b="b"/>
              <a:pathLst>
                <a:path w="17234535" h="1527810">
                  <a:moveTo>
                    <a:pt x="17234522" y="0"/>
                  </a:moveTo>
                  <a:lnTo>
                    <a:pt x="0" y="0"/>
                  </a:lnTo>
                  <a:lnTo>
                    <a:pt x="0" y="1527622"/>
                  </a:lnTo>
                  <a:lnTo>
                    <a:pt x="17234522" y="1527622"/>
                  </a:lnTo>
                  <a:lnTo>
                    <a:pt x="172345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648842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2011" y="3257386"/>
            <a:ext cx="17234535" cy="3498850"/>
            <a:chOff x="1202011" y="3257386"/>
            <a:chExt cx="17234535" cy="3498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3052" y="3354959"/>
              <a:ext cx="16388168" cy="34007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2011" y="3257386"/>
              <a:ext cx="17234535" cy="1527810"/>
            </a:xfrm>
            <a:custGeom>
              <a:avLst/>
              <a:gdLst/>
              <a:ahLst/>
              <a:cxnLst/>
              <a:rect l="l" t="t" r="r" b="b"/>
              <a:pathLst>
                <a:path w="17234535" h="1527810">
                  <a:moveTo>
                    <a:pt x="17234522" y="0"/>
                  </a:moveTo>
                  <a:lnTo>
                    <a:pt x="0" y="0"/>
                  </a:lnTo>
                  <a:lnTo>
                    <a:pt x="0" y="1527622"/>
                  </a:lnTo>
                  <a:lnTo>
                    <a:pt x="17234522" y="1527622"/>
                  </a:lnTo>
                  <a:lnTo>
                    <a:pt x="172345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/>
          <p:nvPr/>
        </p:nvSpPr>
        <p:spPr>
          <a:xfrm>
            <a:off x="5179243" y="853375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8" y="29328"/>
                </a:lnTo>
                <a:lnTo>
                  <a:pt x="444675" y="41059"/>
                </a:lnTo>
                <a:lnTo>
                  <a:pt x="397684" y="54745"/>
                </a:lnTo>
                <a:lnTo>
                  <a:pt x="352077" y="70387"/>
                </a:lnTo>
                <a:lnTo>
                  <a:pt x="308041" y="87984"/>
                </a:lnTo>
                <a:lnTo>
                  <a:pt x="265759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9" y="774812"/>
                </a:lnTo>
                <a:lnTo>
                  <a:pt x="308041" y="794364"/>
                </a:lnTo>
                <a:lnTo>
                  <a:pt x="352077" y="811961"/>
                </a:lnTo>
                <a:lnTo>
                  <a:pt x="397684" y="827603"/>
                </a:lnTo>
                <a:lnTo>
                  <a:pt x="444675" y="841289"/>
                </a:lnTo>
                <a:lnTo>
                  <a:pt x="492868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557542" y="877679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42517" y="8498171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2598654" y="87501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575734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25917-FB35-0A54-772E-C255ED9D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69FD286-03A6-F34E-0C4B-7F7B67EB6423}"/>
              </a:ext>
            </a:extLst>
          </p:cNvPr>
          <p:cNvPicPr/>
          <p:nvPr/>
        </p:nvPicPr>
        <p:blipFill>
          <a:blip r:embed="rId2" cstate="print"/>
          <a:srcRect t="18329"/>
          <a:stretch>
            <a:fillRect/>
          </a:stretch>
        </p:blipFill>
        <p:spPr>
          <a:xfrm>
            <a:off x="1613052" y="3978275"/>
            <a:ext cx="16388168" cy="2777474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CB24DA3-62BC-EE15-A15D-6780DF4D0FC1}"/>
              </a:ext>
            </a:extLst>
          </p:cNvPr>
          <p:cNvSpPr/>
          <p:nvPr/>
        </p:nvSpPr>
        <p:spPr>
          <a:xfrm>
            <a:off x="5179243" y="853375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8" y="29328"/>
                </a:lnTo>
                <a:lnTo>
                  <a:pt x="444675" y="41059"/>
                </a:lnTo>
                <a:lnTo>
                  <a:pt x="397684" y="54745"/>
                </a:lnTo>
                <a:lnTo>
                  <a:pt x="352077" y="70387"/>
                </a:lnTo>
                <a:lnTo>
                  <a:pt x="308041" y="87984"/>
                </a:lnTo>
                <a:lnTo>
                  <a:pt x="265759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9" y="774812"/>
                </a:lnTo>
                <a:lnTo>
                  <a:pt x="308041" y="794364"/>
                </a:lnTo>
                <a:lnTo>
                  <a:pt x="352077" y="811961"/>
                </a:lnTo>
                <a:lnTo>
                  <a:pt x="397684" y="827603"/>
                </a:lnTo>
                <a:lnTo>
                  <a:pt x="444675" y="841289"/>
                </a:lnTo>
                <a:lnTo>
                  <a:pt x="492868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D0DB452-52FE-8BAD-FFD5-A0AB2FA90DC5}"/>
              </a:ext>
            </a:extLst>
          </p:cNvPr>
          <p:cNvSpPr txBox="1"/>
          <p:nvPr/>
        </p:nvSpPr>
        <p:spPr>
          <a:xfrm>
            <a:off x="5557542" y="877679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1565EF9-A480-F6A2-C0FE-C4329BDF0792}"/>
              </a:ext>
            </a:extLst>
          </p:cNvPr>
          <p:cNvSpPr/>
          <p:nvPr/>
        </p:nvSpPr>
        <p:spPr>
          <a:xfrm>
            <a:off x="12342517" y="8498171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163C039-46FD-E725-3171-AD230421A26B}"/>
              </a:ext>
            </a:extLst>
          </p:cNvPr>
          <p:cNvSpPr txBox="1"/>
          <p:nvPr/>
        </p:nvSpPr>
        <p:spPr>
          <a:xfrm>
            <a:off x="12598654" y="87501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9263F078-D778-ACE4-8386-565C552DD144}"/>
              </a:ext>
            </a:extLst>
          </p:cNvPr>
          <p:cNvGrpSpPr/>
          <p:nvPr/>
        </p:nvGrpSpPr>
        <p:grpSpPr>
          <a:xfrm>
            <a:off x="6677221" y="8672624"/>
            <a:ext cx="5675630" cy="288290"/>
            <a:chOff x="6677221" y="8672624"/>
            <a:chExt cx="5675630" cy="288290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74C8D64-DD3A-BDAC-3D21-73AF4244BF91}"/>
                </a:ext>
              </a:extLst>
            </p:cNvPr>
            <p:cNvSpPr/>
            <p:nvPr/>
          </p:nvSpPr>
          <p:spPr>
            <a:xfrm>
              <a:off x="6708633" y="8704037"/>
              <a:ext cx="5427345" cy="188595"/>
            </a:xfrm>
            <a:custGeom>
              <a:avLst/>
              <a:gdLst/>
              <a:ahLst/>
              <a:cxnLst/>
              <a:rect l="l" t="t" r="r" b="b"/>
              <a:pathLst>
                <a:path w="5427345" h="188595">
                  <a:moveTo>
                    <a:pt x="0" y="188475"/>
                  </a:moveTo>
                  <a:lnTo>
                    <a:pt x="63929" y="182052"/>
                  </a:lnTo>
                  <a:lnTo>
                    <a:pt x="127604" y="175740"/>
                  </a:lnTo>
                  <a:lnTo>
                    <a:pt x="191024" y="169540"/>
                  </a:lnTo>
                  <a:lnTo>
                    <a:pt x="254189" y="163451"/>
                  </a:lnTo>
                  <a:lnTo>
                    <a:pt x="317100" y="157473"/>
                  </a:lnTo>
                  <a:lnTo>
                    <a:pt x="379756" y="151607"/>
                  </a:lnTo>
                  <a:lnTo>
                    <a:pt x="442157" y="145852"/>
                  </a:lnTo>
                  <a:lnTo>
                    <a:pt x="504303" y="140208"/>
                  </a:lnTo>
                  <a:lnTo>
                    <a:pt x="566195" y="134676"/>
                  </a:lnTo>
                  <a:lnTo>
                    <a:pt x="627832" y="129255"/>
                  </a:lnTo>
                  <a:lnTo>
                    <a:pt x="689214" y="123946"/>
                  </a:lnTo>
                  <a:lnTo>
                    <a:pt x="750342" y="118747"/>
                  </a:lnTo>
                  <a:lnTo>
                    <a:pt x="811215" y="113661"/>
                  </a:lnTo>
                  <a:lnTo>
                    <a:pt x="871833" y="108685"/>
                  </a:lnTo>
                  <a:lnTo>
                    <a:pt x="932196" y="103821"/>
                  </a:lnTo>
                  <a:lnTo>
                    <a:pt x="992305" y="99068"/>
                  </a:lnTo>
                  <a:lnTo>
                    <a:pt x="1052159" y="94427"/>
                  </a:lnTo>
                  <a:lnTo>
                    <a:pt x="1111758" y="89897"/>
                  </a:lnTo>
                  <a:lnTo>
                    <a:pt x="1171103" y="85478"/>
                  </a:lnTo>
                  <a:lnTo>
                    <a:pt x="1230192" y="81170"/>
                  </a:lnTo>
                  <a:lnTo>
                    <a:pt x="1289027" y="76974"/>
                  </a:lnTo>
                  <a:lnTo>
                    <a:pt x="1347608" y="72890"/>
                  </a:lnTo>
                  <a:lnTo>
                    <a:pt x="1405933" y="68916"/>
                  </a:lnTo>
                  <a:lnTo>
                    <a:pt x="1464004" y="65054"/>
                  </a:lnTo>
                  <a:lnTo>
                    <a:pt x="1521820" y="61304"/>
                  </a:lnTo>
                  <a:lnTo>
                    <a:pt x="1579382" y="57664"/>
                  </a:lnTo>
                  <a:lnTo>
                    <a:pt x="1636689" y="54136"/>
                  </a:lnTo>
                  <a:lnTo>
                    <a:pt x="1693741" y="50720"/>
                  </a:lnTo>
                  <a:lnTo>
                    <a:pt x="1750538" y="47414"/>
                  </a:lnTo>
                  <a:lnTo>
                    <a:pt x="1807080" y="44221"/>
                  </a:lnTo>
                  <a:lnTo>
                    <a:pt x="1863368" y="41138"/>
                  </a:lnTo>
                  <a:lnTo>
                    <a:pt x="1919401" y="38167"/>
                  </a:lnTo>
                  <a:lnTo>
                    <a:pt x="1975180" y="35307"/>
                  </a:lnTo>
                  <a:lnTo>
                    <a:pt x="2030704" y="32558"/>
                  </a:lnTo>
                  <a:lnTo>
                    <a:pt x="2085972" y="29921"/>
                  </a:lnTo>
                  <a:lnTo>
                    <a:pt x="2140987" y="27396"/>
                  </a:lnTo>
                  <a:lnTo>
                    <a:pt x="2195746" y="24981"/>
                  </a:lnTo>
                  <a:lnTo>
                    <a:pt x="2250251" y="22678"/>
                  </a:lnTo>
                  <a:lnTo>
                    <a:pt x="2304501" y="20486"/>
                  </a:lnTo>
                  <a:lnTo>
                    <a:pt x="2358496" y="18406"/>
                  </a:lnTo>
                  <a:lnTo>
                    <a:pt x="2412237" y="16437"/>
                  </a:lnTo>
                  <a:lnTo>
                    <a:pt x="2465723" y="14579"/>
                  </a:lnTo>
                  <a:lnTo>
                    <a:pt x="2518954" y="12833"/>
                  </a:lnTo>
                  <a:lnTo>
                    <a:pt x="2571931" y="11198"/>
                  </a:lnTo>
                  <a:lnTo>
                    <a:pt x="2624652" y="9674"/>
                  </a:lnTo>
                  <a:lnTo>
                    <a:pt x="2677119" y="8262"/>
                  </a:lnTo>
                  <a:lnTo>
                    <a:pt x="2729332" y="6961"/>
                  </a:lnTo>
                  <a:lnTo>
                    <a:pt x="2781289" y="5771"/>
                  </a:lnTo>
                  <a:lnTo>
                    <a:pt x="2832992" y="4693"/>
                  </a:lnTo>
                  <a:lnTo>
                    <a:pt x="2884440" y="3726"/>
                  </a:lnTo>
                  <a:lnTo>
                    <a:pt x="2935633" y="2871"/>
                  </a:lnTo>
                  <a:lnTo>
                    <a:pt x="2986572" y="2126"/>
                  </a:lnTo>
                  <a:lnTo>
                    <a:pt x="3037256" y="1493"/>
                  </a:lnTo>
                  <a:lnTo>
                    <a:pt x="3087685" y="972"/>
                  </a:lnTo>
                  <a:lnTo>
                    <a:pt x="3137860" y="562"/>
                  </a:lnTo>
                  <a:lnTo>
                    <a:pt x="3187780" y="263"/>
                  </a:lnTo>
                  <a:lnTo>
                    <a:pt x="3237445" y="76"/>
                  </a:lnTo>
                  <a:lnTo>
                    <a:pt x="3286855" y="0"/>
                  </a:lnTo>
                  <a:lnTo>
                    <a:pt x="3336011" y="35"/>
                  </a:lnTo>
                  <a:lnTo>
                    <a:pt x="3384912" y="181"/>
                  </a:lnTo>
                  <a:lnTo>
                    <a:pt x="3433558" y="439"/>
                  </a:lnTo>
                  <a:lnTo>
                    <a:pt x="3481949" y="809"/>
                  </a:lnTo>
                  <a:lnTo>
                    <a:pt x="3530086" y="1289"/>
                  </a:lnTo>
                  <a:lnTo>
                    <a:pt x="3577968" y="1881"/>
                  </a:lnTo>
                  <a:lnTo>
                    <a:pt x="3625595" y="2585"/>
                  </a:lnTo>
                  <a:lnTo>
                    <a:pt x="3672968" y="3399"/>
                  </a:lnTo>
                  <a:lnTo>
                    <a:pt x="3720086" y="4325"/>
                  </a:lnTo>
                  <a:lnTo>
                    <a:pt x="3766949" y="5363"/>
                  </a:lnTo>
                  <a:lnTo>
                    <a:pt x="3813557" y="6512"/>
                  </a:lnTo>
                  <a:lnTo>
                    <a:pt x="3859911" y="7772"/>
                  </a:lnTo>
                  <a:lnTo>
                    <a:pt x="3906010" y="9143"/>
                  </a:lnTo>
                  <a:lnTo>
                    <a:pt x="3951854" y="10626"/>
                  </a:lnTo>
                  <a:lnTo>
                    <a:pt x="3997444" y="12220"/>
                  </a:lnTo>
                  <a:lnTo>
                    <a:pt x="4042778" y="13926"/>
                  </a:lnTo>
                  <a:lnTo>
                    <a:pt x="4087858" y="15742"/>
                  </a:lnTo>
                  <a:lnTo>
                    <a:pt x="4132684" y="17671"/>
                  </a:lnTo>
                  <a:lnTo>
                    <a:pt x="4177254" y="19710"/>
                  </a:lnTo>
                  <a:lnTo>
                    <a:pt x="4221570" y="21861"/>
                  </a:lnTo>
                  <a:lnTo>
                    <a:pt x="4265631" y="24123"/>
                  </a:lnTo>
                  <a:lnTo>
                    <a:pt x="4309438" y="26497"/>
                  </a:lnTo>
                  <a:lnTo>
                    <a:pt x="4352990" y="28982"/>
                  </a:lnTo>
                  <a:lnTo>
                    <a:pt x="4396287" y="31578"/>
                  </a:lnTo>
                  <a:lnTo>
                    <a:pt x="4439329" y="34286"/>
                  </a:lnTo>
                  <a:lnTo>
                    <a:pt x="4482117" y="37105"/>
                  </a:lnTo>
                  <a:lnTo>
                    <a:pt x="4524649" y="40035"/>
                  </a:lnTo>
                  <a:lnTo>
                    <a:pt x="4566928" y="43077"/>
                  </a:lnTo>
                  <a:lnTo>
                    <a:pt x="4608951" y="46230"/>
                  </a:lnTo>
                  <a:lnTo>
                    <a:pt x="4650720" y="49494"/>
                  </a:lnTo>
                  <a:lnTo>
                    <a:pt x="4692234" y="52870"/>
                  </a:lnTo>
                  <a:lnTo>
                    <a:pt x="4733493" y="56357"/>
                  </a:lnTo>
                  <a:lnTo>
                    <a:pt x="4774497" y="59956"/>
                  </a:lnTo>
                  <a:lnTo>
                    <a:pt x="4815247" y="63665"/>
                  </a:lnTo>
                  <a:lnTo>
                    <a:pt x="4855742" y="67487"/>
                  </a:lnTo>
                  <a:lnTo>
                    <a:pt x="4895983" y="71419"/>
                  </a:lnTo>
                  <a:lnTo>
                    <a:pt x="4935968" y="75463"/>
                  </a:lnTo>
                  <a:lnTo>
                    <a:pt x="4975699" y="79618"/>
                  </a:lnTo>
                  <a:lnTo>
                    <a:pt x="5015175" y="83885"/>
                  </a:lnTo>
                  <a:lnTo>
                    <a:pt x="5054397" y="88263"/>
                  </a:lnTo>
                  <a:lnTo>
                    <a:pt x="5093363" y="92752"/>
                  </a:lnTo>
                  <a:lnTo>
                    <a:pt x="5132075" y="97352"/>
                  </a:lnTo>
                  <a:lnTo>
                    <a:pt x="5170533" y="102064"/>
                  </a:lnTo>
                  <a:lnTo>
                    <a:pt x="5208735" y="106888"/>
                  </a:lnTo>
                  <a:lnTo>
                    <a:pt x="5246683" y="111822"/>
                  </a:lnTo>
                  <a:lnTo>
                    <a:pt x="5321815" y="122026"/>
                  </a:lnTo>
                  <a:lnTo>
                    <a:pt x="5395927" y="132675"/>
                  </a:lnTo>
                  <a:lnTo>
                    <a:pt x="5426954" y="13770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0D00297-AB2A-4485-FB7C-6BD9A2BF510A}"/>
                </a:ext>
              </a:extLst>
            </p:cNvPr>
            <p:cNvSpPr/>
            <p:nvPr/>
          </p:nvSpPr>
          <p:spPr>
            <a:xfrm>
              <a:off x="12084480" y="8712682"/>
              <a:ext cx="268605" cy="248285"/>
            </a:xfrm>
            <a:custGeom>
              <a:avLst/>
              <a:gdLst/>
              <a:ahLst/>
              <a:cxnLst/>
              <a:rect l="l" t="t" r="r" b="b"/>
              <a:pathLst>
                <a:path w="268604" h="248284">
                  <a:moveTo>
                    <a:pt x="40197" y="0"/>
                  </a:moveTo>
                  <a:lnTo>
                    <a:pt x="0" y="248065"/>
                  </a:lnTo>
                  <a:lnTo>
                    <a:pt x="268169" y="164225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C7EAA4AF-0265-3B9D-77A7-2045386B6D11}"/>
              </a:ext>
            </a:extLst>
          </p:cNvPr>
          <p:cNvSpPr txBox="1"/>
          <p:nvPr/>
        </p:nvSpPr>
        <p:spPr>
          <a:xfrm>
            <a:off x="2780813" y="9445456"/>
            <a:ext cx="123145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30" dirty="0">
                <a:solidFill>
                  <a:schemeClr val="bg1"/>
                </a:solidFill>
                <a:latin typeface="Arial MT"/>
                <a:cs typeface="Arial MT"/>
              </a:rPr>
              <a:t>(Elites</a:t>
            </a:r>
            <a:r>
              <a:rPr sz="3950" spc="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bg1"/>
                </a:solidFill>
                <a:latin typeface="Arial MT"/>
                <a:cs typeface="Arial MT"/>
              </a:rPr>
              <a:t>and</a:t>
            </a:r>
            <a:r>
              <a:rPr sz="3950" spc="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3950" spc="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bg1"/>
                </a:solidFill>
                <a:latin typeface="Arial MT"/>
                <a:cs typeface="Arial MT"/>
              </a:rPr>
              <a:t>establishment,</a:t>
            </a:r>
            <a:r>
              <a:rPr sz="3950" spc="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950" spc="50" dirty="0">
                <a:solidFill>
                  <a:schemeClr val="bg1"/>
                </a:solidFill>
                <a:latin typeface="Arial MT"/>
                <a:cs typeface="Arial MT"/>
              </a:rPr>
              <a:t>-</a:t>
            </a:r>
            <a:r>
              <a:rPr sz="3950" spc="65" dirty="0">
                <a:solidFill>
                  <a:schemeClr val="bg1"/>
                </a:solidFill>
                <a:latin typeface="Arial MT"/>
                <a:cs typeface="Arial MT"/>
              </a:rPr>
              <a:t>1,</a:t>
            </a:r>
            <a:r>
              <a:rPr sz="3950" spc="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3950" spc="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bg1"/>
                </a:solidFill>
                <a:latin typeface="Arial MT"/>
                <a:cs typeface="Arial MT"/>
              </a:rPr>
              <a:t>American</a:t>
            </a:r>
            <a:r>
              <a:rPr sz="3950" spc="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950" spc="-10" dirty="0">
                <a:solidFill>
                  <a:schemeClr val="bg1"/>
                </a:solidFill>
                <a:latin typeface="Arial MT"/>
                <a:cs typeface="Arial MT"/>
              </a:rPr>
              <a:t>People)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51CE03-AB3D-C43C-6ECF-F5F28930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97"/>
          <a:stretch>
            <a:fillRect/>
          </a:stretch>
        </p:blipFill>
        <p:spPr>
          <a:xfrm>
            <a:off x="9391426" y="7905715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922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8EB6F-4A80-0C7E-4FEB-7AF7E0DB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123137C-3394-A8EE-096F-23A41FFE8D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052" y="3354959"/>
            <a:ext cx="16388168" cy="340079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32DDDFFE-31ED-3B51-5013-D9EA5015974E}"/>
              </a:ext>
            </a:extLst>
          </p:cNvPr>
          <p:cNvSpPr/>
          <p:nvPr/>
        </p:nvSpPr>
        <p:spPr>
          <a:xfrm>
            <a:off x="5179243" y="853375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8" y="29328"/>
                </a:lnTo>
                <a:lnTo>
                  <a:pt x="444675" y="41059"/>
                </a:lnTo>
                <a:lnTo>
                  <a:pt x="397684" y="54745"/>
                </a:lnTo>
                <a:lnTo>
                  <a:pt x="352077" y="70387"/>
                </a:lnTo>
                <a:lnTo>
                  <a:pt x="308041" y="87984"/>
                </a:lnTo>
                <a:lnTo>
                  <a:pt x="265759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9" y="774812"/>
                </a:lnTo>
                <a:lnTo>
                  <a:pt x="308041" y="794364"/>
                </a:lnTo>
                <a:lnTo>
                  <a:pt x="352077" y="811961"/>
                </a:lnTo>
                <a:lnTo>
                  <a:pt x="397684" y="827603"/>
                </a:lnTo>
                <a:lnTo>
                  <a:pt x="444675" y="841289"/>
                </a:lnTo>
                <a:lnTo>
                  <a:pt x="492868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F146AF0-BECC-B14C-A56D-86012646082A}"/>
              </a:ext>
            </a:extLst>
          </p:cNvPr>
          <p:cNvSpPr txBox="1"/>
          <p:nvPr/>
        </p:nvSpPr>
        <p:spPr>
          <a:xfrm>
            <a:off x="5557542" y="877679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7F114ED-E609-EDE3-EB5E-E84E47C9D6F6}"/>
              </a:ext>
            </a:extLst>
          </p:cNvPr>
          <p:cNvSpPr/>
          <p:nvPr/>
        </p:nvSpPr>
        <p:spPr>
          <a:xfrm>
            <a:off x="12342517" y="8498171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1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4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4"/>
                </a:lnTo>
                <a:lnTo>
                  <a:pt x="431063" y="951340"/>
                </a:lnTo>
                <a:lnTo>
                  <a:pt x="476761" y="953522"/>
                </a:lnTo>
                <a:lnTo>
                  <a:pt x="522460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5" y="918612"/>
                </a:lnTo>
                <a:lnTo>
                  <a:pt x="698474" y="898975"/>
                </a:lnTo>
                <a:lnTo>
                  <a:pt x="739089" y="874974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9" y="78547"/>
                </a:lnTo>
                <a:lnTo>
                  <a:pt x="698474" y="54546"/>
                </a:lnTo>
                <a:lnTo>
                  <a:pt x="656165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9668C60-5188-B163-6919-03F409F887A4}"/>
              </a:ext>
            </a:extLst>
          </p:cNvPr>
          <p:cNvSpPr txBox="1"/>
          <p:nvPr/>
        </p:nvSpPr>
        <p:spPr>
          <a:xfrm>
            <a:off x="12598654" y="87501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52C4F237-CFCF-307D-A9BC-8561A34C0F2A}"/>
              </a:ext>
            </a:extLst>
          </p:cNvPr>
          <p:cNvGrpSpPr/>
          <p:nvPr/>
        </p:nvGrpSpPr>
        <p:grpSpPr>
          <a:xfrm>
            <a:off x="6677221" y="8672624"/>
            <a:ext cx="5675630" cy="288290"/>
            <a:chOff x="6677221" y="8672624"/>
            <a:chExt cx="5675630" cy="288290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AF00D41-080E-0FA3-1268-08FA581F5943}"/>
                </a:ext>
              </a:extLst>
            </p:cNvPr>
            <p:cNvSpPr/>
            <p:nvPr/>
          </p:nvSpPr>
          <p:spPr>
            <a:xfrm>
              <a:off x="6708633" y="8704037"/>
              <a:ext cx="5427345" cy="188595"/>
            </a:xfrm>
            <a:custGeom>
              <a:avLst/>
              <a:gdLst/>
              <a:ahLst/>
              <a:cxnLst/>
              <a:rect l="l" t="t" r="r" b="b"/>
              <a:pathLst>
                <a:path w="5427345" h="188595">
                  <a:moveTo>
                    <a:pt x="0" y="188475"/>
                  </a:moveTo>
                  <a:lnTo>
                    <a:pt x="63929" y="182052"/>
                  </a:lnTo>
                  <a:lnTo>
                    <a:pt x="127604" y="175740"/>
                  </a:lnTo>
                  <a:lnTo>
                    <a:pt x="191024" y="169540"/>
                  </a:lnTo>
                  <a:lnTo>
                    <a:pt x="254189" y="163451"/>
                  </a:lnTo>
                  <a:lnTo>
                    <a:pt x="317100" y="157473"/>
                  </a:lnTo>
                  <a:lnTo>
                    <a:pt x="379756" y="151607"/>
                  </a:lnTo>
                  <a:lnTo>
                    <a:pt x="442157" y="145852"/>
                  </a:lnTo>
                  <a:lnTo>
                    <a:pt x="504303" y="140208"/>
                  </a:lnTo>
                  <a:lnTo>
                    <a:pt x="566195" y="134676"/>
                  </a:lnTo>
                  <a:lnTo>
                    <a:pt x="627832" y="129255"/>
                  </a:lnTo>
                  <a:lnTo>
                    <a:pt x="689214" y="123946"/>
                  </a:lnTo>
                  <a:lnTo>
                    <a:pt x="750342" y="118747"/>
                  </a:lnTo>
                  <a:lnTo>
                    <a:pt x="811215" y="113661"/>
                  </a:lnTo>
                  <a:lnTo>
                    <a:pt x="871833" y="108685"/>
                  </a:lnTo>
                  <a:lnTo>
                    <a:pt x="932196" y="103821"/>
                  </a:lnTo>
                  <a:lnTo>
                    <a:pt x="992305" y="99068"/>
                  </a:lnTo>
                  <a:lnTo>
                    <a:pt x="1052159" y="94427"/>
                  </a:lnTo>
                  <a:lnTo>
                    <a:pt x="1111758" y="89897"/>
                  </a:lnTo>
                  <a:lnTo>
                    <a:pt x="1171103" y="85478"/>
                  </a:lnTo>
                  <a:lnTo>
                    <a:pt x="1230192" y="81170"/>
                  </a:lnTo>
                  <a:lnTo>
                    <a:pt x="1289027" y="76974"/>
                  </a:lnTo>
                  <a:lnTo>
                    <a:pt x="1347608" y="72890"/>
                  </a:lnTo>
                  <a:lnTo>
                    <a:pt x="1405933" y="68916"/>
                  </a:lnTo>
                  <a:lnTo>
                    <a:pt x="1464004" y="65054"/>
                  </a:lnTo>
                  <a:lnTo>
                    <a:pt x="1521820" y="61304"/>
                  </a:lnTo>
                  <a:lnTo>
                    <a:pt x="1579382" y="57664"/>
                  </a:lnTo>
                  <a:lnTo>
                    <a:pt x="1636689" y="54136"/>
                  </a:lnTo>
                  <a:lnTo>
                    <a:pt x="1693741" y="50720"/>
                  </a:lnTo>
                  <a:lnTo>
                    <a:pt x="1750538" y="47414"/>
                  </a:lnTo>
                  <a:lnTo>
                    <a:pt x="1807080" y="44221"/>
                  </a:lnTo>
                  <a:lnTo>
                    <a:pt x="1863368" y="41138"/>
                  </a:lnTo>
                  <a:lnTo>
                    <a:pt x="1919401" y="38167"/>
                  </a:lnTo>
                  <a:lnTo>
                    <a:pt x="1975180" y="35307"/>
                  </a:lnTo>
                  <a:lnTo>
                    <a:pt x="2030704" y="32558"/>
                  </a:lnTo>
                  <a:lnTo>
                    <a:pt x="2085972" y="29921"/>
                  </a:lnTo>
                  <a:lnTo>
                    <a:pt x="2140987" y="27396"/>
                  </a:lnTo>
                  <a:lnTo>
                    <a:pt x="2195746" y="24981"/>
                  </a:lnTo>
                  <a:lnTo>
                    <a:pt x="2250251" y="22678"/>
                  </a:lnTo>
                  <a:lnTo>
                    <a:pt x="2304501" y="20486"/>
                  </a:lnTo>
                  <a:lnTo>
                    <a:pt x="2358496" y="18406"/>
                  </a:lnTo>
                  <a:lnTo>
                    <a:pt x="2412237" y="16437"/>
                  </a:lnTo>
                  <a:lnTo>
                    <a:pt x="2465723" y="14579"/>
                  </a:lnTo>
                  <a:lnTo>
                    <a:pt x="2518954" y="12833"/>
                  </a:lnTo>
                  <a:lnTo>
                    <a:pt x="2571931" y="11198"/>
                  </a:lnTo>
                  <a:lnTo>
                    <a:pt x="2624652" y="9674"/>
                  </a:lnTo>
                  <a:lnTo>
                    <a:pt x="2677119" y="8262"/>
                  </a:lnTo>
                  <a:lnTo>
                    <a:pt x="2729332" y="6961"/>
                  </a:lnTo>
                  <a:lnTo>
                    <a:pt x="2781289" y="5771"/>
                  </a:lnTo>
                  <a:lnTo>
                    <a:pt x="2832992" y="4693"/>
                  </a:lnTo>
                  <a:lnTo>
                    <a:pt x="2884440" y="3726"/>
                  </a:lnTo>
                  <a:lnTo>
                    <a:pt x="2935633" y="2871"/>
                  </a:lnTo>
                  <a:lnTo>
                    <a:pt x="2986572" y="2126"/>
                  </a:lnTo>
                  <a:lnTo>
                    <a:pt x="3037256" y="1493"/>
                  </a:lnTo>
                  <a:lnTo>
                    <a:pt x="3087685" y="972"/>
                  </a:lnTo>
                  <a:lnTo>
                    <a:pt x="3137860" y="562"/>
                  </a:lnTo>
                  <a:lnTo>
                    <a:pt x="3187780" y="263"/>
                  </a:lnTo>
                  <a:lnTo>
                    <a:pt x="3237445" y="76"/>
                  </a:lnTo>
                  <a:lnTo>
                    <a:pt x="3286855" y="0"/>
                  </a:lnTo>
                  <a:lnTo>
                    <a:pt x="3336011" y="35"/>
                  </a:lnTo>
                  <a:lnTo>
                    <a:pt x="3384912" y="181"/>
                  </a:lnTo>
                  <a:lnTo>
                    <a:pt x="3433558" y="439"/>
                  </a:lnTo>
                  <a:lnTo>
                    <a:pt x="3481949" y="809"/>
                  </a:lnTo>
                  <a:lnTo>
                    <a:pt x="3530086" y="1289"/>
                  </a:lnTo>
                  <a:lnTo>
                    <a:pt x="3577968" y="1881"/>
                  </a:lnTo>
                  <a:lnTo>
                    <a:pt x="3625595" y="2585"/>
                  </a:lnTo>
                  <a:lnTo>
                    <a:pt x="3672968" y="3399"/>
                  </a:lnTo>
                  <a:lnTo>
                    <a:pt x="3720086" y="4325"/>
                  </a:lnTo>
                  <a:lnTo>
                    <a:pt x="3766949" y="5363"/>
                  </a:lnTo>
                  <a:lnTo>
                    <a:pt x="3813557" y="6512"/>
                  </a:lnTo>
                  <a:lnTo>
                    <a:pt x="3859911" y="7772"/>
                  </a:lnTo>
                  <a:lnTo>
                    <a:pt x="3906010" y="9143"/>
                  </a:lnTo>
                  <a:lnTo>
                    <a:pt x="3951854" y="10626"/>
                  </a:lnTo>
                  <a:lnTo>
                    <a:pt x="3997444" y="12220"/>
                  </a:lnTo>
                  <a:lnTo>
                    <a:pt x="4042778" y="13926"/>
                  </a:lnTo>
                  <a:lnTo>
                    <a:pt x="4087858" y="15742"/>
                  </a:lnTo>
                  <a:lnTo>
                    <a:pt x="4132684" y="17671"/>
                  </a:lnTo>
                  <a:lnTo>
                    <a:pt x="4177254" y="19710"/>
                  </a:lnTo>
                  <a:lnTo>
                    <a:pt x="4221570" y="21861"/>
                  </a:lnTo>
                  <a:lnTo>
                    <a:pt x="4265631" y="24123"/>
                  </a:lnTo>
                  <a:lnTo>
                    <a:pt x="4309438" y="26497"/>
                  </a:lnTo>
                  <a:lnTo>
                    <a:pt x="4352990" y="28982"/>
                  </a:lnTo>
                  <a:lnTo>
                    <a:pt x="4396287" y="31578"/>
                  </a:lnTo>
                  <a:lnTo>
                    <a:pt x="4439329" y="34286"/>
                  </a:lnTo>
                  <a:lnTo>
                    <a:pt x="4482117" y="37105"/>
                  </a:lnTo>
                  <a:lnTo>
                    <a:pt x="4524649" y="40035"/>
                  </a:lnTo>
                  <a:lnTo>
                    <a:pt x="4566928" y="43077"/>
                  </a:lnTo>
                  <a:lnTo>
                    <a:pt x="4608951" y="46230"/>
                  </a:lnTo>
                  <a:lnTo>
                    <a:pt x="4650720" y="49494"/>
                  </a:lnTo>
                  <a:lnTo>
                    <a:pt x="4692234" y="52870"/>
                  </a:lnTo>
                  <a:lnTo>
                    <a:pt x="4733493" y="56357"/>
                  </a:lnTo>
                  <a:lnTo>
                    <a:pt x="4774497" y="59956"/>
                  </a:lnTo>
                  <a:lnTo>
                    <a:pt x="4815247" y="63665"/>
                  </a:lnTo>
                  <a:lnTo>
                    <a:pt x="4855742" y="67487"/>
                  </a:lnTo>
                  <a:lnTo>
                    <a:pt x="4895983" y="71419"/>
                  </a:lnTo>
                  <a:lnTo>
                    <a:pt x="4935968" y="75463"/>
                  </a:lnTo>
                  <a:lnTo>
                    <a:pt x="4975699" y="79618"/>
                  </a:lnTo>
                  <a:lnTo>
                    <a:pt x="5015175" y="83885"/>
                  </a:lnTo>
                  <a:lnTo>
                    <a:pt x="5054397" y="88263"/>
                  </a:lnTo>
                  <a:lnTo>
                    <a:pt x="5093363" y="92752"/>
                  </a:lnTo>
                  <a:lnTo>
                    <a:pt x="5132075" y="97352"/>
                  </a:lnTo>
                  <a:lnTo>
                    <a:pt x="5170533" y="102064"/>
                  </a:lnTo>
                  <a:lnTo>
                    <a:pt x="5208735" y="106888"/>
                  </a:lnTo>
                  <a:lnTo>
                    <a:pt x="5246683" y="111822"/>
                  </a:lnTo>
                  <a:lnTo>
                    <a:pt x="5321815" y="122026"/>
                  </a:lnTo>
                  <a:lnTo>
                    <a:pt x="5395927" y="132675"/>
                  </a:lnTo>
                  <a:lnTo>
                    <a:pt x="5426954" y="13770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A9B99B4-C4BC-A805-CAE4-701FBACB7E89}"/>
                </a:ext>
              </a:extLst>
            </p:cNvPr>
            <p:cNvSpPr/>
            <p:nvPr/>
          </p:nvSpPr>
          <p:spPr>
            <a:xfrm>
              <a:off x="12084480" y="8712682"/>
              <a:ext cx="268605" cy="248285"/>
            </a:xfrm>
            <a:custGeom>
              <a:avLst/>
              <a:gdLst/>
              <a:ahLst/>
              <a:cxnLst/>
              <a:rect l="l" t="t" r="r" b="b"/>
              <a:pathLst>
                <a:path w="268604" h="248284">
                  <a:moveTo>
                    <a:pt x="40197" y="0"/>
                  </a:moveTo>
                  <a:lnTo>
                    <a:pt x="0" y="248065"/>
                  </a:lnTo>
                  <a:lnTo>
                    <a:pt x="268169" y="164225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191B500A-44F1-6D28-D196-E9FE0AB3557D}"/>
              </a:ext>
            </a:extLst>
          </p:cNvPr>
          <p:cNvSpPr txBox="1"/>
          <p:nvPr/>
        </p:nvSpPr>
        <p:spPr>
          <a:xfrm>
            <a:off x="2780813" y="9445456"/>
            <a:ext cx="123145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30" dirty="0">
                <a:latin typeface="Arial MT"/>
                <a:cs typeface="Arial MT"/>
              </a:rPr>
              <a:t>(Elites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and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establishment,</a:t>
            </a:r>
            <a:r>
              <a:rPr sz="3950" spc="2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-</a:t>
            </a:r>
            <a:r>
              <a:rPr sz="3950" spc="65" dirty="0">
                <a:latin typeface="Arial MT"/>
                <a:cs typeface="Arial MT"/>
              </a:rPr>
              <a:t>1,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the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American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People)</a:t>
            </a:r>
            <a:endParaRPr sz="3950" dirty="0">
              <a:latin typeface="Arial MT"/>
              <a:cs typeface="Arial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B76731-E7B7-C6F0-9C2E-E222C0C6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97"/>
          <a:stretch>
            <a:fillRect/>
          </a:stretch>
        </p:blipFill>
        <p:spPr>
          <a:xfrm>
            <a:off x="9391426" y="7905715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688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C5FA-232A-75D8-AFE5-E708D0D9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A2D35-8820-B366-7023-C5FC3127D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553" y="396875"/>
            <a:ext cx="19311937" cy="8617744"/>
          </a:xfrm>
        </p:spPr>
        <p:txBody>
          <a:bodyPr/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Aspect-Based Clustering for Political Text Analysis</a:t>
            </a:r>
          </a:p>
          <a:p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Train a model to identify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aspect-based clusters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within political sentences.</a:t>
            </a:r>
          </a:p>
          <a:p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Task as Token-Level Clustering:</a:t>
            </a:r>
          </a:p>
          <a:p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Assign each token to an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aspect-defined cluster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reframing the problem as an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n-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ary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relation extraction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challenge: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Each ASPECT defines a unique cluster.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Each cluster groups ACTOR, TARGET, and JUDGMENT entities around the ASPECT.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Tokens without entity annotations form a "none" group.</a:t>
            </a:r>
          </a:p>
        </p:txBody>
      </p:sp>
    </p:spTree>
    <p:extLst>
      <p:ext uri="{BB962C8B-B14F-4D97-AF65-F5344CB8AC3E}">
        <p14:creationId xmlns:p14="http://schemas.microsoft.com/office/powerpoint/2010/main" val="241337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141EA-0C84-E60C-6B01-1092E744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16E53D-4140-024F-50A3-476758E85CD4}"/>
              </a:ext>
            </a:extLst>
          </p:cNvPr>
          <p:cNvSpPr txBox="1"/>
          <p:nvPr/>
        </p:nvSpPr>
        <p:spPr>
          <a:xfrm>
            <a:off x="450850" y="396875"/>
            <a:ext cx="1866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Our Contribution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B25D3-6D94-06EC-9C75-DFC9FA2C3750}"/>
              </a:ext>
            </a:extLst>
          </p:cNvPr>
          <p:cNvSpPr txBox="1"/>
          <p:nvPr/>
        </p:nvSpPr>
        <p:spPr>
          <a:xfrm>
            <a:off x="641350" y="2202398"/>
            <a:ext cx="188214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Interpretable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Provide a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empirically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powerful tool for populism research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Scalable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Demonstrate value of incorporating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into our analytical pipeline:</a:t>
            </a:r>
          </a:p>
          <a:p>
            <a:pPr lvl="3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to generate reliable token-level annotations &amp; synthetic data</a:t>
            </a:r>
          </a:p>
          <a:p>
            <a:pPr lvl="3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3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tool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Provide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Edit Distance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an evaluation/analysis tool</a:t>
            </a:r>
          </a:p>
          <a:p>
            <a:pPr lvl="3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scalable, interpretable method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identifies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populist narrative structures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most meaningful level of analysis – the actual sentences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5711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FAAF-BEE0-B2ED-C07F-42629BF9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DAEEC4-756E-D032-4171-234C01271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8553" y="900930"/>
            <a:ext cx="19311937" cy="932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Methodology and Implementation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N-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ary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Relation Extraction?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Relations involve multiple interconnected entities (more than pairs).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Allows capturing multidimensional political narratives.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character-indexed annotations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token-level labels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Preprocess annotated sentences into a format compatible with transformer-based models (e.g., BERT).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Train transformer models for accurate aspect-cluster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&amp; Dependencies: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Libraries: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torch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transformers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(BERT)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Data: Annotated sentences in JSON format (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processed_annotations.json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7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753DB-07AE-A4A7-FE3D-4587F84E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DE0B58-8C9D-55A6-0142-84A7385E5D57}"/>
              </a:ext>
            </a:extLst>
          </p:cNvPr>
          <p:cNvSpPr txBox="1"/>
          <p:nvPr/>
        </p:nvSpPr>
        <p:spPr>
          <a:xfrm>
            <a:off x="450850" y="396875"/>
            <a:ext cx="1866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Our Contribution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E3D35-263D-8290-6DDF-FF32E80066E7}"/>
              </a:ext>
            </a:extLst>
          </p:cNvPr>
          <p:cNvSpPr txBox="1"/>
          <p:nvPr/>
        </p:nvSpPr>
        <p:spPr>
          <a:xfrm>
            <a:off x="641350" y="2202398"/>
            <a:ext cx="188214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Interpretable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Provide a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empirically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powerful tool for populism research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Scalable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Demonstrate value of incorporating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into our analytical pipeline:</a:t>
            </a:r>
          </a:p>
          <a:p>
            <a:pPr lvl="3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to generate reliable token-level annotations &amp; synthetic data</a:t>
            </a:r>
          </a:p>
          <a:p>
            <a:pPr lvl="3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3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Evaluation tool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Provide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Edit Distance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as an evaluation/analysis tool</a:t>
            </a:r>
          </a:p>
          <a:p>
            <a:pPr lvl="3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scalable, interpretable method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identifies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populist narrative structures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most meaningful level of analysis – the actual sentences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3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1AA22-066C-4CB0-022B-ECD3CC0E5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7B10A3-99C5-CCA2-158A-AE6F78EAD9BD}"/>
              </a:ext>
            </a:extLst>
          </p:cNvPr>
          <p:cNvSpPr txBox="1"/>
          <p:nvPr/>
        </p:nvSpPr>
        <p:spPr>
          <a:xfrm>
            <a:off x="450850" y="396875"/>
            <a:ext cx="1866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Our Contribution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CF5EC-B771-BEC5-4A01-B3455DB573B9}"/>
              </a:ext>
            </a:extLst>
          </p:cNvPr>
          <p:cNvSpPr txBox="1"/>
          <p:nvPr/>
        </p:nvSpPr>
        <p:spPr>
          <a:xfrm>
            <a:off x="641350" y="2202398"/>
            <a:ext cx="188214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Interpretable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Provide a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empirically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powerful tool for populism research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Scalable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Demonstrate value of incorporating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into our analytical pipeline:</a:t>
            </a:r>
          </a:p>
          <a:p>
            <a:pPr lvl="3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to generate reliable token-level annotations &amp; synthetic data</a:t>
            </a:r>
          </a:p>
          <a:p>
            <a:pPr lvl="3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3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Evaluation tool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Provide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Edit Distance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as an evaluation/analysis tool</a:t>
            </a:r>
          </a:p>
          <a:p>
            <a:pPr lvl="3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Develop a </a:t>
            </a:r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scalable, interpretable method</a:t>
            </a:r>
            <a:r>
              <a:rPr lang="en-US" sz="4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that identifies </a:t>
            </a:r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populist narrative structures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at the most meaningful level of analysis – the actual sentences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74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9EEDA-3490-4F52-F3FC-8214BBA88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8003EE3-7061-40DE-BD3D-616D7E3AB08D}"/>
              </a:ext>
            </a:extLst>
          </p:cNvPr>
          <p:cNvSpPr txBox="1"/>
          <p:nvPr/>
        </p:nvSpPr>
        <p:spPr>
          <a:xfrm>
            <a:off x="2965450" y="17163925"/>
            <a:ext cx="117119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25" dirty="0">
                <a:latin typeface="Arial MT"/>
                <a:cs typeface="Arial MT"/>
              </a:rPr>
              <a:t>Valentina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Gonzalez-Rostani,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Bree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Bang-Jensen,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and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Michael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spc="-10" dirty="0">
                <a:latin typeface="Arial MT"/>
                <a:cs typeface="Arial MT"/>
              </a:rPr>
              <a:t>Colaresi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9EFB5B3-5D1E-57F4-EB99-0274B8CFFB15}"/>
              </a:ext>
            </a:extLst>
          </p:cNvPr>
          <p:cNvSpPr txBox="1"/>
          <p:nvPr/>
        </p:nvSpPr>
        <p:spPr>
          <a:xfrm>
            <a:off x="1136650" y="2733225"/>
            <a:ext cx="21796732" cy="2742289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2700" marR="15240">
              <a:lnSpc>
                <a:spcPts val="8890"/>
              </a:lnSpc>
              <a:spcBef>
                <a:spcPts val="2070"/>
              </a:spcBef>
            </a:pPr>
            <a:r>
              <a:rPr lang="en-US" sz="9050" b="1" spc="-180" dirty="0">
                <a:latin typeface="Arial"/>
                <a:cs typeface="Arial"/>
              </a:rPr>
              <a:t>Our Approach:</a:t>
            </a:r>
          </a:p>
          <a:p>
            <a:pPr marL="12700" marR="15240">
              <a:lnSpc>
                <a:spcPts val="8890"/>
              </a:lnSpc>
              <a:spcBef>
                <a:spcPts val="2070"/>
              </a:spcBef>
            </a:pPr>
            <a:r>
              <a:rPr lang="en-US" sz="6600" b="1" spc="-180" dirty="0">
                <a:latin typeface="Arial"/>
                <a:cs typeface="Arial"/>
              </a:rPr>
              <a:t>Fine-grained Interpretable Measure of Populism</a:t>
            </a:r>
            <a:endParaRPr lang="en-US" sz="6600" dirty="0">
              <a:latin typeface="Arial"/>
              <a:cs typeface="Aria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F614863C-A8A2-23A8-10FA-6599CF0ACF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9476" y="8659697"/>
            <a:ext cx="3325540" cy="2618769"/>
          </a:xfrm>
          <a:prstGeom prst="rect">
            <a:avLst/>
          </a:prstGeom>
        </p:spPr>
      </p:pic>
      <p:grpSp>
        <p:nvGrpSpPr>
          <p:cNvPr id="6" name="object 6">
            <a:extLst>
              <a:ext uri="{FF2B5EF4-FFF2-40B4-BE49-F238E27FC236}">
                <a16:creationId xmlns:a16="http://schemas.microsoft.com/office/drawing/2014/main" id="{FE119200-1C9D-0D5F-B833-B9AB1D9F916A}"/>
              </a:ext>
            </a:extLst>
          </p:cNvPr>
          <p:cNvGrpSpPr/>
          <p:nvPr/>
        </p:nvGrpSpPr>
        <p:grpSpPr>
          <a:xfrm>
            <a:off x="406734" y="-171450"/>
            <a:ext cx="19697366" cy="11652250"/>
            <a:chOff x="428340" y="0"/>
            <a:chExt cx="18250535" cy="11210925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FCDC989C-B107-2077-BC4F-1E7A0B9A4F5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8436" y="2566538"/>
              <a:ext cx="7365289" cy="5386333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563F8A3E-D2D3-BD07-8148-2820352DE90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5533" y="8327885"/>
              <a:ext cx="8960005" cy="28829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AEA80637-D4C9-F7A4-C1BB-BA590E4334A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8457" y="4170618"/>
              <a:ext cx="1780231" cy="2725551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68E70B3B-45A9-F326-35A4-5465142EEA4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8389" y="746961"/>
              <a:ext cx="1735731" cy="2708622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0792FBD2-124C-A589-BEB9-87D7854695F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8854" y="3144568"/>
              <a:ext cx="7365288" cy="5386333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FA06DA89-E39A-4D89-DB19-B7FF543B130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044" y="0"/>
              <a:ext cx="8960004" cy="277393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A5D2B341-5F20-71A5-51BE-F11132D80EB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888" y="4201271"/>
              <a:ext cx="1780235" cy="2725551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630EE35F-1EA7-E3A5-7991-7F23FE314C2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458" y="7641857"/>
              <a:ext cx="1735730" cy="2708621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E1A0F99E-6E46-A72F-CFAA-8B0E3E8CCF6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340" y="0"/>
              <a:ext cx="3541290" cy="293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75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4498D-B83A-9DE0-BE7F-42350FC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0C7D889D-D530-98D2-FEBC-CFCBF154F1F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102563"/>
            <a:ext cx="19583399" cy="809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Arial" panose="020B0604020202020204" pitchFamily="34" charset="0"/>
              </a:rPr>
              <a:t> Thin-centered:</a:t>
            </a:r>
            <a:r>
              <a:rPr lang="en-US" altLang="en-US" sz="4000" dirty="0">
                <a:latin typeface="Arial" panose="020B0604020202020204" pitchFamily="34" charset="0"/>
              </a:rPr>
              <a:t> a flexible frame that can attach to various policies/contexts 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(Mudde, 2007)</a:t>
            </a:r>
            <a:r>
              <a:rPr lang="en-US" altLang="en-US" sz="4000" dirty="0">
                <a:latin typeface="Arial" panose="020B0604020202020204" pitchFamily="34" charset="0"/>
              </a:rPr>
              <a:t>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Core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“people vs. elite”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conflict with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moral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stakes.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571500" indent="-5715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Different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definitions of “</a:t>
            </a:r>
            <a:r>
              <a:rPr lang="en-US" altLang="en-US" sz="4000" i="1" dirty="0">
                <a:solidFill>
                  <a:schemeClr val="bg1"/>
                </a:solidFill>
                <a:latin typeface="Arial" panose="020B0604020202020204" pitchFamily="34" charset="0"/>
              </a:rPr>
              <a:t>the people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” and “</a:t>
            </a:r>
            <a:r>
              <a:rPr lang="en-US" altLang="en-US" sz="4000" i="1" dirty="0">
                <a:solidFill>
                  <a:schemeClr val="bg1"/>
                </a:solidFill>
                <a:latin typeface="Arial" panose="020B0604020202020204" pitchFamily="34" charset="0"/>
              </a:rPr>
              <a:t>the elite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”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blend w/ideological content.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Populist rhetoric often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interlaces with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non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-populist ideas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in the same speech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Existing measures are coarse: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Traditional approaches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label entire speeches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or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actors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as populist or not.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This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glosses over internal variation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Existing measures are coarse: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b="1" dirty="0">
              <a:solidFill>
                <a:schemeClr val="bg1"/>
              </a:solidFill>
              <a:highlight>
                <a:srgbClr val="008000"/>
              </a:highlight>
              <a:latin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We need finer granularity to capture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when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how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populist narratives appear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2F9CC-9AF8-A5D8-EEB4-3DE65013A36A}"/>
              </a:ext>
            </a:extLst>
          </p:cNvPr>
          <p:cNvSpPr txBox="1"/>
          <p:nvPr/>
        </p:nvSpPr>
        <p:spPr>
          <a:xfrm>
            <a:off x="450850" y="396875"/>
            <a:ext cx="186626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Thin-Centered Populism: Measurement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02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1976-2B6C-8C34-46DA-89F3FDCC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EB27084-19AE-DC4F-D846-F3142D77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68" y="12284075"/>
            <a:ext cx="17154464" cy="647478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0C9CB4D2-E0EF-B567-8971-08090F9E3F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200" y="886971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u="none" spc="-125" dirty="0">
                <a:latin typeface="Arial"/>
                <a:cs typeface="Arial"/>
              </a:rPr>
              <a:t>Measuring</a:t>
            </a:r>
            <a:r>
              <a:rPr sz="7000" b="1" u="none" spc="-300" dirty="0">
                <a:latin typeface="Arial"/>
                <a:cs typeface="Arial"/>
              </a:rPr>
              <a:t> </a:t>
            </a:r>
            <a:r>
              <a:rPr sz="7000" b="1" u="none" spc="-120" dirty="0">
                <a:latin typeface="Arial"/>
                <a:cs typeface="Arial"/>
              </a:rPr>
              <a:t>Thin-</a:t>
            </a:r>
            <a:r>
              <a:rPr sz="7000" b="1" u="none" spc="-95" dirty="0">
                <a:latin typeface="Arial"/>
                <a:cs typeface="Arial"/>
              </a:rPr>
              <a:t>centered</a:t>
            </a:r>
            <a:r>
              <a:rPr sz="7000" b="1" u="none" spc="-285" dirty="0">
                <a:latin typeface="Arial"/>
                <a:cs typeface="Arial"/>
              </a:rPr>
              <a:t> </a:t>
            </a:r>
            <a:r>
              <a:rPr sz="7000" b="1" u="none" spc="-210" dirty="0">
                <a:latin typeface="Arial"/>
                <a:cs typeface="Arial"/>
              </a:rPr>
              <a:t>Populism</a:t>
            </a:r>
            <a:r>
              <a:rPr sz="7000" b="1" u="none" spc="-280" dirty="0">
                <a:latin typeface="Arial"/>
                <a:cs typeface="Arial"/>
              </a:rPr>
              <a:t> </a:t>
            </a:r>
            <a:r>
              <a:rPr sz="7000" b="1" u="none" spc="-235" dirty="0">
                <a:latin typeface="Arial"/>
                <a:cs typeface="Arial"/>
              </a:rPr>
              <a:t>in</a:t>
            </a:r>
            <a:r>
              <a:rPr sz="7000" b="1" u="none" spc="-280" dirty="0">
                <a:latin typeface="Arial"/>
                <a:cs typeface="Arial"/>
              </a:rPr>
              <a:t> </a:t>
            </a:r>
            <a:r>
              <a:rPr sz="7000" b="1" u="none" spc="-910" dirty="0">
                <a:latin typeface="Arial"/>
                <a:cs typeface="Arial"/>
              </a:rPr>
              <a:t>T</a:t>
            </a:r>
            <a:r>
              <a:rPr sz="7000" b="1" u="none" spc="-135" dirty="0">
                <a:latin typeface="Arial"/>
                <a:cs typeface="Arial"/>
              </a:rPr>
              <a:t>ext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D4C288E-A339-4A92-F5EA-80BAA18A75A0}"/>
              </a:ext>
            </a:extLst>
          </p:cNvPr>
          <p:cNvSpPr txBox="1"/>
          <p:nvPr/>
        </p:nvSpPr>
        <p:spPr>
          <a:xfrm>
            <a:off x="790814" y="2327742"/>
            <a:ext cx="13834744" cy="685444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0"/>
              </a:spcBef>
              <a:buSzPct val="124561"/>
              <a:tabLst>
                <a:tab pos="379095" algn="l"/>
              </a:tabLst>
            </a:pPr>
            <a:r>
              <a:rPr sz="4000" dirty="0">
                <a:latin typeface="Arial MT"/>
                <a:cs typeface="Arial MT"/>
              </a:rPr>
              <a:t>Populist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narratives</a:t>
            </a:r>
            <a:r>
              <a:rPr sz="4000" spc="135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have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defining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lang="en-US" sz="4000" spc="-10" dirty="0">
                <a:latin typeface="Arial MT"/>
                <a:cs typeface="Arial MT"/>
              </a:rPr>
              <a:t>traits</a:t>
            </a:r>
            <a:r>
              <a:rPr sz="4000" spc="-10" dirty="0">
                <a:latin typeface="Arial MT"/>
                <a:cs typeface="Arial MT"/>
              </a:rPr>
              <a:t>: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3D6456A-C881-1EB4-F72C-97DF4D0A2A0A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8A82BAC-E62D-68CC-6E50-17B7D274ADE4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7E91D8C8-753E-4F46-12DB-16B993E9F861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30893AC7-6317-4D3B-BE64-B6B0E612979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3083659F-2D30-6AFD-EE4C-10A91C6DEA9A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B139AE2-324F-A291-94ED-5C6DF4742592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C428710-9CBC-4089-2045-8BBEA473B413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A2838B63-0C63-4EF6-2B2D-3ADB1A9FDCC2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39CA3B45-1684-F587-28A6-CD940933C1D6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45223C-362F-2AB7-5F60-325E929B7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08843"/>
              </p:ext>
            </p:extLst>
          </p:nvPr>
        </p:nvGraphicFramePr>
        <p:xfrm>
          <a:off x="447836" y="3699231"/>
          <a:ext cx="19129213" cy="6566178"/>
        </p:xfrm>
        <a:graphic>
          <a:graphicData uri="http://schemas.openxmlformats.org/drawingml/2006/table">
            <a:tbl>
              <a:tblPr/>
              <a:tblGrid>
                <a:gridCol w="8044573">
                  <a:extLst>
                    <a:ext uri="{9D8B030D-6E8A-4147-A177-3AD203B41FA5}">
                      <a16:colId xmlns:a16="http://schemas.microsoft.com/office/drawing/2014/main" val="4128217994"/>
                    </a:ext>
                  </a:extLst>
                </a:gridCol>
                <a:gridCol w="11084640">
                  <a:extLst>
                    <a:ext uri="{9D8B030D-6E8A-4147-A177-3AD203B41FA5}">
                      <a16:colId xmlns:a16="http://schemas.microsoft.com/office/drawing/2014/main" val="2934510271"/>
                    </a:ext>
                  </a:extLst>
                </a:gridCol>
              </a:tblGrid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Narrative Component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Populist-PULSAR Label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835480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0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Actors and Targets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7273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People (acting / acted upon)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Actor-US / Target-US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050239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Elites (acting / acted upon)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Actor-THEM / Target-THEM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460940"/>
                  </a:ext>
                </a:extLst>
              </a:tr>
              <a:tr h="68695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b="0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3600" b="0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230361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Morally good / bad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Judgment-on-aspect (+ / - valence)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269402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b="0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3600" b="0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81999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Speaker / Non-speaker 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Judgment-holder (Speaker / Non-speaker)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9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972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D0851-550D-D874-D715-878C7C21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BAB12F2-FEAD-863D-E6E6-BC40172A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68" y="12284075"/>
            <a:ext cx="17154464" cy="647478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CEB60937-57C4-4BBA-0CE8-11EC269C9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200" y="886971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u="none" spc="-125" dirty="0">
                <a:latin typeface="Arial"/>
                <a:cs typeface="Arial"/>
              </a:rPr>
              <a:t>Measuring</a:t>
            </a:r>
            <a:r>
              <a:rPr sz="7000" b="1" u="none" spc="-300" dirty="0">
                <a:latin typeface="Arial"/>
                <a:cs typeface="Arial"/>
              </a:rPr>
              <a:t> </a:t>
            </a:r>
            <a:r>
              <a:rPr sz="7000" b="1" u="none" spc="-120" dirty="0">
                <a:latin typeface="Arial"/>
                <a:cs typeface="Arial"/>
              </a:rPr>
              <a:t>Thin-</a:t>
            </a:r>
            <a:r>
              <a:rPr sz="7000" b="1" u="none" spc="-95" dirty="0">
                <a:latin typeface="Arial"/>
                <a:cs typeface="Arial"/>
              </a:rPr>
              <a:t>centered</a:t>
            </a:r>
            <a:r>
              <a:rPr sz="7000" b="1" u="none" spc="-285" dirty="0">
                <a:latin typeface="Arial"/>
                <a:cs typeface="Arial"/>
              </a:rPr>
              <a:t> </a:t>
            </a:r>
            <a:r>
              <a:rPr sz="7000" b="1" u="none" spc="-210" dirty="0">
                <a:latin typeface="Arial"/>
                <a:cs typeface="Arial"/>
              </a:rPr>
              <a:t>Populism</a:t>
            </a:r>
            <a:r>
              <a:rPr sz="7000" b="1" u="none" spc="-280" dirty="0">
                <a:latin typeface="Arial"/>
                <a:cs typeface="Arial"/>
              </a:rPr>
              <a:t> </a:t>
            </a:r>
            <a:r>
              <a:rPr sz="7000" b="1" u="none" spc="-235" dirty="0">
                <a:latin typeface="Arial"/>
                <a:cs typeface="Arial"/>
              </a:rPr>
              <a:t>in</a:t>
            </a:r>
            <a:r>
              <a:rPr sz="7000" b="1" u="none" spc="-280" dirty="0">
                <a:latin typeface="Arial"/>
                <a:cs typeface="Arial"/>
              </a:rPr>
              <a:t> </a:t>
            </a:r>
            <a:r>
              <a:rPr sz="7000" b="1" u="none" spc="-910" dirty="0">
                <a:latin typeface="Arial"/>
                <a:cs typeface="Arial"/>
              </a:rPr>
              <a:t>T</a:t>
            </a:r>
            <a:r>
              <a:rPr sz="7000" b="1" u="none" spc="-135" dirty="0">
                <a:latin typeface="Arial"/>
                <a:cs typeface="Arial"/>
              </a:rPr>
              <a:t>ext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06CFEAD-E297-4BFA-6AB8-2E923DF83E80}"/>
              </a:ext>
            </a:extLst>
          </p:cNvPr>
          <p:cNvSpPr txBox="1"/>
          <p:nvPr/>
        </p:nvSpPr>
        <p:spPr>
          <a:xfrm>
            <a:off x="790814" y="2327742"/>
            <a:ext cx="13834744" cy="685444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0"/>
              </a:spcBef>
              <a:buSzPct val="124561"/>
              <a:tabLst>
                <a:tab pos="379095" algn="l"/>
              </a:tabLst>
            </a:pPr>
            <a:r>
              <a:rPr sz="4000" dirty="0">
                <a:latin typeface="Arial MT"/>
                <a:cs typeface="Arial MT"/>
              </a:rPr>
              <a:t>Populist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narratives</a:t>
            </a:r>
            <a:r>
              <a:rPr sz="4000" spc="135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have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defining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lang="en-US" sz="4000" spc="-10" dirty="0">
                <a:latin typeface="Arial MT"/>
                <a:cs typeface="Arial MT"/>
              </a:rPr>
              <a:t>traits</a:t>
            </a:r>
            <a:r>
              <a:rPr sz="4000" spc="-10" dirty="0">
                <a:latin typeface="Arial MT"/>
                <a:cs typeface="Arial MT"/>
              </a:rPr>
              <a:t>: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9F17B40-6F8E-BFC6-B7E4-6266D2D1BA8E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F77AE1B-B166-86BA-4D89-6275DEB25FA8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6434E71A-2EF1-2604-15C3-15F1A3D31CBD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081F784F-B74B-2105-1BB9-93E51E4331C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DD980AEA-9B3F-A784-2B4B-9C88DB8A1F0F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A548C5D3-F842-028D-09D8-E851CB5462AB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1C58D629-E006-5A14-E399-C6EF6F01B46F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F46441DB-F2D5-FAF4-59BF-1D1F60D37B09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8AFDA78-7D63-2E77-1DE2-E04DFBCB55BF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5FA298-057A-374D-9EFD-34DC793682B2}"/>
              </a:ext>
            </a:extLst>
          </p:cNvPr>
          <p:cNvGraphicFramePr>
            <a:graphicFrameLocks noGrp="1"/>
          </p:cNvGraphicFramePr>
          <p:nvPr/>
        </p:nvGraphicFramePr>
        <p:xfrm>
          <a:off x="447836" y="3699231"/>
          <a:ext cx="19129213" cy="6566178"/>
        </p:xfrm>
        <a:graphic>
          <a:graphicData uri="http://schemas.openxmlformats.org/drawingml/2006/table">
            <a:tbl>
              <a:tblPr/>
              <a:tblGrid>
                <a:gridCol w="8044573">
                  <a:extLst>
                    <a:ext uri="{9D8B030D-6E8A-4147-A177-3AD203B41FA5}">
                      <a16:colId xmlns:a16="http://schemas.microsoft.com/office/drawing/2014/main" val="4128217994"/>
                    </a:ext>
                  </a:extLst>
                </a:gridCol>
                <a:gridCol w="11084640">
                  <a:extLst>
                    <a:ext uri="{9D8B030D-6E8A-4147-A177-3AD203B41FA5}">
                      <a16:colId xmlns:a16="http://schemas.microsoft.com/office/drawing/2014/main" val="2934510271"/>
                    </a:ext>
                  </a:extLst>
                </a:gridCol>
              </a:tblGrid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Narrative Component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Populist-PULSAR Label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835480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Actors and Targets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7273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People (acting / acted upon)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Actor-US / Target-US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050239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Elites (acting / acted upon)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Actor-THEM / Target-THEM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460940"/>
                  </a:ext>
                </a:extLst>
              </a:tr>
              <a:tr h="68695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3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230361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Morally good / bad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Judgment-on-aspect (+ / - valence)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269402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3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81999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Speaker / Non-speaker 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Judgment-holder (Speaker / Non-speaker)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9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94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8C890-00B7-A370-B396-A29072180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5136C4F-D883-9069-A139-E1BD85A8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68" y="12284075"/>
            <a:ext cx="17154464" cy="647478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51A97C64-7924-A4D8-15B7-835CA1E746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200" y="886971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u="none" spc="-125" dirty="0">
                <a:latin typeface="Arial"/>
                <a:cs typeface="Arial"/>
              </a:rPr>
              <a:t>Measuring</a:t>
            </a:r>
            <a:r>
              <a:rPr sz="7000" b="1" u="none" spc="-300" dirty="0">
                <a:latin typeface="Arial"/>
                <a:cs typeface="Arial"/>
              </a:rPr>
              <a:t> </a:t>
            </a:r>
            <a:r>
              <a:rPr sz="7000" b="1" u="none" spc="-120" dirty="0">
                <a:latin typeface="Arial"/>
                <a:cs typeface="Arial"/>
              </a:rPr>
              <a:t>Thin-</a:t>
            </a:r>
            <a:r>
              <a:rPr sz="7000" b="1" u="none" spc="-95" dirty="0">
                <a:latin typeface="Arial"/>
                <a:cs typeface="Arial"/>
              </a:rPr>
              <a:t>centered</a:t>
            </a:r>
            <a:r>
              <a:rPr sz="7000" b="1" u="none" spc="-285" dirty="0">
                <a:latin typeface="Arial"/>
                <a:cs typeface="Arial"/>
              </a:rPr>
              <a:t> </a:t>
            </a:r>
            <a:r>
              <a:rPr sz="7000" b="1" u="none" spc="-210" dirty="0">
                <a:latin typeface="Arial"/>
                <a:cs typeface="Arial"/>
              </a:rPr>
              <a:t>Populism</a:t>
            </a:r>
            <a:r>
              <a:rPr sz="7000" b="1" u="none" spc="-280" dirty="0">
                <a:latin typeface="Arial"/>
                <a:cs typeface="Arial"/>
              </a:rPr>
              <a:t> </a:t>
            </a:r>
            <a:r>
              <a:rPr sz="7000" b="1" u="none" spc="-235" dirty="0">
                <a:latin typeface="Arial"/>
                <a:cs typeface="Arial"/>
              </a:rPr>
              <a:t>in</a:t>
            </a:r>
            <a:r>
              <a:rPr sz="7000" b="1" u="none" spc="-280" dirty="0">
                <a:latin typeface="Arial"/>
                <a:cs typeface="Arial"/>
              </a:rPr>
              <a:t> </a:t>
            </a:r>
            <a:r>
              <a:rPr sz="7000" b="1" u="none" spc="-910" dirty="0">
                <a:latin typeface="Arial"/>
                <a:cs typeface="Arial"/>
              </a:rPr>
              <a:t>T</a:t>
            </a:r>
            <a:r>
              <a:rPr sz="7000" b="1" u="none" spc="-135" dirty="0">
                <a:latin typeface="Arial"/>
                <a:cs typeface="Arial"/>
              </a:rPr>
              <a:t>ext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5604CC3-A252-F913-A558-511669A98164}"/>
              </a:ext>
            </a:extLst>
          </p:cNvPr>
          <p:cNvSpPr txBox="1"/>
          <p:nvPr/>
        </p:nvSpPr>
        <p:spPr>
          <a:xfrm>
            <a:off x="790814" y="2327742"/>
            <a:ext cx="13834744" cy="685444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0"/>
              </a:spcBef>
              <a:buSzPct val="124561"/>
              <a:tabLst>
                <a:tab pos="379095" algn="l"/>
              </a:tabLst>
            </a:pPr>
            <a:r>
              <a:rPr sz="4000" dirty="0">
                <a:latin typeface="Arial MT"/>
                <a:cs typeface="Arial MT"/>
              </a:rPr>
              <a:t>Populist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narratives</a:t>
            </a:r>
            <a:r>
              <a:rPr sz="4000" spc="135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have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defining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lang="en-US" sz="4000" spc="-10" dirty="0">
                <a:latin typeface="Arial MT"/>
                <a:cs typeface="Arial MT"/>
              </a:rPr>
              <a:t>traits</a:t>
            </a:r>
            <a:r>
              <a:rPr sz="4000" spc="-10" dirty="0">
                <a:latin typeface="Arial MT"/>
                <a:cs typeface="Arial MT"/>
              </a:rPr>
              <a:t>: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A7E94AC-8B51-23B4-B34A-D874ACC63049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D8519AB-4843-3F66-506A-9883D57939B9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6B2E1610-3B15-1536-30D4-7DC4E194CA5B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E646CBFE-A2C2-CC22-48AA-3E7A54A2658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B664AC34-E850-BEE0-C552-00C5DBD9078E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CCF9C647-724C-DF6C-0B58-4A85F4908DA4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FB189194-BD53-2C28-6F0A-4D52F319671C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D0E04DBB-9395-F8EB-C056-611988F35017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491AE6C1-F524-3B8C-6CFB-4BEE9CA44288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289275-8CCE-2CF7-D7A2-8E9D2F9D6815}"/>
              </a:ext>
            </a:extLst>
          </p:cNvPr>
          <p:cNvGraphicFramePr>
            <a:graphicFrameLocks noGrp="1"/>
          </p:cNvGraphicFramePr>
          <p:nvPr/>
        </p:nvGraphicFramePr>
        <p:xfrm>
          <a:off x="447836" y="3699231"/>
          <a:ext cx="19129213" cy="6566178"/>
        </p:xfrm>
        <a:graphic>
          <a:graphicData uri="http://schemas.openxmlformats.org/drawingml/2006/table">
            <a:tbl>
              <a:tblPr/>
              <a:tblGrid>
                <a:gridCol w="8044573">
                  <a:extLst>
                    <a:ext uri="{9D8B030D-6E8A-4147-A177-3AD203B41FA5}">
                      <a16:colId xmlns:a16="http://schemas.microsoft.com/office/drawing/2014/main" val="4128217994"/>
                    </a:ext>
                  </a:extLst>
                </a:gridCol>
                <a:gridCol w="11084640">
                  <a:extLst>
                    <a:ext uri="{9D8B030D-6E8A-4147-A177-3AD203B41FA5}">
                      <a16:colId xmlns:a16="http://schemas.microsoft.com/office/drawing/2014/main" val="2934510271"/>
                    </a:ext>
                  </a:extLst>
                </a:gridCol>
              </a:tblGrid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Narrative Component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Populist-PULSAR Label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835480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Actors and Targets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7273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People (acting / acted upon)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Actor-US / Target-US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050239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Elites (acting / acted upon)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Actor-THEM / Target-THEM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460940"/>
                  </a:ext>
                </a:extLst>
              </a:tr>
              <a:tr h="68695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3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230361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Morally good / bad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Judgment-on-aspect (+ / - valence)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269402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3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81999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Speaker / Non-speaker 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Judgment-holder (Speaker / Non-speaker)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9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194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1739-89BA-F75B-8B61-F5D9E70F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0A2BC28-77E6-0501-B830-C1FE8F6EC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481" y="320675"/>
            <a:ext cx="1941205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sz="7200" b="1" u="none" dirty="0"/>
              <a:t>The Structure of Populism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93305BC-92A6-3E3F-8A62-59A83571026A}"/>
              </a:ext>
            </a:extLst>
          </p:cNvPr>
          <p:cNvSpPr txBox="1"/>
          <p:nvPr/>
        </p:nvSpPr>
        <p:spPr>
          <a:xfrm>
            <a:off x="90306" y="2264735"/>
            <a:ext cx="9580744" cy="68409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r>
              <a:rPr lang="en-US" sz="4000" dirty="0"/>
              <a:t>We cast theoretical populist </a:t>
            </a:r>
            <a:r>
              <a:rPr lang="en-US" sz="4000" b="1" dirty="0">
                <a:solidFill>
                  <a:srgbClr val="C00000"/>
                </a:solidFill>
              </a:rPr>
              <a:t>narrative structures</a:t>
            </a:r>
            <a:r>
              <a:rPr lang="en-US" sz="4000" b="1" dirty="0"/>
              <a:t>:</a:t>
            </a:r>
          </a:p>
          <a:p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b="1" dirty="0">
                <a:solidFill>
                  <a:schemeClr val="bg1"/>
                </a:solidFill>
                <a:sym typeface="Wingdings" panose="05000000000000000000" pitchFamily="2" charset="2"/>
              </a:rPr>
              <a:t>R</a:t>
            </a:r>
            <a:r>
              <a:rPr lang="en-US" sz="4000" b="1" dirty="0">
                <a:solidFill>
                  <a:schemeClr val="bg1"/>
                </a:solidFill>
              </a:rPr>
              <a:t>ecurring graphs </a:t>
            </a:r>
            <a:r>
              <a:rPr lang="en-US" sz="4000" dirty="0">
                <a:solidFill>
                  <a:schemeClr val="bg1"/>
                </a:solidFill>
              </a:rPr>
              <a:t>that represent the core “people vs elite”.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</a:rPr>
              <a:t>Each </a:t>
            </a:r>
            <a:r>
              <a:rPr lang="en-US" sz="4000" b="1" dirty="0">
                <a:solidFill>
                  <a:schemeClr val="bg1"/>
                </a:solidFill>
              </a:rPr>
              <a:t>motif links an Actor to a Target </a:t>
            </a:r>
            <a:r>
              <a:rPr lang="en-US" sz="4000" dirty="0">
                <a:solidFill>
                  <a:schemeClr val="bg1"/>
                </a:solidFill>
              </a:rPr>
              <a:t>through a </a:t>
            </a:r>
            <a:r>
              <a:rPr lang="en-US" sz="4000" b="1" dirty="0">
                <a:solidFill>
                  <a:schemeClr val="bg1"/>
                </a:solidFill>
              </a:rPr>
              <a:t>valence action</a:t>
            </a:r>
            <a:r>
              <a:rPr lang="en-US" sz="4000" dirty="0">
                <a:solidFill>
                  <a:schemeClr val="bg1"/>
                </a:solidFill>
              </a:rPr>
              <a:t> (judgment on an aspect).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</a:rPr>
              <a:t>Four representative </a:t>
            </a:r>
            <a:r>
              <a:rPr lang="en-US" sz="4000" b="1" dirty="0">
                <a:solidFill>
                  <a:schemeClr val="bg1"/>
                </a:solidFill>
              </a:rPr>
              <a:t>populist motifs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BC881E5-6FF3-2450-8114-9BDC16EC0059}"/>
              </a:ext>
            </a:extLst>
          </p:cNvPr>
          <p:cNvSpPr/>
          <p:nvPr/>
        </p:nvSpPr>
        <p:spPr>
          <a:xfrm>
            <a:off x="23041135" y="52685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EB159F1-6772-71A8-7AAE-0EAE63EA982A}"/>
              </a:ext>
            </a:extLst>
          </p:cNvPr>
          <p:cNvSpPr txBox="1"/>
          <p:nvPr/>
        </p:nvSpPr>
        <p:spPr>
          <a:xfrm>
            <a:off x="23419434" y="551159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11C6EDB-2943-ED4F-F862-575D1DF86C34}"/>
              </a:ext>
            </a:extLst>
          </p:cNvPr>
          <p:cNvSpPr/>
          <p:nvPr/>
        </p:nvSpPr>
        <p:spPr>
          <a:xfrm>
            <a:off x="21447440" y="52343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8926189-B2E3-7CFF-61BB-AD80DEA2A263}"/>
              </a:ext>
            </a:extLst>
          </p:cNvPr>
          <p:cNvSpPr txBox="1"/>
          <p:nvPr/>
        </p:nvSpPr>
        <p:spPr>
          <a:xfrm>
            <a:off x="21705333" y="54971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65A3F55-2B3E-7FA8-8A6B-1D012DC3A95F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87AD5BF-847E-F0BE-6ED9-F8F9AC04743D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B11EB29-AA2F-DFB4-AEDA-3769B46375F7}"/>
              </a:ext>
            </a:extLst>
          </p:cNvPr>
          <p:cNvSpPr/>
          <p:nvPr/>
        </p:nvSpPr>
        <p:spPr>
          <a:xfrm>
            <a:off x="24758353" y="821152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1693582-8194-9809-01D5-D463CDE164A0}"/>
              </a:ext>
            </a:extLst>
          </p:cNvPr>
          <p:cNvSpPr txBox="1"/>
          <p:nvPr/>
        </p:nvSpPr>
        <p:spPr>
          <a:xfrm>
            <a:off x="25014489" y="846352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B694638A-9796-626A-6442-E14B826F0C2C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41006787-56B2-BAD6-0B05-134A427F1F8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6B9508A0-53A5-F013-505E-2EBD43C34913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A1258A56-559D-AF53-A300-A28302F4594E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D315D949-1746-BCAD-B28A-0F9524A31F4C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69262536-CAE7-01BB-39F2-EE3A282C6CD4}"/>
              </a:ext>
            </a:extLst>
          </p:cNvPr>
          <p:cNvSpPr txBox="1"/>
          <p:nvPr/>
        </p:nvSpPr>
        <p:spPr>
          <a:xfrm>
            <a:off x="24782539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430AE5BF-0596-01AF-0110-0C692C6AC1C7}"/>
              </a:ext>
            </a:extLst>
          </p:cNvPr>
          <p:cNvGrpSpPr/>
          <p:nvPr/>
        </p:nvGrpSpPr>
        <p:grpSpPr>
          <a:xfrm>
            <a:off x="20963721" y="7222583"/>
            <a:ext cx="9128929" cy="1151719"/>
            <a:chOff x="10024498" y="6772639"/>
            <a:chExt cx="9128929" cy="1151719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9E6AF69C-149B-5696-12C6-84044AB380C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498" y="6772639"/>
              <a:ext cx="914218" cy="8471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C8F4D744-8032-BE93-99BE-FE3BAC8C4B54}"/>
                </a:ext>
              </a:extLst>
            </p:cNvPr>
            <p:cNvSpPr/>
            <p:nvPr/>
          </p:nvSpPr>
          <p:spPr>
            <a:xfrm>
              <a:off x="17095752" y="7202818"/>
              <a:ext cx="915669" cy="64135"/>
            </a:xfrm>
            <a:custGeom>
              <a:avLst/>
              <a:gdLst/>
              <a:ahLst/>
              <a:cxnLst/>
              <a:rect l="l" t="t" r="r" b="b"/>
              <a:pathLst>
                <a:path w="915669" h="64134">
                  <a:moveTo>
                    <a:pt x="915509" y="40622"/>
                  </a:moveTo>
                  <a:lnTo>
                    <a:pt x="832740" y="25506"/>
                  </a:lnTo>
                  <a:lnTo>
                    <a:pt x="780994" y="18323"/>
                  </a:lnTo>
                  <a:lnTo>
                    <a:pt x="729594" y="12320"/>
                  </a:lnTo>
                  <a:lnTo>
                    <a:pt x="678539" y="7496"/>
                  </a:lnTo>
                  <a:lnTo>
                    <a:pt x="627829" y="3852"/>
                  </a:lnTo>
                  <a:lnTo>
                    <a:pt x="577464" y="1388"/>
                  </a:lnTo>
                  <a:lnTo>
                    <a:pt x="527444" y="104"/>
                  </a:lnTo>
                  <a:lnTo>
                    <a:pt x="477770" y="0"/>
                  </a:lnTo>
                  <a:lnTo>
                    <a:pt x="428440" y="1075"/>
                  </a:lnTo>
                  <a:lnTo>
                    <a:pt x="379456" y="3329"/>
                  </a:lnTo>
                  <a:lnTo>
                    <a:pt x="330817" y="6764"/>
                  </a:lnTo>
                  <a:lnTo>
                    <a:pt x="282522" y="11378"/>
                  </a:lnTo>
                  <a:lnTo>
                    <a:pt x="234573" y="17172"/>
                  </a:lnTo>
                  <a:lnTo>
                    <a:pt x="186969" y="24146"/>
                  </a:lnTo>
                  <a:lnTo>
                    <a:pt x="139709" y="32299"/>
                  </a:lnTo>
                  <a:lnTo>
                    <a:pt x="92794" y="41632"/>
                  </a:lnTo>
                  <a:lnTo>
                    <a:pt x="46225" y="52144"/>
                  </a:lnTo>
                  <a:lnTo>
                    <a:pt x="0" y="6383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3A1E24FD-5E92-4DAA-9503-412626736A2A}"/>
                </a:ext>
              </a:extLst>
            </p:cNvPr>
            <p:cNvSpPr/>
            <p:nvPr/>
          </p:nvSpPr>
          <p:spPr>
            <a:xfrm>
              <a:off x="17953568" y="7113974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029" y="0"/>
                  </a:moveTo>
                  <a:lnTo>
                    <a:pt x="0" y="245424"/>
                  </a:lnTo>
                  <a:lnTo>
                    <a:pt x="272431" y="176742"/>
                  </a:lnTo>
                  <a:lnTo>
                    <a:pt x="5402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AFDD228-6D5C-2360-E5E2-36E1DB74932F}"/>
                </a:ext>
              </a:extLst>
            </p:cNvPr>
            <p:cNvSpPr/>
            <p:nvPr/>
          </p:nvSpPr>
          <p:spPr>
            <a:xfrm>
              <a:off x="18199658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7" y="777673"/>
                  </a:lnTo>
                  <a:lnTo>
                    <a:pt x="874973" y="739091"/>
                  </a:lnTo>
                  <a:lnTo>
                    <a:pt x="898974" y="698476"/>
                  </a:lnTo>
                  <a:lnTo>
                    <a:pt x="918612" y="656167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6"/>
                  </a:lnTo>
                  <a:lnTo>
                    <a:pt x="874973" y="214431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F50B8933-26C6-F14F-BD69-6F79BD83D7FF}"/>
              </a:ext>
            </a:extLst>
          </p:cNvPr>
          <p:cNvSpPr txBox="1"/>
          <p:nvPr/>
        </p:nvSpPr>
        <p:spPr>
          <a:xfrm>
            <a:off x="22255230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8B51BD6-C0C6-614D-427D-6C65D90C3EDC}"/>
              </a:ext>
            </a:extLst>
          </p:cNvPr>
          <p:cNvSpPr/>
          <p:nvPr/>
        </p:nvSpPr>
        <p:spPr>
          <a:xfrm>
            <a:off x="24900523" y="541058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92" y="0"/>
                </a:moveTo>
                <a:lnTo>
                  <a:pt x="745376" y="0"/>
                </a:lnTo>
                <a:lnTo>
                  <a:pt x="693952" y="1955"/>
                </a:lnTo>
                <a:lnTo>
                  <a:pt x="642805" y="5865"/>
                </a:lnTo>
                <a:lnTo>
                  <a:pt x="592119" y="11731"/>
                </a:lnTo>
                <a:lnTo>
                  <a:pt x="542081" y="19552"/>
                </a:lnTo>
                <a:lnTo>
                  <a:pt x="492873" y="29328"/>
                </a:lnTo>
                <a:lnTo>
                  <a:pt x="444680" y="41059"/>
                </a:lnTo>
                <a:lnTo>
                  <a:pt x="397688" y="54745"/>
                </a:lnTo>
                <a:lnTo>
                  <a:pt x="352082" y="70387"/>
                </a:lnTo>
                <a:lnTo>
                  <a:pt x="308045" y="87984"/>
                </a:lnTo>
                <a:lnTo>
                  <a:pt x="265762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2" y="774812"/>
                </a:lnTo>
                <a:lnTo>
                  <a:pt x="308045" y="794364"/>
                </a:lnTo>
                <a:lnTo>
                  <a:pt x="352082" y="811961"/>
                </a:lnTo>
                <a:lnTo>
                  <a:pt x="397688" y="827603"/>
                </a:lnTo>
                <a:lnTo>
                  <a:pt x="444680" y="841289"/>
                </a:lnTo>
                <a:lnTo>
                  <a:pt x="492873" y="853021"/>
                </a:lnTo>
                <a:lnTo>
                  <a:pt x="542081" y="862797"/>
                </a:lnTo>
                <a:lnTo>
                  <a:pt x="592119" y="870617"/>
                </a:lnTo>
                <a:lnTo>
                  <a:pt x="642805" y="876483"/>
                </a:lnTo>
                <a:lnTo>
                  <a:pt x="693952" y="880394"/>
                </a:lnTo>
                <a:lnTo>
                  <a:pt x="745376" y="882349"/>
                </a:lnTo>
                <a:lnTo>
                  <a:pt x="796892" y="882349"/>
                </a:lnTo>
                <a:lnTo>
                  <a:pt x="848316" y="880394"/>
                </a:lnTo>
                <a:lnTo>
                  <a:pt x="899463" y="876483"/>
                </a:lnTo>
                <a:lnTo>
                  <a:pt x="950148" y="870617"/>
                </a:lnTo>
                <a:lnTo>
                  <a:pt x="1000186" y="862797"/>
                </a:lnTo>
                <a:lnTo>
                  <a:pt x="1049393" y="853021"/>
                </a:lnTo>
                <a:lnTo>
                  <a:pt x="1097585" y="841289"/>
                </a:lnTo>
                <a:lnTo>
                  <a:pt x="1144576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6" y="54745"/>
                </a:lnTo>
                <a:lnTo>
                  <a:pt x="1097585" y="41059"/>
                </a:lnTo>
                <a:lnTo>
                  <a:pt x="1049393" y="29328"/>
                </a:lnTo>
                <a:lnTo>
                  <a:pt x="1000186" y="19552"/>
                </a:lnTo>
                <a:lnTo>
                  <a:pt x="950148" y="11731"/>
                </a:lnTo>
                <a:lnTo>
                  <a:pt x="899463" y="5865"/>
                </a:lnTo>
                <a:lnTo>
                  <a:pt x="848316" y="1955"/>
                </a:lnTo>
                <a:lnTo>
                  <a:pt x="79689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DEEDF840-87DE-5D00-2ED1-60601C259FFD}"/>
              </a:ext>
            </a:extLst>
          </p:cNvPr>
          <p:cNvSpPr txBox="1"/>
          <p:nvPr/>
        </p:nvSpPr>
        <p:spPr>
          <a:xfrm>
            <a:off x="24204840" y="5964782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41FD27F0-B967-89D5-FB44-0893AA5B80CB}"/>
              </a:ext>
            </a:extLst>
          </p:cNvPr>
          <p:cNvSpPr/>
          <p:nvPr/>
        </p:nvSpPr>
        <p:spPr>
          <a:xfrm>
            <a:off x="21893808" y="565081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4D8EEA98-6201-6F1F-F963-75B539176D42}"/>
              </a:ext>
            </a:extLst>
          </p:cNvPr>
          <p:cNvSpPr txBox="1"/>
          <p:nvPr/>
        </p:nvSpPr>
        <p:spPr>
          <a:xfrm>
            <a:off x="22149945" y="590280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B2A94A03-228F-367D-6D6E-DB9A26F5D306}"/>
              </a:ext>
            </a:extLst>
          </p:cNvPr>
          <p:cNvGrpSpPr/>
          <p:nvPr/>
        </p:nvGrpSpPr>
        <p:grpSpPr>
          <a:xfrm>
            <a:off x="20499935" y="6175934"/>
            <a:ext cx="7459115" cy="4575175"/>
            <a:chOff x="10678607" y="5760040"/>
            <a:chExt cx="7459115" cy="4575175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48189AC5-AFBA-3CED-927A-6FF8AA31927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8607" y="6666267"/>
              <a:ext cx="953768" cy="1194062"/>
            </a:xfrm>
            <a:prstGeom prst="rect">
              <a:avLst/>
            </a:prstGeom>
          </p:spPr>
        </p:pic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41092991-7137-192F-73EA-09A76DA813BE}"/>
                </a:ext>
              </a:extLst>
            </p:cNvPr>
            <p:cNvSpPr/>
            <p:nvPr/>
          </p:nvSpPr>
          <p:spPr>
            <a:xfrm>
              <a:off x="16934008" y="5870928"/>
              <a:ext cx="987425" cy="88900"/>
            </a:xfrm>
            <a:custGeom>
              <a:avLst/>
              <a:gdLst/>
              <a:ahLst/>
              <a:cxnLst/>
              <a:rect l="l" t="t" r="r" b="b"/>
              <a:pathLst>
                <a:path w="987425" h="88900">
                  <a:moveTo>
                    <a:pt x="0" y="88478"/>
                  </a:moveTo>
                  <a:lnTo>
                    <a:pt x="56623" y="76097"/>
                  </a:lnTo>
                  <a:lnTo>
                    <a:pt x="112547" y="64649"/>
                  </a:lnTo>
                  <a:lnTo>
                    <a:pt x="167773" y="54133"/>
                  </a:lnTo>
                  <a:lnTo>
                    <a:pt x="222300" y="44549"/>
                  </a:lnTo>
                  <a:lnTo>
                    <a:pt x="276128" y="35898"/>
                  </a:lnTo>
                  <a:lnTo>
                    <a:pt x="329257" y="28179"/>
                  </a:lnTo>
                  <a:lnTo>
                    <a:pt x="381688" y="21393"/>
                  </a:lnTo>
                  <a:lnTo>
                    <a:pt x="433419" y="15540"/>
                  </a:lnTo>
                  <a:lnTo>
                    <a:pt x="484452" y="10618"/>
                  </a:lnTo>
                  <a:lnTo>
                    <a:pt x="534786" y="6630"/>
                  </a:lnTo>
                  <a:lnTo>
                    <a:pt x="584421" y="3573"/>
                  </a:lnTo>
                  <a:lnTo>
                    <a:pt x="633357" y="1450"/>
                  </a:lnTo>
                  <a:lnTo>
                    <a:pt x="681595" y="258"/>
                  </a:lnTo>
                  <a:lnTo>
                    <a:pt x="729134" y="0"/>
                  </a:lnTo>
                  <a:lnTo>
                    <a:pt x="775974" y="673"/>
                  </a:lnTo>
                  <a:lnTo>
                    <a:pt x="822115" y="2279"/>
                  </a:lnTo>
                  <a:lnTo>
                    <a:pt x="867557" y="4818"/>
                  </a:lnTo>
                  <a:lnTo>
                    <a:pt x="912301" y="8289"/>
                  </a:lnTo>
                  <a:lnTo>
                    <a:pt x="956345" y="12692"/>
                  </a:lnTo>
                  <a:lnTo>
                    <a:pt x="987264" y="1836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19685281-1DF4-86DC-7458-5CDEAFC2E891}"/>
                </a:ext>
              </a:extLst>
            </p:cNvPr>
            <p:cNvSpPr/>
            <p:nvPr/>
          </p:nvSpPr>
          <p:spPr>
            <a:xfrm>
              <a:off x="16115247" y="5760040"/>
              <a:ext cx="2022475" cy="4575175"/>
            </a:xfrm>
            <a:custGeom>
              <a:avLst/>
              <a:gdLst/>
              <a:ahLst/>
              <a:cxnLst/>
              <a:rect l="l" t="t" r="r" b="b"/>
              <a:pathLst>
                <a:path w="2022475" h="4575175">
                  <a:moveTo>
                    <a:pt x="1542249" y="4116019"/>
                  </a:moveTo>
                  <a:lnTo>
                    <a:pt x="1527225" y="4045153"/>
                  </a:lnTo>
                  <a:lnTo>
                    <a:pt x="1492161" y="3976166"/>
                  </a:lnTo>
                  <a:lnTo>
                    <a:pt x="1467116" y="3942842"/>
                  </a:lnTo>
                  <a:lnTo>
                    <a:pt x="1437055" y="3910546"/>
                  </a:lnTo>
                  <a:lnTo>
                    <a:pt x="1401991" y="3879469"/>
                  </a:lnTo>
                  <a:lnTo>
                    <a:pt x="1361922" y="3849801"/>
                  </a:lnTo>
                  <a:lnTo>
                    <a:pt x="1316837" y="3821722"/>
                  </a:lnTo>
                  <a:lnTo>
                    <a:pt x="1276489" y="3800221"/>
                  </a:lnTo>
                  <a:lnTo>
                    <a:pt x="1234211" y="3780663"/>
                  </a:lnTo>
                  <a:lnTo>
                    <a:pt x="1190180" y="3763073"/>
                  </a:lnTo>
                  <a:lnTo>
                    <a:pt x="1144574" y="3747427"/>
                  </a:lnTo>
                  <a:lnTo>
                    <a:pt x="1097572" y="3733736"/>
                  </a:lnTo>
                  <a:lnTo>
                    <a:pt x="1049388" y="3722001"/>
                  </a:lnTo>
                  <a:lnTo>
                    <a:pt x="1000175" y="3712235"/>
                  </a:lnTo>
                  <a:lnTo>
                    <a:pt x="950137" y="3704412"/>
                  </a:lnTo>
                  <a:lnTo>
                    <a:pt x="899452" y="3698544"/>
                  </a:lnTo>
                  <a:lnTo>
                    <a:pt x="848309" y="3694633"/>
                  </a:lnTo>
                  <a:lnTo>
                    <a:pt x="796886" y="3692677"/>
                  </a:lnTo>
                  <a:lnTo>
                    <a:pt x="745363" y="3692677"/>
                  </a:lnTo>
                  <a:lnTo>
                    <a:pt x="693940" y="3694633"/>
                  </a:lnTo>
                  <a:lnTo>
                    <a:pt x="642797" y="3698544"/>
                  </a:lnTo>
                  <a:lnTo>
                    <a:pt x="592112" y="3704412"/>
                  </a:lnTo>
                  <a:lnTo>
                    <a:pt x="542074" y="3712235"/>
                  </a:lnTo>
                  <a:lnTo>
                    <a:pt x="492861" y="3722001"/>
                  </a:lnTo>
                  <a:lnTo>
                    <a:pt x="444665" y="3733736"/>
                  </a:lnTo>
                  <a:lnTo>
                    <a:pt x="397675" y="3747427"/>
                  </a:lnTo>
                  <a:lnTo>
                    <a:pt x="352069" y="3763073"/>
                  </a:lnTo>
                  <a:lnTo>
                    <a:pt x="308038" y="3780663"/>
                  </a:lnTo>
                  <a:lnTo>
                    <a:pt x="265760" y="3800221"/>
                  </a:lnTo>
                  <a:lnTo>
                    <a:pt x="225412" y="3821722"/>
                  </a:lnTo>
                  <a:lnTo>
                    <a:pt x="180327" y="3849801"/>
                  </a:lnTo>
                  <a:lnTo>
                    <a:pt x="140258" y="3879469"/>
                  </a:lnTo>
                  <a:lnTo>
                    <a:pt x="105194" y="3910546"/>
                  </a:lnTo>
                  <a:lnTo>
                    <a:pt x="75133" y="3942842"/>
                  </a:lnTo>
                  <a:lnTo>
                    <a:pt x="50088" y="3976166"/>
                  </a:lnTo>
                  <a:lnTo>
                    <a:pt x="30048" y="4010329"/>
                  </a:lnTo>
                  <a:lnTo>
                    <a:pt x="5003" y="4080446"/>
                  </a:lnTo>
                  <a:lnTo>
                    <a:pt x="0" y="4116019"/>
                  </a:lnTo>
                  <a:lnTo>
                    <a:pt x="0" y="4151693"/>
                  </a:lnTo>
                  <a:lnTo>
                    <a:pt x="15024" y="4222547"/>
                  </a:lnTo>
                  <a:lnTo>
                    <a:pt x="50088" y="4291546"/>
                  </a:lnTo>
                  <a:lnTo>
                    <a:pt x="75133" y="4324870"/>
                  </a:lnTo>
                  <a:lnTo>
                    <a:pt x="105194" y="4357167"/>
                  </a:lnTo>
                  <a:lnTo>
                    <a:pt x="140258" y="4388231"/>
                  </a:lnTo>
                  <a:lnTo>
                    <a:pt x="180327" y="4417911"/>
                  </a:lnTo>
                  <a:lnTo>
                    <a:pt x="225412" y="4445990"/>
                  </a:lnTo>
                  <a:lnTo>
                    <a:pt x="265760" y="4467491"/>
                  </a:lnTo>
                  <a:lnTo>
                    <a:pt x="308038" y="4487049"/>
                  </a:lnTo>
                  <a:lnTo>
                    <a:pt x="352069" y="4504639"/>
                  </a:lnTo>
                  <a:lnTo>
                    <a:pt x="397675" y="4520285"/>
                  </a:lnTo>
                  <a:lnTo>
                    <a:pt x="444665" y="4533976"/>
                  </a:lnTo>
                  <a:lnTo>
                    <a:pt x="492861" y="4545698"/>
                  </a:lnTo>
                  <a:lnTo>
                    <a:pt x="542074" y="4555477"/>
                  </a:lnTo>
                  <a:lnTo>
                    <a:pt x="592112" y="4563300"/>
                  </a:lnTo>
                  <a:lnTo>
                    <a:pt x="642797" y="4569168"/>
                  </a:lnTo>
                  <a:lnTo>
                    <a:pt x="693940" y="4573079"/>
                  </a:lnTo>
                  <a:lnTo>
                    <a:pt x="745363" y="4575035"/>
                  </a:lnTo>
                  <a:lnTo>
                    <a:pt x="796886" y="4575035"/>
                  </a:lnTo>
                  <a:lnTo>
                    <a:pt x="848309" y="4573079"/>
                  </a:lnTo>
                  <a:lnTo>
                    <a:pt x="899452" y="4569168"/>
                  </a:lnTo>
                  <a:lnTo>
                    <a:pt x="950137" y="4563300"/>
                  </a:lnTo>
                  <a:lnTo>
                    <a:pt x="1000175" y="4555477"/>
                  </a:lnTo>
                  <a:lnTo>
                    <a:pt x="1049388" y="4545698"/>
                  </a:lnTo>
                  <a:lnTo>
                    <a:pt x="1097572" y="4533976"/>
                  </a:lnTo>
                  <a:lnTo>
                    <a:pt x="1144574" y="4520285"/>
                  </a:lnTo>
                  <a:lnTo>
                    <a:pt x="1190180" y="4504639"/>
                  </a:lnTo>
                  <a:lnTo>
                    <a:pt x="1234211" y="4487049"/>
                  </a:lnTo>
                  <a:lnTo>
                    <a:pt x="1276489" y="4467491"/>
                  </a:lnTo>
                  <a:lnTo>
                    <a:pt x="1316837" y="4445990"/>
                  </a:lnTo>
                  <a:lnTo>
                    <a:pt x="1361922" y="4417911"/>
                  </a:lnTo>
                  <a:lnTo>
                    <a:pt x="1401991" y="4388231"/>
                  </a:lnTo>
                  <a:lnTo>
                    <a:pt x="1437055" y="4357167"/>
                  </a:lnTo>
                  <a:lnTo>
                    <a:pt x="1467116" y="4324870"/>
                  </a:lnTo>
                  <a:lnTo>
                    <a:pt x="1492161" y="4291546"/>
                  </a:lnTo>
                  <a:lnTo>
                    <a:pt x="1512201" y="4257370"/>
                  </a:lnTo>
                  <a:lnTo>
                    <a:pt x="1537246" y="4187266"/>
                  </a:lnTo>
                  <a:lnTo>
                    <a:pt x="1542249" y="4151693"/>
                  </a:lnTo>
                  <a:lnTo>
                    <a:pt x="1542249" y="4116019"/>
                  </a:lnTo>
                  <a:close/>
                </a:path>
                <a:path w="2022475" h="4575175">
                  <a:moveTo>
                    <a:pt x="2022297" y="168960"/>
                  </a:moveTo>
                  <a:lnTo>
                    <a:pt x="1797812" y="0"/>
                  </a:lnTo>
                  <a:lnTo>
                    <a:pt x="1752447" y="247180"/>
                  </a:lnTo>
                  <a:lnTo>
                    <a:pt x="2022297" y="16896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2ED1E291-516E-A1AC-DE59-EAF7954E5A9D}"/>
              </a:ext>
            </a:extLst>
          </p:cNvPr>
          <p:cNvSpPr txBox="1"/>
          <p:nvPr/>
        </p:nvSpPr>
        <p:spPr>
          <a:xfrm>
            <a:off x="24842286" y="969575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3E885084-6408-332E-4EBD-04D8BAF26AC0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23330300-27DA-E926-2A6F-93C1F92AE8BC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5017D4E6-B7FC-2A27-F2A2-1B6D89DD2E73}"/>
              </a:ext>
            </a:extLst>
          </p:cNvPr>
          <p:cNvGrpSpPr/>
          <p:nvPr/>
        </p:nvGrpSpPr>
        <p:grpSpPr>
          <a:xfrm>
            <a:off x="25916890" y="9002225"/>
            <a:ext cx="975360" cy="885190"/>
            <a:chOff x="17568155" y="9002225"/>
            <a:chExt cx="975360" cy="885190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8E3F301E-75A1-39A2-148C-3E27DF2AEA58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D96E8E5B-ADB6-0344-E063-733888A309CA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39028500-D874-BEFC-5761-68F8E70481C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8132" y="9002225"/>
              <a:ext cx="649194" cy="649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477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BA3A4-00FC-CAC9-C21E-A18891FEE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4EF3511-B245-7980-EFAA-48C5A2D6C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481" y="320675"/>
            <a:ext cx="1941205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sz="7200" b="1" u="none" dirty="0"/>
              <a:t>The Structure of Populism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B6E9F2A-4DF9-26F4-55ED-090BF64AB0D4}"/>
              </a:ext>
            </a:extLst>
          </p:cNvPr>
          <p:cNvSpPr txBox="1"/>
          <p:nvPr/>
        </p:nvSpPr>
        <p:spPr>
          <a:xfrm>
            <a:off x="90306" y="2264735"/>
            <a:ext cx="9580744" cy="6225422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r>
              <a:rPr lang="en-US" sz="4000" dirty="0"/>
              <a:t>We cast theoretical populist </a:t>
            </a:r>
            <a:r>
              <a:rPr lang="en-US" sz="4000" b="1" dirty="0">
                <a:solidFill>
                  <a:srgbClr val="C00000"/>
                </a:solidFill>
              </a:rPr>
              <a:t>narrative structures</a:t>
            </a:r>
            <a:r>
              <a:rPr lang="en-US" sz="4000" b="1" dirty="0"/>
              <a:t>:</a:t>
            </a:r>
          </a:p>
          <a:p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4000" dirty="0">
                <a:solidFill>
                  <a:schemeClr val="bg1"/>
                </a:solidFill>
              </a:rPr>
              <a:t>ore “people vs elite”.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Each </a:t>
            </a:r>
            <a:r>
              <a:rPr lang="en-US" sz="4000" b="1" dirty="0"/>
              <a:t>structure links an Actor to a Target </a:t>
            </a:r>
            <a:r>
              <a:rPr lang="en-US" sz="4000" dirty="0"/>
              <a:t>through a </a:t>
            </a:r>
            <a:r>
              <a:rPr lang="en-US" sz="4000" b="1" dirty="0"/>
              <a:t>valence action</a:t>
            </a:r>
            <a:r>
              <a:rPr lang="en-US" sz="4000" dirty="0"/>
              <a:t> (judgment on an aspect).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</a:rPr>
              <a:t>Four representative </a:t>
            </a:r>
            <a:r>
              <a:rPr lang="en-US" sz="4000" b="1" dirty="0">
                <a:solidFill>
                  <a:schemeClr val="bg1"/>
                </a:solidFill>
              </a:rPr>
              <a:t>populist motifs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6ACAFD-C7C4-E348-766F-C1794AB9D7EE}"/>
              </a:ext>
            </a:extLst>
          </p:cNvPr>
          <p:cNvSpPr/>
          <p:nvPr/>
        </p:nvSpPr>
        <p:spPr>
          <a:xfrm>
            <a:off x="23041135" y="52685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5E57054-CD36-BE2D-1A28-AE6C5CE94A93}"/>
              </a:ext>
            </a:extLst>
          </p:cNvPr>
          <p:cNvSpPr txBox="1"/>
          <p:nvPr/>
        </p:nvSpPr>
        <p:spPr>
          <a:xfrm>
            <a:off x="23419434" y="551159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8EB818E-D8DE-618C-CDA1-09D93BD7C2C4}"/>
              </a:ext>
            </a:extLst>
          </p:cNvPr>
          <p:cNvSpPr/>
          <p:nvPr/>
        </p:nvSpPr>
        <p:spPr>
          <a:xfrm>
            <a:off x="21447440" y="52343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E32265D-E36B-C12D-CBEF-DABDE2FC9656}"/>
              </a:ext>
            </a:extLst>
          </p:cNvPr>
          <p:cNvSpPr txBox="1"/>
          <p:nvPr/>
        </p:nvSpPr>
        <p:spPr>
          <a:xfrm>
            <a:off x="21705333" y="54971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531E60-6177-C52D-3F9A-BF6EC68D8932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066EC99-C174-7EC7-5306-7E2C43996B71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105E52B-EE72-89CE-EDD5-58A53E680E24}"/>
              </a:ext>
            </a:extLst>
          </p:cNvPr>
          <p:cNvSpPr/>
          <p:nvPr/>
        </p:nvSpPr>
        <p:spPr>
          <a:xfrm>
            <a:off x="24758353" y="821152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9FDCE3C-397F-D51B-4359-953DB5D27F87}"/>
              </a:ext>
            </a:extLst>
          </p:cNvPr>
          <p:cNvSpPr txBox="1"/>
          <p:nvPr/>
        </p:nvSpPr>
        <p:spPr>
          <a:xfrm>
            <a:off x="25014489" y="846352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A735AD9E-75C7-8DEA-6A19-DA96C57888A0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50442615-E0A9-57F3-2757-EF9EA87DE03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1DB7B5DF-6E73-3C70-34AF-40EC731CB979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18FC92CD-4998-D5BA-091A-5C04CE29957B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F5B7AB44-64DE-6263-076C-1186BCEEFC27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CD212C94-38EF-5EBC-15AE-507A4B8D1609}"/>
              </a:ext>
            </a:extLst>
          </p:cNvPr>
          <p:cNvSpPr txBox="1"/>
          <p:nvPr/>
        </p:nvSpPr>
        <p:spPr>
          <a:xfrm>
            <a:off x="24782539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7BE7A8C9-3D41-C531-9BDB-4FAA45424DF1}"/>
              </a:ext>
            </a:extLst>
          </p:cNvPr>
          <p:cNvGrpSpPr/>
          <p:nvPr/>
        </p:nvGrpSpPr>
        <p:grpSpPr>
          <a:xfrm>
            <a:off x="20963721" y="7222583"/>
            <a:ext cx="9128929" cy="1151719"/>
            <a:chOff x="10024498" y="6772639"/>
            <a:chExt cx="9128929" cy="1151719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F2ECB8F0-EE57-A83E-7FBC-E7B2A869FAF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498" y="6772639"/>
              <a:ext cx="914218" cy="8471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A5E58A1A-B86C-908A-4EBD-38A001D5CE4F}"/>
                </a:ext>
              </a:extLst>
            </p:cNvPr>
            <p:cNvSpPr/>
            <p:nvPr/>
          </p:nvSpPr>
          <p:spPr>
            <a:xfrm>
              <a:off x="17095752" y="7202818"/>
              <a:ext cx="915669" cy="64135"/>
            </a:xfrm>
            <a:custGeom>
              <a:avLst/>
              <a:gdLst/>
              <a:ahLst/>
              <a:cxnLst/>
              <a:rect l="l" t="t" r="r" b="b"/>
              <a:pathLst>
                <a:path w="915669" h="64134">
                  <a:moveTo>
                    <a:pt x="915509" y="40622"/>
                  </a:moveTo>
                  <a:lnTo>
                    <a:pt x="832740" y="25506"/>
                  </a:lnTo>
                  <a:lnTo>
                    <a:pt x="780994" y="18323"/>
                  </a:lnTo>
                  <a:lnTo>
                    <a:pt x="729594" y="12320"/>
                  </a:lnTo>
                  <a:lnTo>
                    <a:pt x="678539" y="7496"/>
                  </a:lnTo>
                  <a:lnTo>
                    <a:pt x="627829" y="3852"/>
                  </a:lnTo>
                  <a:lnTo>
                    <a:pt x="577464" y="1388"/>
                  </a:lnTo>
                  <a:lnTo>
                    <a:pt x="527444" y="104"/>
                  </a:lnTo>
                  <a:lnTo>
                    <a:pt x="477770" y="0"/>
                  </a:lnTo>
                  <a:lnTo>
                    <a:pt x="428440" y="1075"/>
                  </a:lnTo>
                  <a:lnTo>
                    <a:pt x="379456" y="3329"/>
                  </a:lnTo>
                  <a:lnTo>
                    <a:pt x="330817" y="6764"/>
                  </a:lnTo>
                  <a:lnTo>
                    <a:pt x="282522" y="11378"/>
                  </a:lnTo>
                  <a:lnTo>
                    <a:pt x="234573" y="17172"/>
                  </a:lnTo>
                  <a:lnTo>
                    <a:pt x="186969" y="24146"/>
                  </a:lnTo>
                  <a:lnTo>
                    <a:pt x="139709" y="32299"/>
                  </a:lnTo>
                  <a:lnTo>
                    <a:pt x="92794" y="41632"/>
                  </a:lnTo>
                  <a:lnTo>
                    <a:pt x="46225" y="52144"/>
                  </a:lnTo>
                  <a:lnTo>
                    <a:pt x="0" y="6383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F7325CDD-D0B6-20B5-CA05-2C25CBBEF7CD}"/>
                </a:ext>
              </a:extLst>
            </p:cNvPr>
            <p:cNvSpPr/>
            <p:nvPr/>
          </p:nvSpPr>
          <p:spPr>
            <a:xfrm>
              <a:off x="17953568" y="7113974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029" y="0"/>
                  </a:moveTo>
                  <a:lnTo>
                    <a:pt x="0" y="245424"/>
                  </a:lnTo>
                  <a:lnTo>
                    <a:pt x="272431" y="176742"/>
                  </a:lnTo>
                  <a:lnTo>
                    <a:pt x="5402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54565307-64DA-18E9-6FFF-E7FF94E9A56B}"/>
                </a:ext>
              </a:extLst>
            </p:cNvPr>
            <p:cNvSpPr/>
            <p:nvPr/>
          </p:nvSpPr>
          <p:spPr>
            <a:xfrm>
              <a:off x="18199658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7" y="777673"/>
                  </a:lnTo>
                  <a:lnTo>
                    <a:pt x="874973" y="739091"/>
                  </a:lnTo>
                  <a:lnTo>
                    <a:pt x="898974" y="698476"/>
                  </a:lnTo>
                  <a:lnTo>
                    <a:pt x="918612" y="656167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6"/>
                  </a:lnTo>
                  <a:lnTo>
                    <a:pt x="874973" y="214431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153934CF-3875-98C6-2E60-CB450CE58D45}"/>
              </a:ext>
            </a:extLst>
          </p:cNvPr>
          <p:cNvSpPr txBox="1"/>
          <p:nvPr/>
        </p:nvSpPr>
        <p:spPr>
          <a:xfrm>
            <a:off x="22255230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27999C81-C768-C2AC-537F-91221598ED33}"/>
              </a:ext>
            </a:extLst>
          </p:cNvPr>
          <p:cNvSpPr/>
          <p:nvPr/>
        </p:nvSpPr>
        <p:spPr>
          <a:xfrm>
            <a:off x="24900523" y="541058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92" y="0"/>
                </a:moveTo>
                <a:lnTo>
                  <a:pt x="745376" y="0"/>
                </a:lnTo>
                <a:lnTo>
                  <a:pt x="693952" y="1955"/>
                </a:lnTo>
                <a:lnTo>
                  <a:pt x="642805" y="5865"/>
                </a:lnTo>
                <a:lnTo>
                  <a:pt x="592119" y="11731"/>
                </a:lnTo>
                <a:lnTo>
                  <a:pt x="542081" y="19552"/>
                </a:lnTo>
                <a:lnTo>
                  <a:pt x="492873" y="29328"/>
                </a:lnTo>
                <a:lnTo>
                  <a:pt x="444680" y="41059"/>
                </a:lnTo>
                <a:lnTo>
                  <a:pt x="397688" y="54745"/>
                </a:lnTo>
                <a:lnTo>
                  <a:pt x="352082" y="70387"/>
                </a:lnTo>
                <a:lnTo>
                  <a:pt x="308045" y="87984"/>
                </a:lnTo>
                <a:lnTo>
                  <a:pt x="265762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2" y="774812"/>
                </a:lnTo>
                <a:lnTo>
                  <a:pt x="308045" y="794364"/>
                </a:lnTo>
                <a:lnTo>
                  <a:pt x="352082" y="811961"/>
                </a:lnTo>
                <a:lnTo>
                  <a:pt x="397688" y="827603"/>
                </a:lnTo>
                <a:lnTo>
                  <a:pt x="444680" y="841289"/>
                </a:lnTo>
                <a:lnTo>
                  <a:pt x="492873" y="853021"/>
                </a:lnTo>
                <a:lnTo>
                  <a:pt x="542081" y="862797"/>
                </a:lnTo>
                <a:lnTo>
                  <a:pt x="592119" y="870617"/>
                </a:lnTo>
                <a:lnTo>
                  <a:pt x="642805" y="876483"/>
                </a:lnTo>
                <a:lnTo>
                  <a:pt x="693952" y="880394"/>
                </a:lnTo>
                <a:lnTo>
                  <a:pt x="745376" y="882349"/>
                </a:lnTo>
                <a:lnTo>
                  <a:pt x="796892" y="882349"/>
                </a:lnTo>
                <a:lnTo>
                  <a:pt x="848316" y="880394"/>
                </a:lnTo>
                <a:lnTo>
                  <a:pt x="899463" y="876483"/>
                </a:lnTo>
                <a:lnTo>
                  <a:pt x="950148" y="870617"/>
                </a:lnTo>
                <a:lnTo>
                  <a:pt x="1000186" y="862797"/>
                </a:lnTo>
                <a:lnTo>
                  <a:pt x="1049393" y="853021"/>
                </a:lnTo>
                <a:lnTo>
                  <a:pt x="1097585" y="841289"/>
                </a:lnTo>
                <a:lnTo>
                  <a:pt x="1144576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6" y="54745"/>
                </a:lnTo>
                <a:lnTo>
                  <a:pt x="1097585" y="41059"/>
                </a:lnTo>
                <a:lnTo>
                  <a:pt x="1049393" y="29328"/>
                </a:lnTo>
                <a:lnTo>
                  <a:pt x="1000186" y="19552"/>
                </a:lnTo>
                <a:lnTo>
                  <a:pt x="950148" y="11731"/>
                </a:lnTo>
                <a:lnTo>
                  <a:pt x="899463" y="5865"/>
                </a:lnTo>
                <a:lnTo>
                  <a:pt x="848316" y="1955"/>
                </a:lnTo>
                <a:lnTo>
                  <a:pt x="79689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F288C154-E0B3-D438-2679-0B5AFDC955FD}"/>
              </a:ext>
            </a:extLst>
          </p:cNvPr>
          <p:cNvSpPr txBox="1"/>
          <p:nvPr/>
        </p:nvSpPr>
        <p:spPr>
          <a:xfrm>
            <a:off x="24204840" y="5964782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F3B69E97-F4D2-BB61-0FDF-03324F916BF1}"/>
              </a:ext>
            </a:extLst>
          </p:cNvPr>
          <p:cNvSpPr/>
          <p:nvPr/>
        </p:nvSpPr>
        <p:spPr>
          <a:xfrm>
            <a:off x="21893808" y="565081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97909C9D-3E64-9137-D288-4D060A7DAF71}"/>
              </a:ext>
            </a:extLst>
          </p:cNvPr>
          <p:cNvSpPr txBox="1"/>
          <p:nvPr/>
        </p:nvSpPr>
        <p:spPr>
          <a:xfrm>
            <a:off x="22149945" y="590280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2154F622-C0B3-D172-E5A2-D89CC4C4EE4D}"/>
              </a:ext>
            </a:extLst>
          </p:cNvPr>
          <p:cNvGrpSpPr/>
          <p:nvPr/>
        </p:nvGrpSpPr>
        <p:grpSpPr>
          <a:xfrm>
            <a:off x="20499935" y="6175934"/>
            <a:ext cx="7459115" cy="4575175"/>
            <a:chOff x="10678607" y="5760040"/>
            <a:chExt cx="7459115" cy="4575175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C4F76724-4602-40C8-7B54-8F6F261FDB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8607" y="6666267"/>
              <a:ext cx="953768" cy="1194062"/>
            </a:xfrm>
            <a:prstGeom prst="rect">
              <a:avLst/>
            </a:prstGeom>
          </p:spPr>
        </p:pic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8AAE6EF5-8553-40A6-D79D-13241E588BDC}"/>
                </a:ext>
              </a:extLst>
            </p:cNvPr>
            <p:cNvSpPr/>
            <p:nvPr/>
          </p:nvSpPr>
          <p:spPr>
            <a:xfrm>
              <a:off x="16934008" y="5870928"/>
              <a:ext cx="987425" cy="88900"/>
            </a:xfrm>
            <a:custGeom>
              <a:avLst/>
              <a:gdLst/>
              <a:ahLst/>
              <a:cxnLst/>
              <a:rect l="l" t="t" r="r" b="b"/>
              <a:pathLst>
                <a:path w="987425" h="88900">
                  <a:moveTo>
                    <a:pt x="0" y="88478"/>
                  </a:moveTo>
                  <a:lnTo>
                    <a:pt x="56623" y="76097"/>
                  </a:lnTo>
                  <a:lnTo>
                    <a:pt x="112547" y="64649"/>
                  </a:lnTo>
                  <a:lnTo>
                    <a:pt x="167773" y="54133"/>
                  </a:lnTo>
                  <a:lnTo>
                    <a:pt x="222300" y="44549"/>
                  </a:lnTo>
                  <a:lnTo>
                    <a:pt x="276128" y="35898"/>
                  </a:lnTo>
                  <a:lnTo>
                    <a:pt x="329257" y="28179"/>
                  </a:lnTo>
                  <a:lnTo>
                    <a:pt x="381688" y="21393"/>
                  </a:lnTo>
                  <a:lnTo>
                    <a:pt x="433419" y="15540"/>
                  </a:lnTo>
                  <a:lnTo>
                    <a:pt x="484452" y="10618"/>
                  </a:lnTo>
                  <a:lnTo>
                    <a:pt x="534786" y="6630"/>
                  </a:lnTo>
                  <a:lnTo>
                    <a:pt x="584421" y="3573"/>
                  </a:lnTo>
                  <a:lnTo>
                    <a:pt x="633357" y="1450"/>
                  </a:lnTo>
                  <a:lnTo>
                    <a:pt x="681595" y="258"/>
                  </a:lnTo>
                  <a:lnTo>
                    <a:pt x="729134" y="0"/>
                  </a:lnTo>
                  <a:lnTo>
                    <a:pt x="775974" y="673"/>
                  </a:lnTo>
                  <a:lnTo>
                    <a:pt x="822115" y="2279"/>
                  </a:lnTo>
                  <a:lnTo>
                    <a:pt x="867557" y="4818"/>
                  </a:lnTo>
                  <a:lnTo>
                    <a:pt x="912301" y="8289"/>
                  </a:lnTo>
                  <a:lnTo>
                    <a:pt x="956345" y="12692"/>
                  </a:lnTo>
                  <a:lnTo>
                    <a:pt x="987264" y="1836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D8FC0749-0319-354C-0B63-812C6CA9E2D6}"/>
                </a:ext>
              </a:extLst>
            </p:cNvPr>
            <p:cNvSpPr/>
            <p:nvPr/>
          </p:nvSpPr>
          <p:spPr>
            <a:xfrm>
              <a:off x="16115247" y="5760040"/>
              <a:ext cx="2022475" cy="4575175"/>
            </a:xfrm>
            <a:custGeom>
              <a:avLst/>
              <a:gdLst/>
              <a:ahLst/>
              <a:cxnLst/>
              <a:rect l="l" t="t" r="r" b="b"/>
              <a:pathLst>
                <a:path w="2022475" h="4575175">
                  <a:moveTo>
                    <a:pt x="1542249" y="4116019"/>
                  </a:moveTo>
                  <a:lnTo>
                    <a:pt x="1527225" y="4045153"/>
                  </a:lnTo>
                  <a:lnTo>
                    <a:pt x="1492161" y="3976166"/>
                  </a:lnTo>
                  <a:lnTo>
                    <a:pt x="1467116" y="3942842"/>
                  </a:lnTo>
                  <a:lnTo>
                    <a:pt x="1437055" y="3910546"/>
                  </a:lnTo>
                  <a:lnTo>
                    <a:pt x="1401991" y="3879469"/>
                  </a:lnTo>
                  <a:lnTo>
                    <a:pt x="1361922" y="3849801"/>
                  </a:lnTo>
                  <a:lnTo>
                    <a:pt x="1316837" y="3821722"/>
                  </a:lnTo>
                  <a:lnTo>
                    <a:pt x="1276489" y="3800221"/>
                  </a:lnTo>
                  <a:lnTo>
                    <a:pt x="1234211" y="3780663"/>
                  </a:lnTo>
                  <a:lnTo>
                    <a:pt x="1190180" y="3763073"/>
                  </a:lnTo>
                  <a:lnTo>
                    <a:pt x="1144574" y="3747427"/>
                  </a:lnTo>
                  <a:lnTo>
                    <a:pt x="1097572" y="3733736"/>
                  </a:lnTo>
                  <a:lnTo>
                    <a:pt x="1049388" y="3722001"/>
                  </a:lnTo>
                  <a:lnTo>
                    <a:pt x="1000175" y="3712235"/>
                  </a:lnTo>
                  <a:lnTo>
                    <a:pt x="950137" y="3704412"/>
                  </a:lnTo>
                  <a:lnTo>
                    <a:pt x="899452" y="3698544"/>
                  </a:lnTo>
                  <a:lnTo>
                    <a:pt x="848309" y="3694633"/>
                  </a:lnTo>
                  <a:lnTo>
                    <a:pt x="796886" y="3692677"/>
                  </a:lnTo>
                  <a:lnTo>
                    <a:pt x="745363" y="3692677"/>
                  </a:lnTo>
                  <a:lnTo>
                    <a:pt x="693940" y="3694633"/>
                  </a:lnTo>
                  <a:lnTo>
                    <a:pt x="642797" y="3698544"/>
                  </a:lnTo>
                  <a:lnTo>
                    <a:pt x="592112" y="3704412"/>
                  </a:lnTo>
                  <a:lnTo>
                    <a:pt x="542074" y="3712235"/>
                  </a:lnTo>
                  <a:lnTo>
                    <a:pt x="492861" y="3722001"/>
                  </a:lnTo>
                  <a:lnTo>
                    <a:pt x="444665" y="3733736"/>
                  </a:lnTo>
                  <a:lnTo>
                    <a:pt x="397675" y="3747427"/>
                  </a:lnTo>
                  <a:lnTo>
                    <a:pt x="352069" y="3763073"/>
                  </a:lnTo>
                  <a:lnTo>
                    <a:pt x="308038" y="3780663"/>
                  </a:lnTo>
                  <a:lnTo>
                    <a:pt x="265760" y="3800221"/>
                  </a:lnTo>
                  <a:lnTo>
                    <a:pt x="225412" y="3821722"/>
                  </a:lnTo>
                  <a:lnTo>
                    <a:pt x="180327" y="3849801"/>
                  </a:lnTo>
                  <a:lnTo>
                    <a:pt x="140258" y="3879469"/>
                  </a:lnTo>
                  <a:lnTo>
                    <a:pt x="105194" y="3910546"/>
                  </a:lnTo>
                  <a:lnTo>
                    <a:pt x="75133" y="3942842"/>
                  </a:lnTo>
                  <a:lnTo>
                    <a:pt x="50088" y="3976166"/>
                  </a:lnTo>
                  <a:lnTo>
                    <a:pt x="30048" y="4010329"/>
                  </a:lnTo>
                  <a:lnTo>
                    <a:pt x="5003" y="4080446"/>
                  </a:lnTo>
                  <a:lnTo>
                    <a:pt x="0" y="4116019"/>
                  </a:lnTo>
                  <a:lnTo>
                    <a:pt x="0" y="4151693"/>
                  </a:lnTo>
                  <a:lnTo>
                    <a:pt x="15024" y="4222547"/>
                  </a:lnTo>
                  <a:lnTo>
                    <a:pt x="50088" y="4291546"/>
                  </a:lnTo>
                  <a:lnTo>
                    <a:pt x="75133" y="4324870"/>
                  </a:lnTo>
                  <a:lnTo>
                    <a:pt x="105194" y="4357167"/>
                  </a:lnTo>
                  <a:lnTo>
                    <a:pt x="140258" y="4388231"/>
                  </a:lnTo>
                  <a:lnTo>
                    <a:pt x="180327" y="4417911"/>
                  </a:lnTo>
                  <a:lnTo>
                    <a:pt x="225412" y="4445990"/>
                  </a:lnTo>
                  <a:lnTo>
                    <a:pt x="265760" y="4467491"/>
                  </a:lnTo>
                  <a:lnTo>
                    <a:pt x="308038" y="4487049"/>
                  </a:lnTo>
                  <a:lnTo>
                    <a:pt x="352069" y="4504639"/>
                  </a:lnTo>
                  <a:lnTo>
                    <a:pt x="397675" y="4520285"/>
                  </a:lnTo>
                  <a:lnTo>
                    <a:pt x="444665" y="4533976"/>
                  </a:lnTo>
                  <a:lnTo>
                    <a:pt x="492861" y="4545698"/>
                  </a:lnTo>
                  <a:lnTo>
                    <a:pt x="542074" y="4555477"/>
                  </a:lnTo>
                  <a:lnTo>
                    <a:pt x="592112" y="4563300"/>
                  </a:lnTo>
                  <a:lnTo>
                    <a:pt x="642797" y="4569168"/>
                  </a:lnTo>
                  <a:lnTo>
                    <a:pt x="693940" y="4573079"/>
                  </a:lnTo>
                  <a:lnTo>
                    <a:pt x="745363" y="4575035"/>
                  </a:lnTo>
                  <a:lnTo>
                    <a:pt x="796886" y="4575035"/>
                  </a:lnTo>
                  <a:lnTo>
                    <a:pt x="848309" y="4573079"/>
                  </a:lnTo>
                  <a:lnTo>
                    <a:pt x="899452" y="4569168"/>
                  </a:lnTo>
                  <a:lnTo>
                    <a:pt x="950137" y="4563300"/>
                  </a:lnTo>
                  <a:lnTo>
                    <a:pt x="1000175" y="4555477"/>
                  </a:lnTo>
                  <a:lnTo>
                    <a:pt x="1049388" y="4545698"/>
                  </a:lnTo>
                  <a:lnTo>
                    <a:pt x="1097572" y="4533976"/>
                  </a:lnTo>
                  <a:lnTo>
                    <a:pt x="1144574" y="4520285"/>
                  </a:lnTo>
                  <a:lnTo>
                    <a:pt x="1190180" y="4504639"/>
                  </a:lnTo>
                  <a:lnTo>
                    <a:pt x="1234211" y="4487049"/>
                  </a:lnTo>
                  <a:lnTo>
                    <a:pt x="1276489" y="4467491"/>
                  </a:lnTo>
                  <a:lnTo>
                    <a:pt x="1316837" y="4445990"/>
                  </a:lnTo>
                  <a:lnTo>
                    <a:pt x="1361922" y="4417911"/>
                  </a:lnTo>
                  <a:lnTo>
                    <a:pt x="1401991" y="4388231"/>
                  </a:lnTo>
                  <a:lnTo>
                    <a:pt x="1437055" y="4357167"/>
                  </a:lnTo>
                  <a:lnTo>
                    <a:pt x="1467116" y="4324870"/>
                  </a:lnTo>
                  <a:lnTo>
                    <a:pt x="1492161" y="4291546"/>
                  </a:lnTo>
                  <a:lnTo>
                    <a:pt x="1512201" y="4257370"/>
                  </a:lnTo>
                  <a:lnTo>
                    <a:pt x="1537246" y="4187266"/>
                  </a:lnTo>
                  <a:lnTo>
                    <a:pt x="1542249" y="4151693"/>
                  </a:lnTo>
                  <a:lnTo>
                    <a:pt x="1542249" y="4116019"/>
                  </a:lnTo>
                  <a:close/>
                </a:path>
                <a:path w="2022475" h="4575175">
                  <a:moveTo>
                    <a:pt x="2022297" y="168960"/>
                  </a:moveTo>
                  <a:lnTo>
                    <a:pt x="1797812" y="0"/>
                  </a:lnTo>
                  <a:lnTo>
                    <a:pt x="1752447" y="247180"/>
                  </a:lnTo>
                  <a:lnTo>
                    <a:pt x="2022297" y="16896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5DF35DA2-CF10-5AC3-3E51-8743279495E1}"/>
              </a:ext>
            </a:extLst>
          </p:cNvPr>
          <p:cNvSpPr txBox="1"/>
          <p:nvPr/>
        </p:nvSpPr>
        <p:spPr>
          <a:xfrm>
            <a:off x="24842286" y="969575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287B1612-FB07-859F-C0C9-57CDE11FD47E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3DD19EA1-0EBE-3975-EB69-6B81DECBEF0D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63826FEC-185C-C840-0D0F-6A5846DFE241}"/>
              </a:ext>
            </a:extLst>
          </p:cNvPr>
          <p:cNvGrpSpPr/>
          <p:nvPr/>
        </p:nvGrpSpPr>
        <p:grpSpPr>
          <a:xfrm>
            <a:off x="25916890" y="9002225"/>
            <a:ext cx="975360" cy="885190"/>
            <a:chOff x="17568155" y="9002225"/>
            <a:chExt cx="975360" cy="885190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C43C9769-69BC-9C25-3197-E15383D46F39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0E3484BC-FEB7-54E5-5521-B872B0A46BA9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5926DF8C-37A5-8004-94AA-C840F6502C1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8132" y="9002225"/>
              <a:ext cx="649194" cy="649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26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A052-09D3-9AE5-8C09-54161986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B7C781-3EB8-B275-A367-E1A92B533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481" y="320675"/>
            <a:ext cx="1941205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sz="7200" b="1" u="none" dirty="0"/>
              <a:t>The Structure of Populism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43B62E6-790A-C9C6-1162-B6DAD04322EF}"/>
              </a:ext>
            </a:extLst>
          </p:cNvPr>
          <p:cNvSpPr txBox="1"/>
          <p:nvPr/>
        </p:nvSpPr>
        <p:spPr>
          <a:xfrm>
            <a:off x="90306" y="2264735"/>
            <a:ext cx="9580744" cy="7456528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r>
              <a:rPr lang="en-US" sz="4000" dirty="0"/>
              <a:t>We cast theoretical populist </a:t>
            </a:r>
            <a:r>
              <a:rPr lang="en-US" sz="4000" b="1" dirty="0">
                <a:solidFill>
                  <a:srgbClr val="C00000"/>
                </a:solidFill>
              </a:rPr>
              <a:t>narrative structures</a:t>
            </a:r>
            <a:r>
              <a:rPr lang="en-US" sz="4000" b="1" dirty="0"/>
              <a:t>:</a:t>
            </a:r>
          </a:p>
          <a:p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</a:rPr>
              <a:t>Core “people vs elite”.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Each </a:t>
            </a:r>
            <a:r>
              <a:rPr lang="en-US" sz="4000" b="1" dirty="0"/>
              <a:t>structure links an Actor to a Target </a:t>
            </a:r>
            <a:r>
              <a:rPr lang="en-US" sz="4000" dirty="0"/>
              <a:t>through a </a:t>
            </a:r>
            <a:r>
              <a:rPr lang="en-US" sz="4000" b="1" dirty="0"/>
              <a:t>valence action</a:t>
            </a:r>
            <a:r>
              <a:rPr lang="en-US" sz="4000" dirty="0"/>
              <a:t> (judgment on an aspect).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Four representative </a:t>
            </a:r>
            <a:r>
              <a:rPr lang="en-US" sz="4000" b="1" dirty="0">
                <a:solidFill>
                  <a:srgbClr val="C00000"/>
                </a:solidFill>
              </a:rPr>
              <a:t>populist narrative structures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05D72E4-AF25-C1EC-4F63-760F40A9B56A}"/>
              </a:ext>
            </a:extLst>
          </p:cNvPr>
          <p:cNvSpPr/>
          <p:nvPr/>
        </p:nvSpPr>
        <p:spPr>
          <a:xfrm>
            <a:off x="23041135" y="52685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1C17427-24AF-427C-9E2E-01B19D9CE2FC}"/>
              </a:ext>
            </a:extLst>
          </p:cNvPr>
          <p:cNvSpPr txBox="1"/>
          <p:nvPr/>
        </p:nvSpPr>
        <p:spPr>
          <a:xfrm>
            <a:off x="23419434" y="551159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F977851-2D14-7DF1-5E8B-003C2A5813FF}"/>
              </a:ext>
            </a:extLst>
          </p:cNvPr>
          <p:cNvSpPr/>
          <p:nvPr/>
        </p:nvSpPr>
        <p:spPr>
          <a:xfrm>
            <a:off x="21447440" y="52343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DF3BDF3-2E06-9AC4-5309-C3531E0A7213}"/>
              </a:ext>
            </a:extLst>
          </p:cNvPr>
          <p:cNvSpPr txBox="1"/>
          <p:nvPr/>
        </p:nvSpPr>
        <p:spPr>
          <a:xfrm>
            <a:off x="21705333" y="54971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DC227B7-70CD-5805-27B6-896F9802360C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4B30762-54F7-6070-5FD5-22B02F4DFE2D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05844F7-86E4-7FF4-38DF-4D5CA7A4769B}"/>
              </a:ext>
            </a:extLst>
          </p:cNvPr>
          <p:cNvSpPr/>
          <p:nvPr/>
        </p:nvSpPr>
        <p:spPr>
          <a:xfrm>
            <a:off x="24758353" y="821152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B2D8E36-2D42-8B1F-6F07-44C32BC4A2B9}"/>
              </a:ext>
            </a:extLst>
          </p:cNvPr>
          <p:cNvSpPr txBox="1"/>
          <p:nvPr/>
        </p:nvSpPr>
        <p:spPr>
          <a:xfrm>
            <a:off x="25014489" y="846352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D5331547-9587-49B1-0358-5602860C3941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603739C1-7939-8DBC-6169-7389A5639C7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8B600F5-EE8D-A814-3DF6-FE855D652D0E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EBC0BDEF-1D04-D110-49E7-67C16B4EFD27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8D35200-16F9-5757-B17D-285D7CB7EE23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CC150790-51B4-F671-59F0-C78E9FBD2CDF}"/>
              </a:ext>
            </a:extLst>
          </p:cNvPr>
          <p:cNvSpPr txBox="1"/>
          <p:nvPr/>
        </p:nvSpPr>
        <p:spPr>
          <a:xfrm>
            <a:off x="24782539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ED060107-BF95-B440-7805-725E209302CE}"/>
              </a:ext>
            </a:extLst>
          </p:cNvPr>
          <p:cNvGrpSpPr/>
          <p:nvPr/>
        </p:nvGrpSpPr>
        <p:grpSpPr>
          <a:xfrm>
            <a:off x="20963721" y="7222583"/>
            <a:ext cx="9128929" cy="1151719"/>
            <a:chOff x="10024498" y="6772639"/>
            <a:chExt cx="9128929" cy="1151719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AC60447D-C8BC-3DE5-B737-FEA279E164B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498" y="6772639"/>
              <a:ext cx="914218" cy="8471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212486AB-158F-5961-66FE-AD4327E2150F}"/>
                </a:ext>
              </a:extLst>
            </p:cNvPr>
            <p:cNvSpPr/>
            <p:nvPr/>
          </p:nvSpPr>
          <p:spPr>
            <a:xfrm>
              <a:off x="17095752" y="7202818"/>
              <a:ext cx="915669" cy="64135"/>
            </a:xfrm>
            <a:custGeom>
              <a:avLst/>
              <a:gdLst/>
              <a:ahLst/>
              <a:cxnLst/>
              <a:rect l="l" t="t" r="r" b="b"/>
              <a:pathLst>
                <a:path w="915669" h="64134">
                  <a:moveTo>
                    <a:pt x="915509" y="40622"/>
                  </a:moveTo>
                  <a:lnTo>
                    <a:pt x="832740" y="25506"/>
                  </a:lnTo>
                  <a:lnTo>
                    <a:pt x="780994" y="18323"/>
                  </a:lnTo>
                  <a:lnTo>
                    <a:pt x="729594" y="12320"/>
                  </a:lnTo>
                  <a:lnTo>
                    <a:pt x="678539" y="7496"/>
                  </a:lnTo>
                  <a:lnTo>
                    <a:pt x="627829" y="3852"/>
                  </a:lnTo>
                  <a:lnTo>
                    <a:pt x="577464" y="1388"/>
                  </a:lnTo>
                  <a:lnTo>
                    <a:pt x="527444" y="104"/>
                  </a:lnTo>
                  <a:lnTo>
                    <a:pt x="477770" y="0"/>
                  </a:lnTo>
                  <a:lnTo>
                    <a:pt x="428440" y="1075"/>
                  </a:lnTo>
                  <a:lnTo>
                    <a:pt x="379456" y="3329"/>
                  </a:lnTo>
                  <a:lnTo>
                    <a:pt x="330817" y="6764"/>
                  </a:lnTo>
                  <a:lnTo>
                    <a:pt x="282522" y="11378"/>
                  </a:lnTo>
                  <a:lnTo>
                    <a:pt x="234573" y="17172"/>
                  </a:lnTo>
                  <a:lnTo>
                    <a:pt x="186969" y="24146"/>
                  </a:lnTo>
                  <a:lnTo>
                    <a:pt x="139709" y="32299"/>
                  </a:lnTo>
                  <a:lnTo>
                    <a:pt x="92794" y="41632"/>
                  </a:lnTo>
                  <a:lnTo>
                    <a:pt x="46225" y="52144"/>
                  </a:lnTo>
                  <a:lnTo>
                    <a:pt x="0" y="6383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CF2D5AF9-4AED-E129-954B-411AB10A9C6B}"/>
                </a:ext>
              </a:extLst>
            </p:cNvPr>
            <p:cNvSpPr/>
            <p:nvPr/>
          </p:nvSpPr>
          <p:spPr>
            <a:xfrm>
              <a:off x="17953568" y="7113974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029" y="0"/>
                  </a:moveTo>
                  <a:lnTo>
                    <a:pt x="0" y="245424"/>
                  </a:lnTo>
                  <a:lnTo>
                    <a:pt x="272431" y="176742"/>
                  </a:lnTo>
                  <a:lnTo>
                    <a:pt x="5402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0019187-3D34-3789-5A03-935D54DCDC4D}"/>
                </a:ext>
              </a:extLst>
            </p:cNvPr>
            <p:cNvSpPr/>
            <p:nvPr/>
          </p:nvSpPr>
          <p:spPr>
            <a:xfrm>
              <a:off x="18199658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7" y="777673"/>
                  </a:lnTo>
                  <a:lnTo>
                    <a:pt x="874973" y="739091"/>
                  </a:lnTo>
                  <a:lnTo>
                    <a:pt x="898974" y="698476"/>
                  </a:lnTo>
                  <a:lnTo>
                    <a:pt x="918612" y="656167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6"/>
                  </a:lnTo>
                  <a:lnTo>
                    <a:pt x="874973" y="214431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3907335D-0319-6069-6D06-30177DB8F1AF}"/>
              </a:ext>
            </a:extLst>
          </p:cNvPr>
          <p:cNvSpPr txBox="1"/>
          <p:nvPr/>
        </p:nvSpPr>
        <p:spPr>
          <a:xfrm>
            <a:off x="22255230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2C7F3836-8117-0356-10E0-14E50083DAAF}"/>
              </a:ext>
            </a:extLst>
          </p:cNvPr>
          <p:cNvSpPr/>
          <p:nvPr/>
        </p:nvSpPr>
        <p:spPr>
          <a:xfrm>
            <a:off x="24900523" y="541058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92" y="0"/>
                </a:moveTo>
                <a:lnTo>
                  <a:pt x="745376" y="0"/>
                </a:lnTo>
                <a:lnTo>
                  <a:pt x="693952" y="1955"/>
                </a:lnTo>
                <a:lnTo>
                  <a:pt x="642805" y="5865"/>
                </a:lnTo>
                <a:lnTo>
                  <a:pt x="592119" y="11731"/>
                </a:lnTo>
                <a:lnTo>
                  <a:pt x="542081" y="19552"/>
                </a:lnTo>
                <a:lnTo>
                  <a:pt x="492873" y="29328"/>
                </a:lnTo>
                <a:lnTo>
                  <a:pt x="444680" y="41059"/>
                </a:lnTo>
                <a:lnTo>
                  <a:pt x="397688" y="54745"/>
                </a:lnTo>
                <a:lnTo>
                  <a:pt x="352082" y="70387"/>
                </a:lnTo>
                <a:lnTo>
                  <a:pt x="308045" y="87984"/>
                </a:lnTo>
                <a:lnTo>
                  <a:pt x="265762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2" y="774812"/>
                </a:lnTo>
                <a:lnTo>
                  <a:pt x="308045" y="794364"/>
                </a:lnTo>
                <a:lnTo>
                  <a:pt x="352082" y="811961"/>
                </a:lnTo>
                <a:lnTo>
                  <a:pt x="397688" y="827603"/>
                </a:lnTo>
                <a:lnTo>
                  <a:pt x="444680" y="841289"/>
                </a:lnTo>
                <a:lnTo>
                  <a:pt x="492873" y="853021"/>
                </a:lnTo>
                <a:lnTo>
                  <a:pt x="542081" y="862797"/>
                </a:lnTo>
                <a:lnTo>
                  <a:pt x="592119" y="870617"/>
                </a:lnTo>
                <a:lnTo>
                  <a:pt x="642805" y="876483"/>
                </a:lnTo>
                <a:lnTo>
                  <a:pt x="693952" y="880394"/>
                </a:lnTo>
                <a:lnTo>
                  <a:pt x="745376" y="882349"/>
                </a:lnTo>
                <a:lnTo>
                  <a:pt x="796892" y="882349"/>
                </a:lnTo>
                <a:lnTo>
                  <a:pt x="848316" y="880394"/>
                </a:lnTo>
                <a:lnTo>
                  <a:pt x="899463" y="876483"/>
                </a:lnTo>
                <a:lnTo>
                  <a:pt x="950148" y="870617"/>
                </a:lnTo>
                <a:lnTo>
                  <a:pt x="1000186" y="862797"/>
                </a:lnTo>
                <a:lnTo>
                  <a:pt x="1049393" y="853021"/>
                </a:lnTo>
                <a:lnTo>
                  <a:pt x="1097585" y="841289"/>
                </a:lnTo>
                <a:lnTo>
                  <a:pt x="1144576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6" y="54745"/>
                </a:lnTo>
                <a:lnTo>
                  <a:pt x="1097585" y="41059"/>
                </a:lnTo>
                <a:lnTo>
                  <a:pt x="1049393" y="29328"/>
                </a:lnTo>
                <a:lnTo>
                  <a:pt x="1000186" y="19552"/>
                </a:lnTo>
                <a:lnTo>
                  <a:pt x="950148" y="11731"/>
                </a:lnTo>
                <a:lnTo>
                  <a:pt x="899463" y="5865"/>
                </a:lnTo>
                <a:lnTo>
                  <a:pt x="848316" y="1955"/>
                </a:lnTo>
                <a:lnTo>
                  <a:pt x="79689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7EBB7AF-E2FE-1583-FB96-A826AB56EFFA}"/>
              </a:ext>
            </a:extLst>
          </p:cNvPr>
          <p:cNvSpPr txBox="1"/>
          <p:nvPr/>
        </p:nvSpPr>
        <p:spPr>
          <a:xfrm>
            <a:off x="24204840" y="5964782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6CE295F2-11D6-E895-DED7-47C72602A0C1}"/>
              </a:ext>
            </a:extLst>
          </p:cNvPr>
          <p:cNvSpPr/>
          <p:nvPr/>
        </p:nvSpPr>
        <p:spPr>
          <a:xfrm>
            <a:off x="21893808" y="565081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A672A901-9FB2-F638-10FB-482B6148E430}"/>
              </a:ext>
            </a:extLst>
          </p:cNvPr>
          <p:cNvSpPr txBox="1"/>
          <p:nvPr/>
        </p:nvSpPr>
        <p:spPr>
          <a:xfrm>
            <a:off x="22149945" y="590280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261CE8C0-FDD3-DEB2-8058-287A29204F03}"/>
              </a:ext>
            </a:extLst>
          </p:cNvPr>
          <p:cNvGrpSpPr/>
          <p:nvPr/>
        </p:nvGrpSpPr>
        <p:grpSpPr>
          <a:xfrm>
            <a:off x="20499935" y="6175934"/>
            <a:ext cx="7459115" cy="4575175"/>
            <a:chOff x="10678607" y="5760040"/>
            <a:chExt cx="7459115" cy="4575175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102BEB4C-EB6E-D778-18E8-E10638D9974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8607" y="6666267"/>
              <a:ext cx="953768" cy="1194062"/>
            </a:xfrm>
            <a:prstGeom prst="rect">
              <a:avLst/>
            </a:prstGeom>
          </p:spPr>
        </p:pic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0C2A239B-584F-2932-B388-2A57A7ADDA55}"/>
                </a:ext>
              </a:extLst>
            </p:cNvPr>
            <p:cNvSpPr/>
            <p:nvPr/>
          </p:nvSpPr>
          <p:spPr>
            <a:xfrm>
              <a:off x="16934008" y="5870928"/>
              <a:ext cx="987425" cy="88900"/>
            </a:xfrm>
            <a:custGeom>
              <a:avLst/>
              <a:gdLst/>
              <a:ahLst/>
              <a:cxnLst/>
              <a:rect l="l" t="t" r="r" b="b"/>
              <a:pathLst>
                <a:path w="987425" h="88900">
                  <a:moveTo>
                    <a:pt x="0" y="88478"/>
                  </a:moveTo>
                  <a:lnTo>
                    <a:pt x="56623" y="76097"/>
                  </a:lnTo>
                  <a:lnTo>
                    <a:pt x="112547" y="64649"/>
                  </a:lnTo>
                  <a:lnTo>
                    <a:pt x="167773" y="54133"/>
                  </a:lnTo>
                  <a:lnTo>
                    <a:pt x="222300" y="44549"/>
                  </a:lnTo>
                  <a:lnTo>
                    <a:pt x="276128" y="35898"/>
                  </a:lnTo>
                  <a:lnTo>
                    <a:pt x="329257" y="28179"/>
                  </a:lnTo>
                  <a:lnTo>
                    <a:pt x="381688" y="21393"/>
                  </a:lnTo>
                  <a:lnTo>
                    <a:pt x="433419" y="15540"/>
                  </a:lnTo>
                  <a:lnTo>
                    <a:pt x="484452" y="10618"/>
                  </a:lnTo>
                  <a:lnTo>
                    <a:pt x="534786" y="6630"/>
                  </a:lnTo>
                  <a:lnTo>
                    <a:pt x="584421" y="3573"/>
                  </a:lnTo>
                  <a:lnTo>
                    <a:pt x="633357" y="1450"/>
                  </a:lnTo>
                  <a:lnTo>
                    <a:pt x="681595" y="258"/>
                  </a:lnTo>
                  <a:lnTo>
                    <a:pt x="729134" y="0"/>
                  </a:lnTo>
                  <a:lnTo>
                    <a:pt x="775974" y="673"/>
                  </a:lnTo>
                  <a:lnTo>
                    <a:pt x="822115" y="2279"/>
                  </a:lnTo>
                  <a:lnTo>
                    <a:pt x="867557" y="4818"/>
                  </a:lnTo>
                  <a:lnTo>
                    <a:pt x="912301" y="8289"/>
                  </a:lnTo>
                  <a:lnTo>
                    <a:pt x="956345" y="12692"/>
                  </a:lnTo>
                  <a:lnTo>
                    <a:pt x="987264" y="1836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3C73CCC3-CE8B-4CAE-421D-FE6A88740CC5}"/>
                </a:ext>
              </a:extLst>
            </p:cNvPr>
            <p:cNvSpPr/>
            <p:nvPr/>
          </p:nvSpPr>
          <p:spPr>
            <a:xfrm>
              <a:off x="16115247" y="5760040"/>
              <a:ext cx="2022475" cy="4575175"/>
            </a:xfrm>
            <a:custGeom>
              <a:avLst/>
              <a:gdLst/>
              <a:ahLst/>
              <a:cxnLst/>
              <a:rect l="l" t="t" r="r" b="b"/>
              <a:pathLst>
                <a:path w="2022475" h="4575175">
                  <a:moveTo>
                    <a:pt x="1542249" y="4116019"/>
                  </a:moveTo>
                  <a:lnTo>
                    <a:pt x="1527225" y="4045153"/>
                  </a:lnTo>
                  <a:lnTo>
                    <a:pt x="1492161" y="3976166"/>
                  </a:lnTo>
                  <a:lnTo>
                    <a:pt x="1467116" y="3942842"/>
                  </a:lnTo>
                  <a:lnTo>
                    <a:pt x="1437055" y="3910546"/>
                  </a:lnTo>
                  <a:lnTo>
                    <a:pt x="1401991" y="3879469"/>
                  </a:lnTo>
                  <a:lnTo>
                    <a:pt x="1361922" y="3849801"/>
                  </a:lnTo>
                  <a:lnTo>
                    <a:pt x="1316837" y="3821722"/>
                  </a:lnTo>
                  <a:lnTo>
                    <a:pt x="1276489" y="3800221"/>
                  </a:lnTo>
                  <a:lnTo>
                    <a:pt x="1234211" y="3780663"/>
                  </a:lnTo>
                  <a:lnTo>
                    <a:pt x="1190180" y="3763073"/>
                  </a:lnTo>
                  <a:lnTo>
                    <a:pt x="1144574" y="3747427"/>
                  </a:lnTo>
                  <a:lnTo>
                    <a:pt x="1097572" y="3733736"/>
                  </a:lnTo>
                  <a:lnTo>
                    <a:pt x="1049388" y="3722001"/>
                  </a:lnTo>
                  <a:lnTo>
                    <a:pt x="1000175" y="3712235"/>
                  </a:lnTo>
                  <a:lnTo>
                    <a:pt x="950137" y="3704412"/>
                  </a:lnTo>
                  <a:lnTo>
                    <a:pt x="899452" y="3698544"/>
                  </a:lnTo>
                  <a:lnTo>
                    <a:pt x="848309" y="3694633"/>
                  </a:lnTo>
                  <a:lnTo>
                    <a:pt x="796886" y="3692677"/>
                  </a:lnTo>
                  <a:lnTo>
                    <a:pt x="745363" y="3692677"/>
                  </a:lnTo>
                  <a:lnTo>
                    <a:pt x="693940" y="3694633"/>
                  </a:lnTo>
                  <a:lnTo>
                    <a:pt x="642797" y="3698544"/>
                  </a:lnTo>
                  <a:lnTo>
                    <a:pt x="592112" y="3704412"/>
                  </a:lnTo>
                  <a:lnTo>
                    <a:pt x="542074" y="3712235"/>
                  </a:lnTo>
                  <a:lnTo>
                    <a:pt x="492861" y="3722001"/>
                  </a:lnTo>
                  <a:lnTo>
                    <a:pt x="444665" y="3733736"/>
                  </a:lnTo>
                  <a:lnTo>
                    <a:pt x="397675" y="3747427"/>
                  </a:lnTo>
                  <a:lnTo>
                    <a:pt x="352069" y="3763073"/>
                  </a:lnTo>
                  <a:lnTo>
                    <a:pt x="308038" y="3780663"/>
                  </a:lnTo>
                  <a:lnTo>
                    <a:pt x="265760" y="3800221"/>
                  </a:lnTo>
                  <a:lnTo>
                    <a:pt x="225412" y="3821722"/>
                  </a:lnTo>
                  <a:lnTo>
                    <a:pt x="180327" y="3849801"/>
                  </a:lnTo>
                  <a:lnTo>
                    <a:pt x="140258" y="3879469"/>
                  </a:lnTo>
                  <a:lnTo>
                    <a:pt x="105194" y="3910546"/>
                  </a:lnTo>
                  <a:lnTo>
                    <a:pt x="75133" y="3942842"/>
                  </a:lnTo>
                  <a:lnTo>
                    <a:pt x="50088" y="3976166"/>
                  </a:lnTo>
                  <a:lnTo>
                    <a:pt x="30048" y="4010329"/>
                  </a:lnTo>
                  <a:lnTo>
                    <a:pt x="5003" y="4080446"/>
                  </a:lnTo>
                  <a:lnTo>
                    <a:pt x="0" y="4116019"/>
                  </a:lnTo>
                  <a:lnTo>
                    <a:pt x="0" y="4151693"/>
                  </a:lnTo>
                  <a:lnTo>
                    <a:pt x="15024" y="4222547"/>
                  </a:lnTo>
                  <a:lnTo>
                    <a:pt x="50088" y="4291546"/>
                  </a:lnTo>
                  <a:lnTo>
                    <a:pt x="75133" y="4324870"/>
                  </a:lnTo>
                  <a:lnTo>
                    <a:pt x="105194" y="4357167"/>
                  </a:lnTo>
                  <a:lnTo>
                    <a:pt x="140258" y="4388231"/>
                  </a:lnTo>
                  <a:lnTo>
                    <a:pt x="180327" y="4417911"/>
                  </a:lnTo>
                  <a:lnTo>
                    <a:pt x="225412" y="4445990"/>
                  </a:lnTo>
                  <a:lnTo>
                    <a:pt x="265760" y="4467491"/>
                  </a:lnTo>
                  <a:lnTo>
                    <a:pt x="308038" y="4487049"/>
                  </a:lnTo>
                  <a:lnTo>
                    <a:pt x="352069" y="4504639"/>
                  </a:lnTo>
                  <a:lnTo>
                    <a:pt x="397675" y="4520285"/>
                  </a:lnTo>
                  <a:lnTo>
                    <a:pt x="444665" y="4533976"/>
                  </a:lnTo>
                  <a:lnTo>
                    <a:pt x="492861" y="4545698"/>
                  </a:lnTo>
                  <a:lnTo>
                    <a:pt x="542074" y="4555477"/>
                  </a:lnTo>
                  <a:lnTo>
                    <a:pt x="592112" y="4563300"/>
                  </a:lnTo>
                  <a:lnTo>
                    <a:pt x="642797" y="4569168"/>
                  </a:lnTo>
                  <a:lnTo>
                    <a:pt x="693940" y="4573079"/>
                  </a:lnTo>
                  <a:lnTo>
                    <a:pt x="745363" y="4575035"/>
                  </a:lnTo>
                  <a:lnTo>
                    <a:pt x="796886" y="4575035"/>
                  </a:lnTo>
                  <a:lnTo>
                    <a:pt x="848309" y="4573079"/>
                  </a:lnTo>
                  <a:lnTo>
                    <a:pt x="899452" y="4569168"/>
                  </a:lnTo>
                  <a:lnTo>
                    <a:pt x="950137" y="4563300"/>
                  </a:lnTo>
                  <a:lnTo>
                    <a:pt x="1000175" y="4555477"/>
                  </a:lnTo>
                  <a:lnTo>
                    <a:pt x="1049388" y="4545698"/>
                  </a:lnTo>
                  <a:lnTo>
                    <a:pt x="1097572" y="4533976"/>
                  </a:lnTo>
                  <a:lnTo>
                    <a:pt x="1144574" y="4520285"/>
                  </a:lnTo>
                  <a:lnTo>
                    <a:pt x="1190180" y="4504639"/>
                  </a:lnTo>
                  <a:lnTo>
                    <a:pt x="1234211" y="4487049"/>
                  </a:lnTo>
                  <a:lnTo>
                    <a:pt x="1276489" y="4467491"/>
                  </a:lnTo>
                  <a:lnTo>
                    <a:pt x="1316837" y="4445990"/>
                  </a:lnTo>
                  <a:lnTo>
                    <a:pt x="1361922" y="4417911"/>
                  </a:lnTo>
                  <a:lnTo>
                    <a:pt x="1401991" y="4388231"/>
                  </a:lnTo>
                  <a:lnTo>
                    <a:pt x="1437055" y="4357167"/>
                  </a:lnTo>
                  <a:lnTo>
                    <a:pt x="1467116" y="4324870"/>
                  </a:lnTo>
                  <a:lnTo>
                    <a:pt x="1492161" y="4291546"/>
                  </a:lnTo>
                  <a:lnTo>
                    <a:pt x="1512201" y="4257370"/>
                  </a:lnTo>
                  <a:lnTo>
                    <a:pt x="1537246" y="4187266"/>
                  </a:lnTo>
                  <a:lnTo>
                    <a:pt x="1542249" y="4151693"/>
                  </a:lnTo>
                  <a:lnTo>
                    <a:pt x="1542249" y="4116019"/>
                  </a:lnTo>
                  <a:close/>
                </a:path>
                <a:path w="2022475" h="4575175">
                  <a:moveTo>
                    <a:pt x="2022297" y="168960"/>
                  </a:moveTo>
                  <a:lnTo>
                    <a:pt x="1797812" y="0"/>
                  </a:lnTo>
                  <a:lnTo>
                    <a:pt x="1752447" y="247180"/>
                  </a:lnTo>
                  <a:lnTo>
                    <a:pt x="2022297" y="16896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18885143-169A-627C-4F13-FDC3C520C2A6}"/>
              </a:ext>
            </a:extLst>
          </p:cNvPr>
          <p:cNvSpPr txBox="1"/>
          <p:nvPr/>
        </p:nvSpPr>
        <p:spPr>
          <a:xfrm>
            <a:off x="24842286" y="969575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4B09BBFC-70B3-FD99-CE8B-B1796328FEB7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7E835D79-A0CF-0153-703E-34C50111D169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CD1BA3FD-27FD-5180-6964-465D7BB014E0}"/>
              </a:ext>
            </a:extLst>
          </p:cNvPr>
          <p:cNvGrpSpPr/>
          <p:nvPr/>
        </p:nvGrpSpPr>
        <p:grpSpPr>
          <a:xfrm>
            <a:off x="25916890" y="9002225"/>
            <a:ext cx="975360" cy="885190"/>
            <a:chOff x="17568155" y="9002225"/>
            <a:chExt cx="975360" cy="885190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54228551-5B8D-A14C-FCCE-5B678071162F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920F117-2276-4081-427E-FF7F1DCF6443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A3C6FF7B-C2C7-78B8-D6B9-087214136ED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8132" y="9002225"/>
              <a:ext cx="649194" cy="649194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A9DCDD9-1B3A-F835-30D3-EE6CEF4DC8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315" b="93611"/>
          <a:stretch>
            <a:fillRect/>
          </a:stretch>
        </p:blipFill>
        <p:spPr>
          <a:xfrm>
            <a:off x="10201573" y="1481033"/>
            <a:ext cx="4727278" cy="5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79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CE39-9717-8DA5-4A4A-C8FA110CA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8F86149-3B42-2ADE-4873-26A7862A6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481" y="320675"/>
            <a:ext cx="1941205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sz="7200" b="1" u="none" dirty="0"/>
              <a:t>The Structure of Populism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56FE629-6684-35C6-FF7A-C624014230A3}"/>
              </a:ext>
            </a:extLst>
          </p:cNvPr>
          <p:cNvSpPr txBox="1"/>
          <p:nvPr/>
        </p:nvSpPr>
        <p:spPr>
          <a:xfrm>
            <a:off x="90306" y="2264735"/>
            <a:ext cx="9580744" cy="7456528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r>
              <a:rPr lang="en-US" sz="4000" dirty="0"/>
              <a:t>We cast theoretical populist </a:t>
            </a:r>
            <a:r>
              <a:rPr lang="en-US" sz="4000" b="1" dirty="0">
                <a:solidFill>
                  <a:srgbClr val="C00000"/>
                </a:solidFill>
              </a:rPr>
              <a:t>narrative structures</a:t>
            </a:r>
            <a:r>
              <a:rPr lang="en-US" sz="4000" b="1" dirty="0"/>
              <a:t>:</a:t>
            </a:r>
          </a:p>
          <a:p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</a:rPr>
              <a:t>Core “people vs elite”.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Each </a:t>
            </a:r>
            <a:r>
              <a:rPr lang="en-US" sz="4000" b="1" dirty="0"/>
              <a:t>structure links an Actor to a Target </a:t>
            </a:r>
            <a:r>
              <a:rPr lang="en-US" sz="4000" dirty="0"/>
              <a:t>through a </a:t>
            </a:r>
            <a:r>
              <a:rPr lang="en-US" sz="4000" b="1" dirty="0"/>
              <a:t>valence action</a:t>
            </a:r>
            <a:r>
              <a:rPr lang="en-US" sz="4000" dirty="0"/>
              <a:t> (judgment on an aspect). 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Four representative </a:t>
            </a:r>
            <a:r>
              <a:rPr lang="en-US" sz="4000" b="1" dirty="0">
                <a:solidFill>
                  <a:srgbClr val="C00000"/>
                </a:solidFill>
              </a:rPr>
              <a:t>populist narrative structures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AC43CCB-C563-D687-B9F3-CC682D0D5CA2}"/>
              </a:ext>
            </a:extLst>
          </p:cNvPr>
          <p:cNvSpPr/>
          <p:nvPr/>
        </p:nvSpPr>
        <p:spPr>
          <a:xfrm>
            <a:off x="23041135" y="52685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C1DD7FC-AEA8-3678-B986-1A5E72769BC6}"/>
              </a:ext>
            </a:extLst>
          </p:cNvPr>
          <p:cNvSpPr txBox="1"/>
          <p:nvPr/>
        </p:nvSpPr>
        <p:spPr>
          <a:xfrm>
            <a:off x="23419434" y="551159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0479F23-C163-E08D-1492-4B11C98C1BA5}"/>
              </a:ext>
            </a:extLst>
          </p:cNvPr>
          <p:cNvSpPr/>
          <p:nvPr/>
        </p:nvSpPr>
        <p:spPr>
          <a:xfrm>
            <a:off x="21447440" y="52343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271A5A2-EA60-CDC2-4D38-3C344888740E}"/>
              </a:ext>
            </a:extLst>
          </p:cNvPr>
          <p:cNvSpPr txBox="1"/>
          <p:nvPr/>
        </p:nvSpPr>
        <p:spPr>
          <a:xfrm>
            <a:off x="21705333" y="54971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4E8A6C3-FFD8-566D-CFD6-E20A204A58FB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3DD915B-BCB4-6DEE-7A84-6CB290996BFA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C6DC9FA-06E4-2C67-405E-CE82A39356E1}"/>
              </a:ext>
            </a:extLst>
          </p:cNvPr>
          <p:cNvSpPr/>
          <p:nvPr/>
        </p:nvSpPr>
        <p:spPr>
          <a:xfrm>
            <a:off x="24758353" y="821152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6EA5B9B1-C82E-7D21-6EEE-8612FA4FBDF7}"/>
              </a:ext>
            </a:extLst>
          </p:cNvPr>
          <p:cNvSpPr txBox="1"/>
          <p:nvPr/>
        </p:nvSpPr>
        <p:spPr>
          <a:xfrm>
            <a:off x="25014489" y="846352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82887D69-DDFE-F486-44DB-746AC74633B6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D9506A08-EEE6-B407-D315-B6B749E1339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CBCC6B4F-1742-4D7D-54C6-01ADB1585AAA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68DBF0F-E60F-0025-D593-C18F0B8B86BC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0E6E9F6D-48B2-8FCD-1BDA-81B3D14EC8D6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8A4CDFF3-6638-DECF-16F8-C201C40AC1FC}"/>
              </a:ext>
            </a:extLst>
          </p:cNvPr>
          <p:cNvSpPr txBox="1"/>
          <p:nvPr/>
        </p:nvSpPr>
        <p:spPr>
          <a:xfrm>
            <a:off x="24782539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3EC88468-0922-713C-ADC3-32BE9F0A707D}"/>
              </a:ext>
            </a:extLst>
          </p:cNvPr>
          <p:cNvGrpSpPr/>
          <p:nvPr/>
        </p:nvGrpSpPr>
        <p:grpSpPr>
          <a:xfrm>
            <a:off x="20963721" y="7222583"/>
            <a:ext cx="9128929" cy="1151719"/>
            <a:chOff x="10024498" y="6772639"/>
            <a:chExt cx="9128929" cy="1151719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1848D400-0202-98F9-FCF0-8961A0BE848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498" y="6772639"/>
              <a:ext cx="914218" cy="8471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23C916A8-A4FB-63BB-D31F-CC6A621DF223}"/>
                </a:ext>
              </a:extLst>
            </p:cNvPr>
            <p:cNvSpPr/>
            <p:nvPr/>
          </p:nvSpPr>
          <p:spPr>
            <a:xfrm>
              <a:off x="17095752" y="7202818"/>
              <a:ext cx="915669" cy="64135"/>
            </a:xfrm>
            <a:custGeom>
              <a:avLst/>
              <a:gdLst/>
              <a:ahLst/>
              <a:cxnLst/>
              <a:rect l="l" t="t" r="r" b="b"/>
              <a:pathLst>
                <a:path w="915669" h="64134">
                  <a:moveTo>
                    <a:pt x="915509" y="40622"/>
                  </a:moveTo>
                  <a:lnTo>
                    <a:pt x="832740" y="25506"/>
                  </a:lnTo>
                  <a:lnTo>
                    <a:pt x="780994" y="18323"/>
                  </a:lnTo>
                  <a:lnTo>
                    <a:pt x="729594" y="12320"/>
                  </a:lnTo>
                  <a:lnTo>
                    <a:pt x="678539" y="7496"/>
                  </a:lnTo>
                  <a:lnTo>
                    <a:pt x="627829" y="3852"/>
                  </a:lnTo>
                  <a:lnTo>
                    <a:pt x="577464" y="1388"/>
                  </a:lnTo>
                  <a:lnTo>
                    <a:pt x="527444" y="104"/>
                  </a:lnTo>
                  <a:lnTo>
                    <a:pt x="477770" y="0"/>
                  </a:lnTo>
                  <a:lnTo>
                    <a:pt x="428440" y="1075"/>
                  </a:lnTo>
                  <a:lnTo>
                    <a:pt x="379456" y="3329"/>
                  </a:lnTo>
                  <a:lnTo>
                    <a:pt x="330817" y="6764"/>
                  </a:lnTo>
                  <a:lnTo>
                    <a:pt x="282522" y="11378"/>
                  </a:lnTo>
                  <a:lnTo>
                    <a:pt x="234573" y="17172"/>
                  </a:lnTo>
                  <a:lnTo>
                    <a:pt x="186969" y="24146"/>
                  </a:lnTo>
                  <a:lnTo>
                    <a:pt x="139709" y="32299"/>
                  </a:lnTo>
                  <a:lnTo>
                    <a:pt x="92794" y="41632"/>
                  </a:lnTo>
                  <a:lnTo>
                    <a:pt x="46225" y="52144"/>
                  </a:lnTo>
                  <a:lnTo>
                    <a:pt x="0" y="6383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C3123CF5-5028-3AAE-4B81-5BC1E04094FB}"/>
                </a:ext>
              </a:extLst>
            </p:cNvPr>
            <p:cNvSpPr/>
            <p:nvPr/>
          </p:nvSpPr>
          <p:spPr>
            <a:xfrm>
              <a:off x="17953568" y="7113974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029" y="0"/>
                  </a:moveTo>
                  <a:lnTo>
                    <a:pt x="0" y="245424"/>
                  </a:lnTo>
                  <a:lnTo>
                    <a:pt x="272431" y="176742"/>
                  </a:lnTo>
                  <a:lnTo>
                    <a:pt x="5402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2CF6CAAC-6F35-29A9-AA16-74BA99DE3807}"/>
                </a:ext>
              </a:extLst>
            </p:cNvPr>
            <p:cNvSpPr/>
            <p:nvPr/>
          </p:nvSpPr>
          <p:spPr>
            <a:xfrm>
              <a:off x="18199658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7" y="777673"/>
                  </a:lnTo>
                  <a:lnTo>
                    <a:pt x="874973" y="739091"/>
                  </a:lnTo>
                  <a:lnTo>
                    <a:pt x="898974" y="698476"/>
                  </a:lnTo>
                  <a:lnTo>
                    <a:pt x="918612" y="656167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6"/>
                  </a:lnTo>
                  <a:lnTo>
                    <a:pt x="874973" y="214431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9ABF9B2B-AA2D-D8D9-E0E2-E0B0549D1AD4}"/>
              </a:ext>
            </a:extLst>
          </p:cNvPr>
          <p:cNvSpPr txBox="1"/>
          <p:nvPr/>
        </p:nvSpPr>
        <p:spPr>
          <a:xfrm>
            <a:off x="22255230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D24A265-40BC-770B-CC0F-C697B07B18AA}"/>
              </a:ext>
            </a:extLst>
          </p:cNvPr>
          <p:cNvSpPr/>
          <p:nvPr/>
        </p:nvSpPr>
        <p:spPr>
          <a:xfrm>
            <a:off x="24900523" y="541058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92" y="0"/>
                </a:moveTo>
                <a:lnTo>
                  <a:pt x="745376" y="0"/>
                </a:lnTo>
                <a:lnTo>
                  <a:pt x="693952" y="1955"/>
                </a:lnTo>
                <a:lnTo>
                  <a:pt x="642805" y="5865"/>
                </a:lnTo>
                <a:lnTo>
                  <a:pt x="592119" y="11731"/>
                </a:lnTo>
                <a:lnTo>
                  <a:pt x="542081" y="19552"/>
                </a:lnTo>
                <a:lnTo>
                  <a:pt x="492873" y="29328"/>
                </a:lnTo>
                <a:lnTo>
                  <a:pt x="444680" y="41059"/>
                </a:lnTo>
                <a:lnTo>
                  <a:pt x="397688" y="54745"/>
                </a:lnTo>
                <a:lnTo>
                  <a:pt x="352082" y="70387"/>
                </a:lnTo>
                <a:lnTo>
                  <a:pt x="308045" y="87984"/>
                </a:lnTo>
                <a:lnTo>
                  <a:pt x="265762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2" y="774812"/>
                </a:lnTo>
                <a:lnTo>
                  <a:pt x="308045" y="794364"/>
                </a:lnTo>
                <a:lnTo>
                  <a:pt x="352082" y="811961"/>
                </a:lnTo>
                <a:lnTo>
                  <a:pt x="397688" y="827603"/>
                </a:lnTo>
                <a:lnTo>
                  <a:pt x="444680" y="841289"/>
                </a:lnTo>
                <a:lnTo>
                  <a:pt x="492873" y="853021"/>
                </a:lnTo>
                <a:lnTo>
                  <a:pt x="542081" y="862797"/>
                </a:lnTo>
                <a:lnTo>
                  <a:pt x="592119" y="870617"/>
                </a:lnTo>
                <a:lnTo>
                  <a:pt x="642805" y="876483"/>
                </a:lnTo>
                <a:lnTo>
                  <a:pt x="693952" y="880394"/>
                </a:lnTo>
                <a:lnTo>
                  <a:pt x="745376" y="882349"/>
                </a:lnTo>
                <a:lnTo>
                  <a:pt x="796892" y="882349"/>
                </a:lnTo>
                <a:lnTo>
                  <a:pt x="848316" y="880394"/>
                </a:lnTo>
                <a:lnTo>
                  <a:pt x="899463" y="876483"/>
                </a:lnTo>
                <a:lnTo>
                  <a:pt x="950148" y="870617"/>
                </a:lnTo>
                <a:lnTo>
                  <a:pt x="1000186" y="862797"/>
                </a:lnTo>
                <a:lnTo>
                  <a:pt x="1049393" y="853021"/>
                </a:lnTo>
                <a:lnTo>
                  <a:pt x="1097585" y="841289"/>
                </a:lnTo>
                <a:lnTo>
                  <a:pt x="1144576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6" y="54745"/>
                </a:lnTo>
                <a:lnTo>
                  <a:pt x="1097585" y="41059"/>
                </a:lnTo>
                <a:lnTo>
                  <a:pt x="1049393" y="29328"/>
                </a:lnTo>
                <a:lnTo>
                  <a:pt x="1000186" y="19552"/>
                </a:lnTo>
                <a:lnTo>
                  <a:pt x="950148" y="11731"/>
                </a:lnTo>
                <a:lnTo>
                  <a:pt x="899463" y="5865"/>
                </a:lnTo>
                <a:lnTo>
                  <a:pt x="848316" y="1955"/>
                </a:lnTo>
                <a:lnTo>
                  <a:pt x="79689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A5223BF-552E-6352-5819-4D601F24A619}"/>
              </a:ext>
            </a:extLst>
          </p:cNvPr>
          <p:cNvSpPr txBox="1"/>
          <p:nvPr/>
        </p:nvSpPr>
        <p:spPr>
          <a:xfrm>
            <a:off x="24204840" y="5964782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0A1C7A6C-D0AE-1302-C9EF-93E501C2594D}"/>
              </a:ext>
            </a:extLst>
          </p:cNvPr>
          <p:cNvSpPr/>
          <p:nvPr/>
        </p:nvSpPr>
        <p:spPr>
          <a:xfrm>
            <a:off x="21893808" y="565081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C41F7A29-38A8-2DF4-3675-08E8F1FDB1FF}"/>
              </a:ext>
            </a:extLst>
          </p:cNvPr>
          <p:cNvSpPr txBox="1"/>
          <p:nvPr/>
        </p:nvSpPr>
        <p:spPr>
          <a:xfrm>
            <a:off x="22149945" y="590280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D68181DF-D317-73CC-6415-9456309C5788}"/>
              </a:ext>
            </a:extLst>
          </p:cNvPr>
          <p:cNvGrpSpPr/>
          <p:nvPr/>
        </p:nvGrpSpPr>
        <p:grpSpPr>
          <a:xfrm>
            <a:off x="20499935" y="6175934"/>
            <a:ext cx="7459115" cy="4575175"/>
            <a:chOff x="10678607" y="5760040"/>
            <a:chExt cx="7459115" cy="4575175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79CF8812-A628-E201-99EA-4189E3C955F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8607" y="6666267"/>
              <a:ext cx="953768" cy="1194062"/>
            </a:xfrm>
            <a:prstGeom prst="rect">
              <a:avLst/>
            </a:prstGeom>
          </p:spPr>
        </p:pic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97CAC930-A35C-537A-019A-8ADD9637C34D}"/>
                </a:ext>
              </a:extLst>
            </p:cNvPr>
            <p:cNvSpPr/>
            <p:nvPr/>
          </p:nvSpPr>
          <p:spPr>
            <a:xfrm>
              <a:off x="16934008" y="5870928"/>
              <a:ext cx="987425" cy="88900"/>
            </a:xfrm>
            <a:custGeom>
              <a:avLst/>
              <a:gdLst/>
              <a:ahLst/>
              <a:cxnLst/>
              <a:rect l="l" t="t" r="r" b="b"/>
              <a:pathLst>
                <a:path w="987425" h="88900">
                  <a:moveTo>
                    <a:pt x="0" y="88478"/>
                  </a:moveTo>
                  <a:lnTo>
                    <a:pt x="56623" y="76097"/>
                  </a:lnTo>
                  <a:lnTo>
                    <a:pt x="112547" y="64649"/>
                  </a:lnTo>
                  <a:lnTo>
                    <a:pt x="167773" y="54133"/>
                  </a:lnTo>
                  <a:lnTo>
                    <a:pt x="222300" y="44549"/>
                  </a:lnTo>
                  <a:lnTo>
                    <a:pt x="276128" y="35898"/>
                  </a:lnTo>
                  <a:lnTo>
                    <a:pt x="329257" y="28179"/>
                  </a:lnTo>
                  <a:lnTo>
                    <a:pt x="381688" y="21393"/>
                  </a:lnTo>
                  <a:lnTo>
                    <a:pt x="433419" y="15540"/>
                  </a:lnTo>
                  <a:lnTo>
                    <a:pt x="484452" y="10618"/>
                  </a:lnTo>
                  <a:lnTo>
                    <a:pt x="534786" y="6630"/>
                  </a:lnTo>
                  <a:lnTo>
                    <a:pt x="584421" y="3573"/>
                  </a:lnTo>
                  <a:lnTo>
                    <a:pt x="633357" y="1450"/>
                  </a:lnTo>
                  <a:lnTo>
                    <a:pt x="681595" y="258"/>
                  </a:lnTo>
                  <a:lnTo>
                    <a:pt x="729134" y="0"/>
                  </a:lnTo>
                  <a:lnTo>
                    <a:pt x="775974" y="673"/>
                  </a:lnTo>
                  <a:lnTo>
                    <a:pt x="822115" y="2279"/>
                  </a:lnTo>
                  <a:lnTo>
                    <a:pt x="867557" y="4818"/>
                  </a:lnTo>
                  <a:lnTo>
                    <a:pt x="912301" y="8289"/>
                  </a:lnTo>
                  <a:lnTo>
                    <a:pt x="956345" y="12692"/>
                  </a:lnTo>
                  <a:lnTo>
                    <a:pt x="987264" y="1836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672CFCD8-422E-6C3D-74CB-BD8FA482026B}"/>
                </a:ext>
              </a:extLst>
            </p:cNvPr>
            <p:cNvSpPr/>
            <p:nvPr/>
          </p:nvSpPr>
          <p:spPr>
            <a:xfrm>
              <a:off x="16115247" y="5760040"/>
              <a:ext cx="2022475" cy="4575175"/>
            </a:xfrm>
            <a:custGeom>
              <a:avLst/>
              <a:gdLst/>
              <a:ahLst/>
              <a:cxnLst/>
              <a:rect l="l" t="t" r="r" b="b"/>
              <a:pathLst>
                <a:path w="2022475" h="4575175">
                  <a:moveTo>
                    <a:pt x="1542249" y="4116019"/>
                  </a:moveTo>
                  <a:lnTo>
                    <a:pt x="1527225" y="4045153"/>
                  </a:lnTo>
                  <a:lnTo>
                    <a:pt x="1492161" y="3976166"/>
                  </a:lnTo>
                  <a:lnTo>
                    <a:pt x="1467116" y="3942842"/>
                  </a:lnTo>
                  <a:lnTo>
                    <a:pt x="1437055" y="3910546"/>
                  </a:lnTo>
                  <a:lnTo>
                    <a:pt x="1401991" y="3879469"/>
                  </a:lnTo>
                  <a:lnTo>
                    <a:pt x="1361922" y="3849801"/>
                  </a:lnTo>
                  <a:lnTo>
                    <a:pt x="1316837" y="3821722"/>
                  </a:lnTo>
                  <a:lnTo>
                    <a:pt x="1276489" y="3800221"/>
                  </a:lnTo>
                  <a:lnTo>
                    <a:pt x="1234211" y="3780663"/>
                  </a:lnTo>
                  <a:lnTo>
                    <a:pt x="1190180" y="3763073"/>
                  </a:lnTo>
                  <a:lnTo>
                    <a:pt x="1144574" y="3747427"/>
                  </a:lnTo>
                  <a:lnTo>
                    <a:pt x="1097572" y="3733736"/>
                  </a:lnTo>
                  <a:lnTo>
                    <a:pt x="1049388" y="3722001"/>
                  </a:lnTo>
                  <a:lnTo>
                    <a:pt x="1000175" y="3712235"/>
                  </a:lnTo>
                  <a:lnTo>
                    <a:pt x="950137" y="3704412"/>
                  </a:lnTo>
                  <a:lnTo>
                    <a:pt x="899452" y="3698544"/>
                  </a:lnTo>
                  <a:lnTo>
                    <a:pt x="848309" y="3694633"/>
                  </a:lnTo>
                  <a:lnTo>
                    <a:pt x="796886" y="3692677"/>
                  </a:lnTo>
                  <a:lnTo>
                    <a:pt x="745363" y="3692677"/>
                  </a:lnTo>
                  <a:lnTo>
                    <a:pt x="693940" y="3694633"/>
                  </a:lnTo>
                  <a:lnTo>
                    <a:pt x="642797" y="3698544"/>
                  </a:lnTo>
                  <a:lnTo>
                    <a:pt x="592112" y="3704412"/>
                  </a:lnTo>
                  <a:lnTo>
                    <a:pt x="542074" y="3712235"/>
                  </a:lnTo>
                  <a:lnTo>
                    <a:pt x="492861" y="3722001"/>
                  </a:lnTo>
                  <a:lnTo>
                    <a:pt x="444665" y="3733736"/>
                  </a:lnTo>
                  <a:lnTo>
                    <a:pt x="397675" y="3747427"/>
                  </a:lnTo>
                  <a:lnTo>
                    <a:pt x="352069" y="3763073"/>
                  </a:lnTo>
                  <a:lnTo>
                    <a:pt x="308038" y="3780663"/>
                  </a:lnTo>
                  <a:lnTo>
                    <a:pt x="265760" y="3800221"/>
                  </a:lnTo>
                  <a:lnTo>
                    <a:pt x="225412" y="3821722"/>
                  </a:lnTo>
                  <a:lnTo>
                    <a:pt x="180327" y="3849801"/>
                  </a:lnTo>
                  <a:lnTo>
                    <a:pt x="140258" y="3879469"/>
                  </a:lnTo>
                  <a:lnTo>
                    <a:pt x="105194" y="3910546"/>
                  </a:lnTo>
                  <a:lnTo>
                    <a:pt x="75133" y="3942842"/>
                  </a:lnTo>
                  <a:lnTo>
                    <a:pt x="50088" y="3976166"/>
                  </a:lnTo>
                  <a:lnTo>
                    <a:pt x="30048" y="4010329"/>
                  </a:lnTo>
                  <a:lnTo>
                    <a:pt x="5003" y="4080446"/>
                  </a:lnTo>
                  <a:lnTo>
                    <a:pt x="0" y="4116019"/>
                  </a:lnTo>
                  <a:lnTo>
                    <a:pt x="0" y="4151693"/>
                  </a:lnTo>
                  <a:lnTo>
                    <a:pt x="15024" y="4222547"/>
                  </a:lnTo>
                  <a:lnTo>
                    <a:pt x="50088" y="4291546"/>
                  </a:lnTo>
                  <a:lnTo>
                    <a:pt x="75133" y="4324870"/>
                  </a:lnTo>
                  <a:lnTo>
                    <a:pt x="105194" y="4357167"/>
                  </a:lnTo>
                  <a:lnTo>
                    <a:pt x="140258" y="4388231"/>
                  </a:lnTo>
                  <a:lnTo>
                    <a:pt x="180327" y="4417911"/>
                  </a:lnTo>
                  <a:lnTo>
                    <a:pt x="225412" y="4445990"/>
                  </a:lnTo>
                  <a:lnTo>
                    <a:pt x="265760" y="4467491"/>
                  </a:lnTo>
                  <a:lnTo>
                    <a:pt x="308038" y="4487049"/>
                  </a:lnTo>
                  <a:lnTo>
                    <a:pt x="352069" y="4504639"/>
                  </a:lnTo>
                  <a:lnTo>
                    <a:pt x="397675" y="4520285"/>
                  </a:lnTo>
                  <a:lnTo>
                    <a:pt x="444665" y="4533976"/>
                  </a:lnTo>
                  <a:lnTo>
                    <a:pt x="492861" y="4545698"/>
                  </a:lnTo>
                  <a:lnTo>
                    <a:pt x="542074" y="4555477"/>
                  </a:lnTo>
                  <a:lnTo>
                    <a:pt x="592112" y="4563300"/>
                  </a:lnTo>
                  <a:lnTo>
                    <a:pt x="642797" y="4569168"/>
                  </a:lnTo>
                  <a:lnTo>
                    <a:pt x="693940" y="4573079"/>
                  </a:lnTo>
                  <a:lnTo>
                    <a:pt x="745363" y="4575035"/>
                  </a:lnTo>
                  <a:lnTo>
                    <a:pt x="796886" y="4575035"/>
                  </a:lnTo>
                  <a:lnTo>
                    <a:pt x="848309" y="4573079"/>
                  </a:lnTo>
                  <a:lnTo>
                    <a:pt x="899452" y="4569168"/>
                  </a:lnTo>
                  <a:lnTo>
                    <a:pt x="950137" y="4563300"/>
                  </a:lnTo>
                  <a:lnTo>
                    <a:pt x="1000175" y="4555477"/>
                  </a:lnTo>
                  <a:lnTo>
                    <a:pt x="1049388" y="4545698"/>
                  </a:lnTo>
                  <a:lnTo>
                    <a:pt x="1097572" y="4533976"/>
                  </a:lnTo>
                  <a:lnTo>
                    <a:pt x="1144574" y="4520285"/>
                  </a:lnTo>
                  <a:lnTo>
                    <a:pt x="1190180" y="4504639"/>
                  </a:lnTo>
                  <a:lnTo>
                    <a:pt x="1234211" y="4487049"/>
                  </a:lnTo>
                  <a:lnTo>
                    <a:pt x="1276489" y="4467491"/>
                  </a:lnTo>
                  <a:lnTo>
                    <a:pt x="1316837" y="4445990"/>
                  </a:lnTo>
                  <a:lnTo>
                    <a:pt x="1361922" y="4417911"/>
                  </a:lnTo>
                  <a:lnTo>
                    <a:pt x="1401991" y="4388231"/>
                  </a:lnTo>
                  <a:lnTo>
                    <a:pt x="1437055" y="4357167"/>
                  </a:lnTo>
                  <a:lnTo>
                    <a:pt x="1467116" y="4324870"/>
                  </a:lnTo>
                  <a:lnTo>
                    <a:pt x="1492161" y="4291546"/>
                  </a:lnTo>
                  <a:lnTo>
                    <a:pt x="1512201" y="4257370"/>
                  </a:lnTo>
                  <a:lnTo>
                    <a:pt x="1537246" y="4187266"/>
                  </a:lnTo>
                  <a:lnTo>
                    <a:pt x="1542249" y="4151693"/>
                  </a:lnTo>
                  <a:lnTo>
                    <a:pt x="1542249" y="4116019"/>
                  </a:lnTo>
                  <a:close/>
                </a:path>
                <a:path w="2022475" h="4575175">
                  <a:moveTo>
                    <a:pt x="2022297" y="168960"/>
                  </a:moveTo>
                  <a:lnTo>
                    <a:pt x="1797812" y="0"/>
                  </a:lnTo>
                  <a:lnTo>
                    <a:pt x="1752447" y="247180"/>
                  </a:lnTo>
                  <a:lnTo>
                    <a:pt x="2022297" y="16896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F18974A7-B14C-DF69-E62D-C53B65E27F7B}"/>
              </a:ext>
            </a:extLst>
          </p:cNvPr>
          <p:cNvSpPr txBox="1"/>
          <p:nvPr/>
        </p:nvSpPr>
        <p:spPr>
          <a:xfrm>
            <a:off x="24842286" y="969575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1C443A7B-885D-F115-6FBF-02F9608252D6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AE0DD45B-718F-515F-5E25-6ADD8AA1D36B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EA611D7B-0171-5948-8BE8-C0C00CC8A845}"/>
              </a:ext>
            </a:extLst>
          </p:cNvPr>
          <p:cNvGrpSpPr/>
          <p:nvPr/>
        </p:nvGrpSpPr>
        <p:grpSpPr>
          <a:xfrm>
            <a:off x="25916890" y="9002225"/>
            <a:ext cx="975360" cy="885190"/>
            <a:chOff x="17568155" y="9002225"/>
            <a:chExt cx="975360" cy="885190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29B9E07B-6FC8-63E0-F9F4-4B2F5A33485A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1386EB11-F90F-0183-B64A-9395F017EA13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688C00A9-AE11-7EA7-4E8A-5664128322E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8132" y="9002225"/>
              <a:ext cx="649194" cy="649194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4C33437-B553-D15F-969D-DC7A6BC98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r="51116" b="2770"/>
          <a:stretch>
            <a:fillRect/>
          </a:stretch>
        </p:blipFill>
        <p:spPr>
          <a:xfrm>
            <a:off x="10201573" y="1481033"/>
            <a:ext cx="4651078" cy="90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97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0925F-C68A-37F9-3927-28CDE6C2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38701CB-37F8-A062-7403-BF426BE2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68" y="12284075"/>
            <a:ext cx="17154464" cy="647478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BC0D310F-781E-EE1D-B0B9-B2884D3B0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200" y="886971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u="none" spc="-125" dirty="0">
                <a:latin typeface="Arial"/>
                <a:cs typeface="Arial"/>
              </a:rPr>
              <a:t>Measuring</a:t>
            </a:r>
            <a:r>
              <a:rPr sz="7000" b="1" u="none" spc="-300" dirty="0">
                <a:latin typeface="Arial"/>
                <a:cs typeface="Arial"/>
              </a:rPr>
              <a:t> </a:t>
            </a:r>
            <a:r>
              <a:rPr sz="7000" b="1" u="none" spc="-120" dirty="0">
                <a:latin typeface="Arial"/>
                <a:cs typeface="Arial"/>
              </a:rPr>
              <a:t>Thin-</a:t>
            </a:r>
            <a:r>
              <a:rPr sz="7000" b="1" u="none" spc="-95" dirty="0">
                <a:latin typeface="Arial"/>
                <a:cs typeface="Arial"/>
              </a:rPr>
              <a:t>centered</a:t>
            </a:r>
            <a:r>
              <a:rPr sz="7000" b="1" u="none" spc="-285" dirty="0">
                <a:latin typeface="Arial"/>
                <a:cs typeface="Arial"/>
              </a:rPr>
              <a:t> </a:t>
            </a:r>
            <a:r>
              <a:rPr sz="7000" b="1" u="none" spc="-210" dirty="0">
                <a:latin typeface="Arial"/>
                <a:cs typeface="Arial"/>
              </a:rPr>
              <a:t>Populism</a:t>
            </a:r>
            <a:r>
              <a:rPr sz="7000" b="1" u="none" spc="-280" dirty="0">
                <a:latin typeface="Arial"/>
                <a:cs typeface="Arial"/>
              </a:rPr>
              <a:t> </a:t>
            </a:r>
            <a:r>
              <a:rPr sz="7000" b="1" u="none" spc="-235" dirty="0">
                <a:latin typeface="Arial"/>
                <a:cs typeface="Arial"/>
              </a:rPr>
              <a:t>in</a:t>
            </a:r>
            <a:r>
              <a:rPr sz="7000" b="1" u="none" spc="-280" dirty="0">
                <a:latin typeface="Arial"/>
                <a:cs typeface="Arial"/>
              </a:rPr>
              <a:t> </a:t>
            </a:r>
            <a:r>
              <a:rPr sz="7000" b="1" u="none" spc="-910" dirty="0">
                <a:latin typeface="Arial"/>
                <a:cs typeface="Arial"/>
              </a:rPr>
              <a:t>T</a:t>
            </a:r>
            <a:r>
              <a:rPr sz="7000" b="1" u="none" spc="-135" dirty="0">
                <a:latin typeface="Arial"/>
                <a:cs typeface="Arial"/>
              </a:rPr>
              <a:t>ext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5F6C79C-9A6A-6D94-7A34-9058CA402CCE}"/>
              </a:ext>
            </a:extLst>
          </p:cNvPr>
          <p:cNvSpPr txBox="1"/>
          <p:nvPr/>
        </p:nvSpPr>
        <p:spPr>
          <a:xfrm>
            <a:off x="790814" y="2327742"/>
            <a:ext cx="13834744" cy="685444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0"/>
              </a:spcBef>
              <a:buSzPct val="124561"/>
              <a:tabLst>
                <a:tab pos="379095" algn="l"/>
              </a:tabLst>
            </a:pPr>
            <a:r>
              <a:rPr sz="4000" dirty="0">
                <a:latin typeface="Arial MT"/>
                <a:cs typeface="Arial MT"/>
              </a:rPr>
              <a:t>Populist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narratives</a:t>
            </a:r>
            <a:r>
              <a:rPr sz="4000" spc="135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have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defining</a:t>
            </a:r>
            <a:r>
              <a:rPr sz="4000" spc="130" dirty="0">
                <a:latin typeface="Arial MT"/>
                <a:cs typeface="Arial MT"/>
              </a:rPr>
              <a:t> </a:t>
            </a:r>
            <a:r>
              <a:rPr lang="en-US" sz="4000" spc="-10" dirty="0">
                <a:latin typeface="Arial MT"/>
                <a:cs typeface="Arial MT"/>
              </a:rPr>
              <a:t>traits</a:t>
            </a:r>
            <a:r>
              <a:rPr sz="4000" spc="-10" dirty="0">
                <a:latin typeface="Arial MT"/>
                <a:cs typeface="Arial MT"/>
              </a:rPr>
              <a:t>:</a:t>
            </a:r>
            <a:endParaRPr sz="4000" dirty="0">
              <a:latin typeface="Arial MT"/>
              <a:cs typeface="Arial M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1386081-9EE2-EEDF-A28B-1FDFC5F1840E}"/>
              </a:ext>
            </a:extLst>
          </p:cNvPr>
          <p:cNvSpPr/>
          <p:nvPr/>
        </p:nvSpPr>
        <p:spPr>
          <a:xfrm>
            <a:off x="18491835" y="52685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09F78E2-4F47-4858-694A-F5AA769A6FE8}"/>
              </a:ext>
            </a:extLst>
          </p:cNvPr>
          <p:cNvSpPr txBox="1"/>
          <p:nvPr/>
        </p:nvSpPr>
        <p:spPr>
          <a:xfrm>
            <a:off x="18870134" y="551159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54B3E04-511A-B590-3C25-70E1A7D944CB}"/>
              </a:ext>
            </a:extLst>
          </p:cNvPr>
          <p:cNvSpPr/>
          <p:nvPr/>
        </p:nvSpPr>
        <p:spPr>
          <a:xfrm>
            <a:off x="16898140" y="52343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02EC418-B586-2DB5-76F4-6249C577256D}"/>
              </a:ext>
            </a:extLst>
          </p:cNvPr>
          <p:cNvSpPr txBox="1"/>
          <p:nvPr/>
        </p:nvSpPr>
        <p:spPr>
          <a:xfrm>
            <a:off x="17156033" y="54971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094BF36-52F8-7434-A984-707A69081CC0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6C13628-34DD-DCAB-3864-188F5E8DD4F2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C995ED7-10FD-4211-39B4-72F29FE892C3}"/>
              </a:ext>
            </a:extLst>
          </p:cNvPr>
          <p:cNvSpPr/>
          <p:nvPr/>
        </p:nvSpPr>
        <p:spPr>
          <a:xfrm>
            <a:off x="20209053" y="821152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A0B5713-EC8F-B889-4EF9-5D48A11F69E6}"/>
              </a:ext>
            </a:extLst>
          </p:cNvPr>
          <p:cNvSpPr txBox="1"/>
          <p:nvPr/>
        </p:nvSpPr>
        <p:spPr>
          <a:xfrm>
            <a:off x="20465189" y="846352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46EF68A5-F045-46D1-52B6-8D989E6661DB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A7A88D65-E9F3-7AA1-7642-4456C9C511A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076EDED5-3BC8-83DD-76C1-579256DF819B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99002A08-8556-A9D1-AFB7-E57C7B2E19BE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40A581BD-D74D-FD54-BE14-834CB2D8FFC6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F30A07C0-2393-2376-4771-3DCA8E9EE6BF}"/>
              </a:ext>
            </a:extLst>
          </p:cNvPr>
          <p:cNvSpPr txBox="1"/>
          <p:nvPr/>
        </p:nvSpPr>
        <p:spPr>
          <a:xfrm>
            <a:off x="20233239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10C40BFD-DC8F-60ED-6E3B-02AFC6632D3C}"/>
              </a:ext>
            </a:extLst>
          </p:cNvPr>
          <p:cNvGrpSpPr/>
          <p:nvPr/>
        </p:nvGrpSpPr>
        <p:grpSpPr>
          <a:xfrm>
            <a:off x="17115472" y="7222583"/>
            <a:ext cx="9128929" cy="1151719"/>
            <a:chOff x="10024498" y="6772639"/>
            <a:chExt cx="9128929" cy="1151719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B4B36C35-3E71-4B19-82F5-6084763A619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4498" y="6772639"/>
              <a:ext cx="914218" cy="8471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6A93DBA-58D0-C5CE-DDF5-77D7DE6F455A}"/>
                </a:ext>
              </a:extLst>
            </p:cNvPr>
            <p:cNvSpPr/>
            <p:nvPr/>
          </p:nvSpPr>
          <p:spPr>
            <a:xfrm>
              <a:off x="17095752" y="7202818"/>
              <a:ext cx="915669" cy="64135"/>
            </a:xfrm>
            <a:custGeom>
              <a:avLst/>
              <a:gdLst/>
              <a:ahLst/>
              <a:cxnLst/>
              <a:rect l="l" t="t" r="r" b="b"/>
              <a:pathLst>
                <a:path w="915669" h="64134">
                  <a:moveTo>
                    <a:pt x="915509" y="40622"/>
                  </a:moveTo>
                  <a:lnTo>
                    <a:pt x="832740" y="25506"/>
                  </a:lnTo>
                  <a:lnTo>
                    <a:pt x="780994" y="18323"/>
                  </a:lnTo>
                  <a:lnTo>
                    <a:pt x="729594" y="12320"/>
                  </a:lnTo>
                  <a:lnTo>
                    <a:pt x="678539" y="7496"/>
                  </a:lnTo>
                  <a:lnTo>
                    <a:pt x="627829" y="3852"/>
                  </a:lnTo>
                  <a:lnTo>
                    <a:pt x="577464" y="1388"/>
                  </a:lnTo>
                  <a:lnTo>
                    <a:pt x="527444" y="104"/>
                  </a:lnTo>
                  <a:lnTo>
                    <a:pt x="477770" y="0"/>
                  </a:lnTo>
                  <a:lnTo>
                    <a:pt x="428440" y="1075"/>
                  </a:lnTo>
                  <a:lnTo>
                    <a:pt x="379456" y="3329"/>
                  </a:lnTo>
                  <a:lnTo>
                    <a:pt x="330817" y="6764"/>
                  </a:lnTo>
                  <a:lnTo>
                    <a:pt x="282522" y="11378"/>
                  </a:lnTo>
                  <a:lnTo>
                    <a:pt x="234573" y="17172"/>
                  </a:lnTo>
                  <a:lnTo>
                    <a:pt x="186969" y="24146"/>
                  </a:lnTo>
                  <a:lnTo>
                    <a:pt x="139709" y="32299"/>
                  </a:lnTo>
                  <a:lnTo>
                    <a:pt x="92794" y="41632"/>
                  </a:lnTo>
                  <a:lnTo>
                    <a:pt x="46225" y="52144"/>
                  </a:lnTo>
                  <a:lnTo>
                    <a:pt x="0" y="6383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5773145-5282-112F-C95A-634BC0F9E3FB}"/>
                </a:ext>
              </a:extLst>
            </p:cNvPr>
            <p:cNvSpPr/>
            <p:nvPr/>
          </p:nvSpPr>
          <p:spPr>
            <a:xfrm>
              <a:off x="17953568" y="7113974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029" y="0"/>
                  </a:moveTo>
                  <a:lnTo>
                    <a:pt x="0" y="245424"/>
                  </a:lnTo>
                  <a:lnTo>
                    <a:pt x="272431" y="176742"/>
                  </a:lnTo>
                  <a:lnTo>
                    <a:pt x="5402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D154DB0E-A4E9-5F47-11DA-355B9E2B7929}"/>
                </a:ext>
              </a:extLst>
            </p:cNvPr>
            <p:cNvSpPr/>
            <p:nvPr/>
          </p:nvSpPr>
          <p:spPr>
            <a:xfrm>
              <a:off x="18199658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7" y="777673"/>
                  </a:lnTo>
                  <a:lnTo>
                    <a:pt x="874973" y="739091"/>
                  </a:lnTo>
                  <a:lnTo>
                    <a:pt x="898974" y="698476"/>
                  </a:lnTo>
                  <a:lnTo>
                    <a:pt x="918612" y="656167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6"/>
                  </a:lnTo>
                  <a:lnTo>
                    <a:pt x="874973" y="214431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7703DA1C-EFA5-E24E-4599-36AC074B7CA6}"/>
              </a:ext>
            </a:extLst>
          </p:cNvPr>
          <p:cNvSpPr txBox="1"/>
          <p:nvPr/>
        </p:nvSpPr>
        <p:spPr>
          <a:xfrm>
            <a:off x="22255230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6D6E1CB8-6941-CC87-F2F9-F84F06FC6737}"/>
              </a:ext>
            </a:extLst>
          </p:cNvPr>
          <p:cNvSpPr/>
          <p:nvPr/>
        </p:nvSpPr>
        <p:spPr>
          <a:xfrm>
            <a:off x="20351223" y="541058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92" y="0"/>
                </a:moveTo>
                <a:lnTo>
                  <a:pt x="745376" y="0"/>
                </a:lnTo>
                <a:lnTo>
                  <a:pt x="693952" y="1955"/>
                </a:lnTo>
                <a:lnTo>
                  <a:pt x="642805" y="5865"/>
                </a:lnTo>
                <a:lnTo>
                  <a:pt x="592119" y="11731"/>
                </a:lnTo>
                <a:lnTo>
                  <a:pt x="542081" y="19552"/>
                </a:lnTo>
                <a:lnTo>
                  <a:pt x="492873" y="29328"/>
                </a:lnTo>
                <a:lnTo>
                  <a:pt x="444680" y="41059"/>
                </a:lnTo>
                <a:lnTo>
                  <a:pt x="397688" y="54745"/>
                </a:lnTo>
                <a:lnTo>
                  <a:pt x="352082" y="70387"/>
                </a:lnTo>
                <a:lnTo>
                  <a:pt x="308045" y="87984"/>
                </a:lnTo>
                <a:lnTo>
                  <a:pt x="265762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2" y="774812"/>
                </a:lnTo>
                <a:lnTo>
                  <a:pt x="308045" y="794364"/>
                </a:lnTo>
                <a:lnTo>
                  <a:pt x="352082" y="811961"/>
                </a:lnTo>
                <a:lnTo>
                  <a:pt x="397688" y="827603"/>
                </a:lnTo>
                <a:lnTo>
                  <a:pt x="444680" y="841289"/>
                </a:lnTo>
                <a:lnTo>
                  <a:pt x="492873" y="853021"/>
                </a:lnTo>
                <a:lnTo>
                  <a:pt x="542081" y="862797"/>
                </a:lnTo>
                <a:lnTo>
                  <a:pt x="592119" y="870617"/>
                </a:lnTo>
                <a:lnTo>
                  <a:pt x="642805" y="876483"/>
                </a:lnTo>
                <a:lnTo>
                  <a:pt x="693952" y="880394"/>
                </a:lnTo>
                <a:lnTo>
                  <a:pt x="745376" y="882349"/>
                </a:lnTo>
                <a:lnTo>
                  <a:pt x="796892" y="882349"/>
                </a:lnTo>
                <a:lnTo>
                  <a:pt x="848316" y="880394"/>
                </a:lnTo>
                <a:lnTo>
                  <a:pt x="899463" y="876483"/>
                </a:lnTo>
                <a:lnTo>
                  <a:pt x="950148" y="870617"/>
                </a:lnTo>
                <a:lnTo>
                  <a:pt x="1000186" y="862797"/>
                </a:lnTo>
                <a:lnTo>
                  <a:pt x="1049393" y="853021"/>
                </a:lnTo>
                <a:lnTo>
                  <a:pt x="1097585" y="841289"/>
                </a:lnTo>
                <a:lnTo>
                  <a:pt x="1144576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6" y="54745"/>
                </a:lnTo>
                <a:lnTo>
                  <a:pt x="1097585" y="41059"/>
                </a:lnTo>
                <a:lnTo>
                  <a:pt x="1049393" y="29328"/>
                </a:lnTo>
                <a:lnTo>
                  <a:pt x="1000186" y="19552"/>
                </a:lnTo>
                <a:lnTo>
                  <a:pt x="950148" y="11731"/>
                </a:lnTo>
                <a:lnTo>
                  <a:pt x="899463" y="5865"/>
                </a:lnTo>
                <a:lnTo>
                  <a:pt x="848316" y="1955"/>
                </a:lnTo>
                <a:lnTo>
                  <a:pt x="79689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735D7F1-9781-6B23-C18D-7A695BF7267B}"/>
              </a:ext>
            </a:extLst>
          </p:cNvPr>
          <p:cNvSpPr/>
          <p:nvPr/>
        </p:nvSpPr>
        <p:spPr>
          <a:xfrm>
            <a:off x="21893808" y="565081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12F569B7-2903-16DF-AA41-EF6CAD3CC145}"/>
              </a:ext>
            </a:extLst>
          </p:cNvPr>
          <p:cNvSpPr txBox="1"/>
          <p:nvPr/>
        </p:nvSpPr>
        <p:spPr>
          <a:xfrm>
            <a:off x="22149945" y="590280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618F06F9-24C1-44AC-91A6-F369E860E8D1}"/>
              </a:ext>
            </a:extLst>
          </p:cNvPr>
          <p:cNvGrpSpPr/>
          <p:nvPr/>
        </p:nvGrpSpPr>
        <p:grpSpPr>
          <a:xfrm>
            <a:off x="18750982" y="6175934"/>
            <a:ext cx="7459115" cy="4575175"/>
            <a:chOff x="10678607" y="5760040"/>
            <a:chExt cx="7459115" cy="4575175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4AA9C6A1-FA14-A778-11F2-F866582B33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8607" y="6666267"/>
              <a:ext cx="953768" cy="1194062"/>
            </a:xfrm>
            <a:prstGeom prst="rect">
              <a:avLst/>
            </a:prstGeom>
          </p:spPr>
        </p:pic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085D25A1-119A-05C9-0866-BCB02A22B000}"/>
                </a:ext>
              </a:extLst>
            </p:cNvPr>
            <p:cNvSpPr/>
            <p:nvPr/>
          </p:nvSpPr>
          <p:spPr>
            <a:xfrm>
              <a:off x="16934008" y="5870928"/>
              <a:ext cx="987425" cy="88900"/>
            </a:xfrm>
            <a:custGeom>
              <a:avLst/>
              <a:gdLst/>
              <a:ahLst/>
              <a:cxnLst/>
              <a:rect l="l" t="t" r="r" b="b"/>
              <a:pathLst>
                <a:path w="987425" h="88900">
                  <a:moveTo>
                    <a:pt x="0" y="88478"/>
                  </a:moveTo>
                  <a:lnTo>
                    <a:pt x="56623" y="76097"/>
                  </a:lnTo>
                  <a:lnTo>
                    <a:pt x="112547" y="64649"/>
                  </a:lnTo>
                  <a:lnTo>
                    <a:pt x="167773" y="54133"/>
                  </a:lnTo>
                  <a:lnTo>
                    <a:pt x="222300" y="44549"/>
                  </a:lnTo>
                  <a:lnTo>
                    <a:pt x="276128" y="35898"/>
                  </a:lnTo>
                  <a:lnTo>
                    <a:pt x="329257" y="28179"/>
                  </a:lnTo>
                  <a:lnTo>
                    <a:pt x="381688" y="21393"/>
                  </a:lnTo>
                  <a:lnTo>
                    <a:pt x="433419" y="15540"/>
                  </a:lnTo>
                  <a:lnTo>
                    <a:pt x="484452" y="10618"/>
                  </a:lnTo>
                  <a:lnTo>
                    <a:pt x="534786" y="6630"/>
                  </a:lnTo>
                  <a:lnTo>
                    <a:pt x="584421" y="3573"/>
                  </a:lnTo>
                  <a:lnTo>
                    <a:pt x="633357" y="1450"/>
                  </a:lnTo>
                  <a:lnTo>
                    <a:pt x="681595" y="258"/>
                  </a:lnTo>
                  <a:lnTo>
                    <a:pt x="729134" y="0"/>
                  </a:lnTo>
                  <a:lnTo>
                    <a:pt x="775974" y="673"/>
                  </a:lnTo>
                  <a:lnTo>
                    <a:pt x="822115" y="2279"/>
                  </a:lnTo>
                  <a:lnTo>
                    <a:pt x="867557" y="4818"/>
                  </a:lnTo>
                  <a:lnTo>
                    <a:pt x="912301" y="8289"/>
                  </a:lnTo>
                  <a:lnTo>
                    <a:pt x="956345" y="12692"/>
                  </a:lnTo>
                  <a:lnTo>
                    <a:pt x="987264" y="1836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5235F34F-B2C3-D275-B188-9D5AB70AE446}"/>
                </a:ext>
              </a:extLst>
            </p:cNvPr>
            <p:cNvSpPr/>
            <p:nvPr/>
          </p:nvSpPr>
          <p:spPr>
            <a:xfrm>
              <a:off x="16115247" y="5760040"/>
              <a:ext cx="2022475" cy="4575175"/>
            </a:xfrm>
            <a:custGeom>
              <a:avLst/>
              <a:gdLst/>
              <a:ahLst/>
              <a:cxnLst/>
              <a:rect l="l" t="t" r="r" b="b"/>
              <a:pathLst>
                <a:path w="2022475" h="4575175">
                  <a:moveTo>
                    <a:pt x="1542249" y="4116019"/>
                  </a:moveTo>
                  <a:lnTo>
                    <a:pt x="1527225" y="4045153"/>
                  </a:lnTo>
                  <a:lnTo>
                    <a:pt x="1492161" y="3976166"/>
                  </a:lnTo>
                  <a:lnTo>
                    <a:pt x="1467116" y="3942842"/>
                  </a:lnTo>
                  <a:lnTo>
                    <a:pt x="1437055" y="3910546"/>
                  </a:lnTo>
                  <a:lnTo>
                    <a:pt x="1401991" y="3879469"/>
                  </a:lnTo>
                  <a:lnTo>
                    <a:pt x="1361922" y="3849801"/>
                  </a:lnTo>
                  <a:lnTo>
                    <a:pt x="1316837" y="3821722"/>
                  </a:lnTo>
                  <a:lnTo>
                    <a:pt x="1276489" y="3800221"/>
                  </a:lnTo>
                  <a:lnTo>
                    <a:pt x="1234211" y="3780663"/>
                  </a:lnTo>
                  <a:lnTo>
                    <a:pt x="1190180" y="3763073"/>
                  </a:lnTo>
                  <a:lnTo>
                    <a:pt x="1144574" y="3747427"/>
                  </a:lnTo>
                  <a:lnTo>
                    <a:pt x="1097572" y="3733736"/>
                  </a:lnTo>
                  <a:lnTo>
                    <a:pt x="1049388" y="3722001"/>
                  </a:lnTo>
                  <a:lnTo>
                    <a:pt x="1000175" y="3712235"/>
                  </a:lnTo>
                  <a:lnTo>
                    <a:pt x="950137" y="3704412"/>
                  </a:lnTo>
                  <a:lnTo>
                    <a:pt x="899452" y="3698544"/>
                  </a:lnTo>
                  <a:lnTo>
                    <a:pt x="848309" y="3694633"/>
                  </a:lnTo>
                  <a:lnTo>
                    <a:pt x="796886" y="3692677"/>
                  </a:lnTo>
                  <a:lnTo>
                    <a:pt x="745363" y="3692677"/>
                  </a:lnTo>
                  <a:lnTo>
                    <a:pt x="693940" y="3694633"/>
                  </a:lnTo>
                  <a:lnTo>
                    <a:pt x="642797" y="3698544"/>
                  </a:lnTo>
                  <a:lnTo>
                    <a:pt x="592112" y="3704412"/>
                  </a:lnTo>
                  <a:lnTo>
                    <a:pt x="542074" y="3712235"/>
                  </a:lnTo>
                  <a:lnTo>
                    <a:pt x="492861" y="3722001"/>
                  </a:lnTo>
                  <a:lnTo>
                    <a:pt x="444665" y="3733736"/>
                  </a:lnTo>
                  <a:lnTo>
                    <a:pt x="397675" y="3747427"/>
                  </a:lnTo>
                  <a:lnTo>
                    <a:pt x="352069" y="3763073"/>
                  </a:lnTo>
                  <a:lnTo>
                    <a:pt x="308038" y="3780663"/>
                  </a:lnTo>
                  <a:lnTo>
                    <a:pt x="265760" y="3800221"/>
                  </a:lnTo>
                  <a:lnTo>
                    <a:pt x="225412" y="3821722"/>
                  </a:lnTo>
                  <a:lnTo>
                    <a:pt x="180327" y="3849801"/>
                  </a:lnTo>
                  <a:lnTo>
                    <a:pt x="140258" y="3879469"/>
                  </a:lnTo>
                  <a:lnTo>
                    <a:pt x="105194" y="3910546"/>
                  </a:lnTo>
                  <a:lnTo>
                    <a:pt x="75133" y="3942842"/>
                  </a:lnTo>
                  <a:lnTo>
                    <a:pt x="50088" y="3976166"/>
                  </a:lnTo>
                  <a:lnTo>
                    <a:pt x="30048" y="4010329"/>
                  </a:lnTo>
                  <a:lnTo>
                    <a:pt x="5003" y="4080446"/>
                  </a:lnTo>
                  <a:lnTo>
                    <a:pt x="0" y="4116019"/>
                  </a:lnTo>
                  <a:lnTo>
                    <a:pt x="0" y="4151693"/>
                  </a:lnTo>
                  <a:lnTo>
                    <a:pt x="15024" y="4222547"/>
                  </a:lnTo>
                  <a:lnTo>
                    <a:pt x="50088" y="4291546"/>
                  </a:lnTo>
                  <a:lnTo>
                    <a:pt x="75133" y="4324870"/>
                  </a:lnTo>
                  <a:lnTo>
                    <a:pt x="105194" y="4357167"/>
                  </a:lnTo>
                  <a:lnTo>
                    <a:pt x="140258" y="4388231"/>
                  </a:lnTo>
                  <a:lnTo>
                    <a:pt x="180327" y="4417911"/>
                  </a:lnTo>
                  <a:lnTo>
                    <a:pt x="225412" y="4445990"/>
                  </a:lnTo>
                  <a:lnTo>
                    <a:pt x="265760" y="4467491"/>
                  </a:lnTo>
                  <a:lnTo>
                    <a:pt x="308038" y="4487049"/>
                  </a:lnTo>
                  <a:lnTo>
                    <a:pt x="352069" y="4504639"/>
                  </a:lnTo>
                  <a:lnTo>
                    <a:pt x="397675" y="4520285"/>
                  </a:lnTo>
                  <a:lnTo>
                    <a:pt x="444665" y="4533976"/>
                  </a:lnTo>
                  <a:lnTo>
                    <a:pt x="492861" y="4545698"/>
                  </a:lnTo>
                  <a:lnTo>
                    <a:pt x="542074" y="4555477"/>
                  </a:lnTo>
                  <a:lnTo>
                    <a:pt x="592112" y="4563300"/>
                  </a:lnTo>
                  <a:lnTo>
                    <a:pt x="642797" y="4569168"/>
                  </a:lnTo>
                  <a:lnTo>
                    <a:pt x="693940" y="4573079"/>
                  </a:lnTo>
                  <a:lnTo>
                    <a:pt x="745363" y="4575035"/>
                  </a:lnTo>
                  <a:lnTo>
                    <a:pt x="796886" y="4575035"/>
                  </a:lnTo>
                  <a:lnTo>
                    <a:pt x="848309" y="4573079"/>
                  </a:lnTo>
                  <a:lnTo>
                    <a:pt x="899452" y="4569168"/>
                  </a:lnTo>
                  <a:lnTo>
                    <a:pt x="950137" y="4563300"/>
                  </a:lnTo>
                  <a:lnTo>
                    <a:pt x="1000175" y="4555477"/>
                  </a:lnTo>
                  <a:lnTo>
                    <a:pt x="1049388" y="4545698"/>
                  </a:lnTo>
                  <a:lnTo>
                    <a:pt x="1097572" y="4533976"/>
                  </a:lnTo>
                  <a:lnTo>
                    <a:pt x="1144574" y="4520285"/>
                  </a:lnTo>
                  <a:lnTo>
                    <a:pt x="1190180" y="4504639"/>
                  </a:lnTo>
                  <a:lnTo>
                    <a:pt x="1234211" y="4487049"/>
                  </a:lnTo>
                  <a:lnTo>
                    <a:pt x="1276489" y="4467491"/>
                  </a:lnTo>
                  <a:lnTo>
                    <a:pt x="1316837" y="4445990"/>
                  </a:lnTo>
                  <a:lnTo>
                    <a:pt x="1361922" y="4417911"/>
                  </a:lnTo>
                  <a:lnTo>
                    <a:pt x="1401991" y="4388231"/>
                  </a:lnTo>
                  <a:lnTo>
                    <a:pt x="1437055" y="4357167"/>
                  </a:lnTo>
                  <a:lnTo>
                    <a:pt x="1467116" y="4324870"/>
                  </a:lnTo>
                  <a:lnTo>
                    <a:pt x="1492161" y="4291546"/>
                  </a:lnTo>
                  <a:lnTo>
                    <a:pt x="1512201" y="4257370"/>
                  </a:lnTo>
                  <a:lnTo>
                    <a:pt x="1537246" y="4187266"/>
                  </a:lnTo>
                  <a:lnTo>
                    <a:pt x="1542249" y="4151693"/>
                  </a:lnTo>
                  <a:lnTo>
                    <a:pt x="1542249" y="4116019"/>
                  </a:lnTo>
                  <a:close/>
                </a:path>
                <a:path w="2022475" h="4575175">
                  <a:moveTo>
                    <a:pt x="2022297" y="168960"/>
                  </a:moveTo>
                  <a:lnTo>
                    <a:pt x="1797812" y="0"/>
                  </a:lnTo>
                  <a:lnTo>
                    <a:pt x="1752447" y="247180"/>
                  </a:lnTo>
                  <a:lnTo>
                    <a:pt x="2022297" y="16896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48791F1C-E0B2-A80F-6849-53522BBFBA28}"/>
              </a:ext>
            </a:extLst>
          </p:cNvPr>
          <p:cNvSpPr txBox="1"/>
          <p:nvPr/>
        </p:nvSpPr>
        <p:spPr>
          <a:xfrm>
            <a:off x="20292986" y="969575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73F55272-C604-AD15-7973-C5FA82A43056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56295D0-0297-0325-2961-9ABC99179733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4B9F4A1B-7585-7E66-93AD-BF68460421DE}"/>
              </a:ext>
            </a:extLst>
          </p:cNvPr>
          <p:cNvGrpSpPr/>
          <p:nvPr/>
        </p:nvGrpSpPr>
        <p:grpSpPr>
          <a:xfrm>
            <a:off x="21367590" y="9002225"/>
            <a:ext cx="975360" cy="885190"/>
            <a:chOff x="17568155" y="9002225"/>
            <a:chExt cx="975360" cy="885190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87ED58FC-509D-7469-A59A-DBFAA5B2305E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1051EA8B-CD8E-42C0-E707-F6CE2EAF7279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DB5B1B4D-9FDC-3D27-1958-8A02F3BCB6D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28132" y="9002225"/>
              <a:ext cx="649194" cy="649194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A042DF-8DF8-01D2-3751-540EEFE8A38D}"/>
              </a:ext>
            </a:extLst>
          </p:cNvPr>
          <p:cNvGraphicFramePr>
            <a:graphicFrameLocks noGrp="1"/>
          </p:cNvGraphicFramePr>
          <p:nvPr/>
        </p:nvGraphicFramePr>
        <p:xfrm>
          <a:off x="447836" y="3699231"/>
          <a:ext cx="17945591" cy="6566178"/>
        </p:xfrm>
        <a:graphic>
          <a:graphicData uri="http://schemas.openxmlformats.org/drawingml/2006/table">
            <a:tbl>
              <a:tblPr/>
              <a:tblGrid>
                <a:gridCol w="7546814">
                  <a:extLst>
                    <a:ext uri="{9D8B030D-6E8A-4147-A177-3AD203B41FA5}">
                      <a16:colId xmlns:a16="http://schemas.microsoft.com/office/drawing/2014/main" val="4128217994"/>
                    </a:ext>
                  </a:extLst>
                </a:gridCol>
                <a:gridCol w="10398777">
                  <a:extLst>
                    <a:ext uri="{9D8B030D-6E8A-4147-A177-3AD203B41FA5}">
                      <a16:colId xmlns:a16="http://schemas.microsoft.com/office/drawing/2014/main" val="2934510271"/>
                    </a:ext>
                  </a:extLst>
                </a:gridCol>
              </a:tblGrid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Narrative Component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Populist-PULSAR Label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835480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Actors and Targets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7273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People (acting / acted upon)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Actor-US / Target-US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050239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Elites (acting / acted upon)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Actor-THEM / Target-THEM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460940"/>
                  </a:ext>
                </a:extLst>
              </a:tr>
              <a:tr h="68695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3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230361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Morally good / bad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Judgment-on-aspect (+ / - valence)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269402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 b="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3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3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81999"/>
                  </a:ext>
                </a:extLst>
              </a:tr>
              <a:tr h="698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Speaker / Non-speaker 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Judgment-holder (Speaker / Non-speaker)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9245"/>
                  </a:ext>
                </a:extLst>
              </a:tr>
            </a:tbl>
          </a:graphicData>
        </a:graphic>
      </p:graphicFrame>
      <p:pic>
        <p:nvPicPr>
          <p:cNvPr id="41" name="Picture 40">
            <a:extLst>
              <a:ext uri="{FF2B5EF4-FFF2-40B4-BE49-F238E27FC236}">
                <a16:creationId xmlns:a16="http://schemas.microsoft.com/office/drawing/2014/main" id="{5C798EC7-E5FA-07B6-8898-FB9959F4E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5409"/>
          <a:stretch>
            <a:fillRect/>
          </a:stretch>
        </p:blipFill>
        <p:spPr>
          <a:xfrm>
            <a:off x="16869069" y="6950820"/>
            <a:ext cx="1470787" cy="16516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630CA7E-4605-C4C4-1FCC-1B04037B12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1297"/>
          <a:stretch>
            <a:fillRect/>
          </a:stretch>
        </p:blipFill>
        <p:spPr>
          <a:xfrm>
            <a:off x="18498092" y="6950820"/>
            <a:ext cx="1470787" cy="147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57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D3F5F-DA9C-602D-EF44-AF618F703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84775AC-494B-AFD4-38A0-E7A8C20D3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481" y="320675"/>
            <a:ext cx="1941205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sz="7200" b="1" u="none" dirty="0"/>
              <a:t>The Structure of Populism as Graph Motif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01B307-8F5C-4CCA-1D66-B9ECFB7411BC}"/>
              </a:ext>
            </a:extLst>
          </p:cNvPr>
          <p:cNvSpPr txBox="1"/>
          <p:nvPr/>
        </p:nvSpPr>
        <p:spPr>
          <a:xfrm>
            <a:off x="90306" y="2264735"/>
            <a:ext cx="10342744" cy="8072082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r>
              <a:rPr lang="en-US" sz="4000" dirty="0"/>
              <a:t>We </a:t>
            </a:r>
            <a:r>
              <a:rPr lang="en-US" sz="4000" b="1" dirty="0"/>
              <a:t>measure</a:t>
            </a:r>
            <a:r>
              <a:rPr lang="en-US" sz="4000" dirty="0"/>
              <a:t> populist </a:t>
            </a:r>
            <a:r>
              <a:rPr lang="en-US" sz="4000" b="1" dirty="0">
                <a:solidFill>
                  <a:srgbClr val="C00000"/>
                </a:solidFill>
              </a:rPr>
              <a:t>narrative structures</a:t>
            </a:r>
            <a:r>
              <a:rPr lang="en-US" sz="4000" b="1" dirty="0"/>
              <a:t>:</a:t>
            </a:r>
          </a:p>
          <a:p>
            <a:endParaRPr lang="en-US" sz="4000" dirty="0">
              <a:sym typeface="Wingdings" panose="05000000000000000000" pitchFamily="2" charset="2"/>
            </a:endParaRPr>
          </a:p>
          <a:p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Labels</a:t>
            </a:r>
            <a:r>
              <a:rPr lang="en-US" sz="4000" dirty="0">
                <a:solidFill>
                  <a:schemeClr val="bg1"/>
                </a:solidFill>
              </a:rPr>
              <a:t> (nodes)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lvl="2" indent="-571500">
              <a:buFont typeface="Wingdings" panose="05000000000000000000" pitchFamily="2" charset="2"/>
              <a:buChar char="à"/>
            </a:pPr>
            <a:r>
              <a:rPr lang="en-US" sz="4000" dirty="0"/>
              <a:t>Actor vs Target </a:t>
            </a:r>
            <a:r>
              <a:rPr lang="en-US" sz="4000" dirty="0">
                <a:solidFill>
                  <a:schemeClr val="bg1"/>
                </a:solidFill>
              </a:rPr>
              <a:t>(direction)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Valence </a:t>
            </a:r>
            <a:r>
              <a:rPr lang="en-US" sz="4000" dirty="0">
                <a:solidFill>
                  <a:schemeClr val="bg1"/>
                </a:solidFill>
              </a:rPr>
              <a:t>(edges)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Perspective </a:t>
            </a:r>
            <a:r>
              <a:rPr lang="en-US" sz="4000" dirty="0">
                <a:solidFill>
                  <a:schemeClr val="bg1"/>
                </a:solidFill>
              </a:rPr>
              <a:t>(graph attribute)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r>
              <a:rPr lang="en-US" sz="4000" dirty="0"/>
              <a:t>Four representative </a:t>
            </a:r>
            <a:r>
              <a:rPr lang="en-US" sz="4000" b="1" dirty="0">
                <a:solidFill>
                  <a:srgbClr val="C00000"/>
                </a:solidFill>
              </a:rPr>
              <a:t>populist motifs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8B8DF0C-985B-BB7C-5430-7ED29CB40124}"/>
              </a:ext>
            </a:extLst>
          </p:cNvPr>
          <p:cNvSpPr/>
          <p:nvPr/>
        </p:nvSpPr>
        <p:spPr>
          <a:xfrm>
            <a:off x="23041135" y="52685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C7AC23A-1B45-E0F0-EE41-30AB7E408262}"/>
              </a:ext>
            </a:extLst>
          </p:cNvPr>
          <p:cNvSpPr txBox="1"/>
          <p:nvPr/>
        </p:nvSpPr>
        <p:spPr>
          <a:xfrm>
            <a:off x="23419434" y="551159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2ED26FB-31FD-99B9-4345-FEABE47FC975}"/>
              </a:ext>
            </a:extLst>
          </p:cNvPr>
          <p:cNvSpPr/>
          <p:nvPr/>
        </p:nvSpPr>
        <p:spPr>
          <a:xfrm>
            <a:off x="21447440" y="52343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F312196-3A81-7B89-6CD5-9FFB5F3F09CE}"/>
              </a:ext>
            </a:extLst>
          </p:cNvPr>
          <p:cNvSpPr txBox="1"/>
          <p:nvPr/>
        </p:nvSpPr>
        <p:spPr>
          <a:xfrm>
            <a:off x="21705333" y="54971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69D8F2A-3FE0-3B55-2DC2-826BEDE3952F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6DD7A9F-D6ED-8C46-B201-6E4C6C224AED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0FB5C84-1E69-C629-C5AD-D14F30C9B98B}"/>
              </a:ext>
            </a:extLst>
          </p:cNvPr>
          <p:cNvSpPr/>
          <p:nvPr/>
        </p:nvSpPr>
        <p:spPr>
          <a:xfrm>
            <a:off x="24758353" y="821152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BD6F281-8417-C50B-7507-BA8C9D9C325A}"/>
              </a:ext>
            </a:extLst>
          </p:cNvPr>
          <p:cNvSpPr txBox="1"/>
          <p:nvPr/>
        </p:nvSpPr>
        <p:spPr>
          <a:xfrm>
            <a:off x="25014489" y="846352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A85762E9-1E24-C029-7C01-84D0F84DBCBD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AF41179A-CED2-7382-CD17-2ED6ADA8B83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2E2A9744-DEE0-A720-3962-DC8DE8990DDC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C9A7A491-6692-0549-73E5-AF8F7E992767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FE8E4B6E-2C2B-4355-E133-A1EC80048F78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5519BA99-B18F-229D-343B-94A3AE60F21F}"/>
              </a:ext>
            </a:extLst>
          </p:cNvPr>
          <p:cNvSpPr txBox="1"/>
          <p:nvPr/>
        </p:nvSpPr>
        <p:spPr>
          <a:xfrm>
            <a:off x="24782539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0FD96020-E17E-1BDD-F8DB-26F8E88BE0A0}"/>
              </a:ext>
            </a:extLst>
          </p:cNvPr>
          <p:cNvGrpSpPr/>
          <p:nvPr/>
        </p:nvGrpSpPr>
        <p:grpSpPr>
          <a:xfrm>
            <a:off x="20963721" y="7222583"/>
            <a:ext cx="9128929" cy="1151719"/>
            <a:chOff x="10024498" y="6772639"/>
            <a:chExt cx="9128929" cy="1151719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F67BDAD6-9CB2-EF03-74C7-22CA5F79A4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498" y="6772639"/>
              <a:ext cx="914218" cy="8471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1C96E989-DB67-C437-F11E-A0880BB8650E}"/>
                </a:ext>
              </a:extLst>
            </p:cNvPr>
            <p:cNvSpPr/>
            <p:nvPr/>
          </p:nvSpPr>
          <p:spPr>
            <a:xfrm>
              <a:off x="17095752" y="7202818"/>
              <a:ext cx="915669" cy="64135"/>
            </a:xfrm>
            <a:custGeom>
              <a:avLst/>
              <a:gdLst/>
              <a:ahLst/>
              <a:cxnLst/>
              <a:rect l="l" t="t" r="r" b="b"/>
              <a:pathLst>
                <a:path w="915669" h="64134">
                  <a:moveTo>
                    <a:pt x="915509" y="40622"/>
                  </a:moveTo>
                  <a:lnTo>
                    <a:pt x="832740" y="25506"/>
                  </a:lnTo>
                  <a:lnTo>
                    <a:pt x="780994" y="18323"/>
                  </a:lnTo>
                  <a:lnTo>
                    <a:pt x="729594" y="12320"/>
                  </a:lnTo>
                  <a:lnTo>
                    <a:pt x="678539" y="7496"/>
                  </a:lnTo>
                  <a:lnTo>
                    <a:pt x="627829" y="3852"/>
                  </a:lnTo>
                  <a:lnTo>
                    <a:pt x="577464" y="1388"/>
                  </a:lnTo>
                  <a:lnTo>
                    <a:pt x="527444" y="104"/>
                  </a:lnTo>
                  <a:lnTo>
                    <a:pt x="477770" y="0"/>
                  </a:lnTo>
                  <a:lnTo>
                    <a:pt x="428440" y="1075"/>
                  </a:lnTo>
                  <a:lnTo>
                    <a:pt x="379456" y="3329"/>
                  </a:lnTo>
                  <a:lnTo>
                    <a:pt x="330817" y="6764"/>
                  </a:lnTo>
                  <a:lnTo>
                    <a:pt x="282522" y="11378"/>
                  </a:lnTo>
                  <a:lnTo>
                    <a:pt x="234573" y="17172"/>
                  </a:lnTo>
                  <a:lnTo>
                    <a:pt x="186969" y="24146"/>
                  </a:lnTo>
                  <a:lnTo>
                    <a:pt x="139709" y="32299"/>
                  </a:lnTo>
                  <a:lnTo>
                    <a:pt x="92794" y="41632"/>
                  </a:lnTo>
                  <a:lnTo>
                    <a:pt x="46225" y="52144"/>
                  </a:lnTo>
                  <a:lnTo>
                    <a:pt x="0" y="6383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0418A7BE-3B89-F4E9-1EA1-BE98966128CC}"/>
                </a:ext>
              </a:extLst>
            </p:cNvPr>
            <p:cNvSpPr/>
            <p:nvPr/>
          </p:nvSpPr>
          <p:spPr>
            <a:xfrm>
              <a:off x="17953568" y="7113974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029" y="0"/>
                  </a:moveTo>
                  <a:lnTo>
                    <a:pt x="0" y="245424"/>
                  </a:lnTo>
                  <a:lnTo>
                    <a:pt x="272431" y="176742"/>
                  </a:lnTo>
                  <a:lnTo>
                    <a:pt x="5402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84317980-5A4A-3BA9-8980-A58945459D64}"/>
                </a:ext>
              </a:extLst>
            </p:cNvPr>
            <p:cNvSpPr/>
            <p:nvPr/>
          </p:nvSpPr>
          <p:spPr>
            <a:xfrm>
              <a:off x="18199658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7" y="777673"/>
                  </a:lnTo>
                  <a:lnTo>
                    <a:pt x="874973" y="739091"/>
                  </a:lnTo>
                  <a:lnTo>
                    <a:pt x="898974" y="698476"/>
                  </a:lnTo>
                  <a:lnTo>
                    <a:pt x="918612" y="656167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6"/>
                  </a:lnTo>
                  <a:lnTo>
                    <a:pt x="874973" y="214431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6D58B8C8-0273-A80E-C1C9-591822FE77A3}"/>
              </a:ext>
            </a:extLst>
          </p:cNvPr>
          <p:cNvSpPr txBox="1"/>
          <p:nvPr/>
        </p:nvSpPr>
        <p:spPr>
          <a:xfrm>
            <a:off x="22255230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D66ABF1E-3BCC-6AF0-1549-D10D7B8FE0BE}"/>
              </a:ext>
            </a:extLst>
          </p:cNvPr>
          <p:cNvSpPr/>
          <p:nvPr/>
        </p:nvSpPr>
        <p:spPr>
          <a:xfrm>
            <a:off x="24900523" y="541058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92" y="0"/>
                </a:moveTo>
                <a:lnTo>
                  <a:pt x="745376" y="0"/>
                </a:lnTo>
                <a:lnTo>
                  <a:pt x="693952" y="1955"/>
                </a:lnTo>
                <a:lnTo>
                  <a:pt x="642805" y="5865"/>
                </a:lnTo>
                <a:lnTo>
                  <a:pt x="592119" y="11731"/>
                </a:lnTo>
                <a:lnTo>
                  <a:pt x="542081" y="19552"/>
                </a:lnTo>
                <a:lnTo>
                  <a:pt x="492873" y="29328"/>
                </a:lnTo>
                <a:lnTo>
                  <a:pt x="444680" y="41059"/>
                </a:lnTo>
                <a:lnTo>
                  <a:pt x="397688" y="54745"/>
                </a:lnTo>
                <a:lnTo>
                  <a:pt x="352082" y="70387"/>
                </a:lnTo>
                <a:lnTo>
                  <a:pt x="308045" y="87984"/>
                </a:lnTo>
                <a:lnTo>
                  <a:pt x="265762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2" y="774812"/>
                </a:lnTo>
                <a:lnTo>
                  <a:pt x="308045" y="794364"/>
                </a:lnTo>
                <a:lnTo>
                  <a:pt x="352082" y="811961"/>
                </a:lnTo>
                <a:lnTo>
                  <a:pt x="397688" y="827603"/>
                </a:lnTo>
                <a:lnTo>
                  <a:pt x="444680" y="841289"/>
                </a:lnTo>
                <a:lnTo>
                  <a:pt x="492873" y="853021"/>
                </a:lnTo>
                <a:lnTo>
                  <a:pt x="542081" y="862797"/>
                </a:lnTo>
                <a:lnTo>
                  <a:pt x="592119" y="870617"/>
                </a:lnTo>
                <a:lnTo>
                  <a:pt x="642805" y="876483"/>
                </a:lnTo>
                <a:lnTo>
                  <a:pt x="693952" y="880394"/>
                </a:lnTo>
                <a:lnTo>
                  <a:pt x="745376" y="882349"/>
                </a:lnTo>
                <a:lnTo>
                  <a:pt x="796892" y="882349"/>
                </a:lnTo>
                <a:lnTo>
                  <a:pt x="848316" y="880394"/>
                </a:lnTo>
                <a:lnTo>
                  <a:pt x="899463" y="876483"/>
                </a:lnTo>
                <a:lnTo>
                  <a:pt x="950148" y="870617"/>
                </a:lnTo>
                <a:lnTo>
                  <a:pt x="1000186" y="862797"/>
                </a:lnTo>
                <a:lnTo>
                  <a:pt x="1049393" y="853021"/>
                </a:lnTo>
                <a:lnTo>
                  <a:pt x="1097585" y="841289"/>
                </a:lnTo>
                <a:lnTo>
                  <a:pt x="1144576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6" y="54745"/>
                </a:lnTo>
                <a:lnTo>
                  <a:pt x="1097585" y="41059"/>
                </a:lnTo>
                <a:lnTo>
                  <a:pt x="1049393" y="29328"/>
                </a:lnTo>
                <a:lnTo>
                  <a:pt x="1000186" y="19552"/>
                </a:lnTo>
                <a:lnTo>
                  <a:pt x="950148" y="11731"/>
                </a:lnTo>
                <a:lnTo>
                  <a:pt x="899463" y="5865"/>
                </a:lnTo>
                <a:lnTo>
                  <a:pt x="848316" y="1955"/>
                </a:lnTo>
                <a:lnTo>
                  <a:pt x="79689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5CBF2249-9D7B-38E0-0BE2-41125969E214}"/>
              </a:ext>
            </a:extLst>
          </p:cNvPr>
          <p:cNvSpPr txBox="1"/>
          <p:nvPr/>
        </p:nvSpPr>
        <p:spPr>
          <a:xfrm>
            <a:off x="24204840" y="5964782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9CD2F909-D9B5-7719-3C4D-1827CA52A26D}"/>
              </a:ext>
            </a:extLst>
          </p:cNvPr>
          <p:cNvSpPr/>
          <p:nvPr/>
        </p:nvSpPr>
        <p:spPr>
          <a:xfrm>
            <a:off x="21893808" y="565081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C3FC4472-6BCD-71AC-C4CA-F432B03548CF}"/>
              </a:ext>
            </a:extLst>
          </p:cNvPr>
          <p:cNvSpPr txBox="1"/>
          <p:nvPr/>
        </p:nvSpPr>
        <p:spPr>
          <a:xfrm>
            <a:off x="22149945" y="590280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5FB75B3B-0446-60B7-D3B0-D6135851E68C}"/>
              </a:ext>
            </a:extLst>
          </p:cNvPr>
          <p:cNvGrpSpPr/>
          <p:nvPr/>
        </p:nvGrpSpPr>
        <p:grpSpPr>
          <a:xfrm>
            <a:off x="20499935" y="6175934"/>
            <a:ext cx="7459115" cy="4575175"/>
            <a:chOff x="10678607" y="5760040"/>
            <a:chExt cx="7459115" cy="4575175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245660BF-E222-131E-A1E5-374DACE3962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8607" y="6666267"/>
              <a:ext cx="953768" cy="1194062"/>
            </a:xfrm>
            <a:prstGeom prst="rect">
              <a:avLst/>
            </a:prstGeom>
          </p:spPr>
        </p:pic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709E7452-96A7-BE0A-B7E2-24E9091D91E0}"/>
                </a:ext>
              </a:extLst>
            </p:cNvPr>
            <p:cNvSpPr/>
            <p:nvPr/>
          </p:nvSpPr>
          <p:spPr>
            <a:xfrm>
              <a:off x="16934008" y="5870928"/>
              <a:ext cx="987425" cy="88900"/>
            </a:xfrm>
            <a:custGeom>
              <a:avLst/>
              <a:gdLst/>
              <a:ahLst/>
              <a:cxnLst/>
              <a:rect l="l" t="t" r="r" b="b"/>
              <a:pathLst>
                <a:path w="987425" h="88900">
                  <a:moveTo>
                    <a:pt x="0" y="88478"/>
                  </a:moveTo>
                  <a:lnTo>
                    <a:pt x="56623" y="76097"/>
                  </a:lnTo>
                  <a:lnTo>
                    <a:pt x="112547" y="64649"/>
                  </a:lnTo>
                  <a:lnTo>
                    <a:pt x="167773" y="54133"/>
                  </a:lnTo>
                  <a:lnTo>
                    <a:pt x="222300" y="44549"/>
                  </a:lnTo>
                  <a:lnTo>
                    <a:pt x="276128" y="35898"/>
                  </a:lnTo>
                  <a:lnTo>
                    <a:pt x="329257" y="28179"/>
                  </a:lnTo>
                  <a:lnTo>
                    <a:pt x="381688" y="21393"/>
                  </a:lnTo>
                  <a:lnTo>
                    <a:pt x="433419" y="15540"/>
                  </a:lnTo>
                  <a:lnTo>
                    <a:pt x="484452" y="10618"/>
                  </a:lnTo>
                  <a:lnTo>
                    <a:pt x="534786" y="6630"/>
                  </a:lnTo>
                  <a:lnTo>
                    <a:pt x="584421" y="3573"/>
                  </a:lnTo>
                  <a:lnTo>
                    <a:pt x="633357" y="1450"/>
                  </a:lnTo>
                  <a:lnTo>
                    <a:pt x="681595" y="258"/>
                  </a:lnTo>
                  <a:lnTo>
                    <a:pt x="729134" y="0"/>
                  </a:lnTo>
                  <a:lnTo>
                    <a:pt x="775974" y="673"/>
                  </a:lnTo>
                  <a:lnTo>
                    <a:pt x="822115" y="2279"/>
                  </a:lnTo>
                  <a:lnTo>
                    <a:pt x="867557" y="4818"/>
                  </a:lnTo>
                  <a:lnTo>
                    <a:pt x="912301" y="8289"/>
                  </a:lnTo>
                  <a:lnTo>
                    <a:pt x="956345" y="12692"/>
                  </a:lnTo>
                  <a:lnTo>
                    <a:pt x="987264" y="1836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E1DC18DB-D21E-753A-EBA5-6D0F4539AF07}"/>
                </a:ext>
              </a:extLst>
            </p:cNvPr>
            <p:cNvSpPr/>
            <p:nvPr/>
          </p:nvSpPr>
          <p:spPr>
            <a:xfrm>
              <a:off x="16115247" y="5760040"/>
              <a:ext cx="2022475" cy="4575175"/>
            </a:xfrm>
            <a:custGeom>
              <a:avLst/>
              <a:gdLst/>
              <a:ahLst/>
              <a:cxnLst/>
              <a:rect l="l" t="t" r="r" b="b"/>
              <a:pathLst>
                <a:path w="2022475" h="4575175">
                  <a:moveTo>
                    <a:pt x="1542249" y="4116019"/>
                  </a:moveTo>
                  <a:lnTo>
                    <a:pt x="1527225" y="4045153"/>
                  </a:lnTo>
                  <a:lnTo>
                    <a:pt x="1492161" y="3976166"/>
                  </a:lnTo>
                  <a:lnTo>
                    <a:pt x="1467116" y="3942842"/>
                  </a:lnTo>
                  <a:lnTo>
                    <a:pt x="1437055" y="3910546"/>
                  </a:lnTo>
                  <a:lnTo>
                    <a:pt x="1401991" y="3879469"/>
                  </a:lnTo>
                  <a:lnTo>
                    <a:pt x="1361922" y="3849801"/>
                  </a:lnTo>
                  <a:lnTo>
                    <a:pt x="1316837" y="3821722"/>
                  </a:lnTo>
                  <a:lnTo>
                    <a:pt x="1276489" y="3800221"/>
                  </a:lnTo>
                  <a:lnTo>
                    <a:pt x="1234211" y="3780663"/>
                  </a:lnTo>
                  <a:lnTo>
                    <a:pt x="1190180" y="3763073"/>
                  </a:lnTo>
                  <a:lnTo>
                    <a:pt x="1144574" y="3747427"/>
                  </a:lnTo>
                  <a:lnTo>
                    <a:pt x="1097572" y="3733736"/>
                  </a:lnTo>
                  <a:lnTo>
                    <a:pt x="1049388" y="3722001"/>
                  </a:lnTo>
                  <a:lnTo>
                    <a:pt x="1000175" y="3712235"/>
                  </a:lnTo>
                  <a:lnTo>
                    <a:pt x="950137" y="3704412"/>
                  </a:lnTo>
                  <a:lnTo>
                    <a:pt x="899452" y="3698544"/>
                  </a:lnTo>
                  <a:lnTo>
                    <a:pt x="848309" y="3694633"/>
                  </a:lnTo>
                  <a:lnTo>
                    <a:pt x="796886" y="3692677"/>
                  </a:lnTo>
                  <a:lnTo>
                    <a:pt x="745363" y="3692677"/>
                  </a:lnTo>
                  <a:lnTo>
                    <a:pt x="693940" y="3694633"/>
                  </a:lnTo>
                  <a:lnTo>
                    <a:pt x="642797" y="3698544"/>
                  </a:lnTo>
                  <a:lnTo>
                    <a:pt x="592112" y="3704412"/>
                  </a:lnTo>
                  <a:lnTo>
                    <a:pt x="542074" y="3712235"/>
                  </a:lnTo>
                  <a:lnTo>
                    <a:pt x="492861" y="3722001"/>
                  </a:lnTo>
                  <a:lnTo>
                    <a:pt x="444665" y="3733736"/>
                  </a:lnTo>
                  <a:lnTo>
                    <a:pt x="397675" y="3747427"/>
                  </a:lnTo>
                  <a:lnTo>
                    <a:pt x="352069" y="3763073"/>
                  </a:lnTo>
                  <a:lnTo>
                    <a:pt x="308038" y="3780663"/>
                  </a:lnTo>
                  <a:lnTo>
                    <a:pt x="265760" y="3800221"/>
                  </a:lnTo>
                  <a:lnTo>
                    <a:pt x="225412" y="3821722"/>
                  </a:lnTo>
                  <a:lnTo>
                    <a:pt x="180327" y="3849801"/>
                  </a:lnTo>
                  <a:lnTo>
                    <a:pt x="140258" y="3879469"/>
                  </a:lnTo>
                  <a:lnTo>
                    <a:pt x="105194" y="3910546"/>
                  </a:lnTo>
                  <a:lnTo>
                    <a:pt x="75133" y="3942842"/>
                  </a:lnTo>
                  <a:lnTo>
                    <a:pt x="50088" y="3976166"/>
                  </a:lnTo>
                  <a:lnTo>
                    <a:pt x="30048" y="4010329"/>
                  </a:lnTo>
                  <a:lnTo>
                    <a:pt x="5003" y="4080446"/>
                  </a:lnTo>
                  <a:lnTo>
                    <a:pt x="0" y="4116019"/>
                  </a:lnTo>
                  <a:lnTo>
                    <a:pt x="0" y="4151693"/>
                  </a:lnTo>
                  <a:lnTo>
                    <a:pt x="15024" y="4222547"/>
                  </a:lnTo>
                  <a:lnTo>
                    <a:pt x="50088" y="4291546"/>
                  </a:lnTo>
                  <a:lnTo>
                    <a:pt x="75133" y="4324870"/>
                  </a:lnTo>
                  <a:lnTo>
                    <a:pt x="105194" y="4357167"/>
                  </a:lnTo>
                  <a:lnTo>
                    <a:pt x="140258" y="4388231"/>
                  </a:lnTo>
                  <a:lnTo>
                    <a:pt x="180327" y="4417911"/>
                  </a:lnTo>
                  <a:lnTo>
                    <a:pt x="225412" y="4445990"/>
                  </a:lnTo>
                  <a:lnTo>
                    <a:pt x="265760" y="4467491"/>
                  </a:lnTo>
                  <a:lnTo>
                    <a:pt x="308038" y="4487049"/>
                  </a:lnTo>
                  <a:lnTo>
                    <a:pt x="352069" y="4504639"/>
                  </a:lnTo>
                  <a:lnTo>
                    <a:pt x="397675" y="4520285"/>
                  </a:lnTo>
                  <a:lnTo>
                    <a:pt x="444665" y="4533976"/>
                  </a:lnTo>
                  <a:lnTo>
                    <a:pt x="492861" y="4545698"/>
                  </a:lnTo>
                  <a:lnTo>
                    <a:pt x="542074" y="4555477"/>
                  </a:lnTo>
                  <a:lnTo>
                    <a:pt x="592112" y="4563300"/>
                  </a:lnTo>
                  <a:lnTo>
                    <a:pt x="642797" y="4569168"/>
                  </a:lnTo>
                  <a:lnTo>
                    <a:pt x="693940" y="4573079"/>
                  </a:lnTo>
                  <a:lnTo>
                    <a:pt x="745363" y="4575035"/>
                  </a:lnTo>
                  <a:lnTo>
                    <a:pt x="796886" y="4575035"/>
                  </a:lnTo>
                  <a:lnTo>
                    <a:pt x="848309" y="4573079"/>
                  </a:lnTo>
                  <a:lnTo>
                    <a:pt x="899452" y="4569168"/>
                  </a:lnTo>
                  <a:lnTo>
                    <a:pt x="950137" y="4563300"/>
                  </a:lnTo>
                  <a:lnTo>
                    <a:pt x="1000175" y="4555477"/>
                  </a:lnTo>
                  <a:lnTo>
                    <a:pt x="1049388" y="4545698"/>
                  </a:lnTo>
                  <a:lnTo>
                    <a:pt x="1097572" y="4533976"/>
                  </a:lnTo>
                  <a:lnTo>
                    <a:pt x="1144574" y="4520285"/>
                  </a:lnTo>
                  <a:lnTo>
                    <a:pt x="1190180" y="4504639"/>
                  </a:lnTo>
                  <a:lnTo>
                    <a:pt x="1234211" y="4487049"/>
                  </a:lnTo>
                  <a:lnTo>
                    <a:pt x="1276489" y="4467491"/>
                  </a:lnTo>
                  <a:lnTo>
                    <a:pt x="1316837" y="4445990"/>
                  </a:lnTo>
                  <a:lnTo>
                    <a:pt x="1361922" y="4417911"/>
                  </a:lnTo>
                  <a:lnTo>
                    <a:pt x="1401991" y="4388231"/>
                  </a:lnTo>
                  <a:lnTo>
                    <a:pt x="1437055" y="4357167"/>
                  </a:lnTo>
                  <a:lnTo>
                    <a:pt x="1467116" y="4324870"/>
                  </a:lnTo>
                  <a:lnTo>
                    <a:pt x="1492161" y="4291546"/>
                  </a:lnTo>
                  <a:lnTo>
                    <a:pt x="1512201" y="4257370"/>
                  </a:lnTo>
                  <a:lnTo>
                    <a:pt x="1537246" y="4187266"/>
                  </a:lnTo>
                  <a:lnTo>
                    <a:pt x="1542249" y="4151693"/>
                  </a:lnTo>
                  <a:lnTo>
                    <a:pt x="1542249" y="4116019"/>
                  </a:lnTo>
                  <a:close/>
                </a:path>
                <a:path w="2022475" h="4575175">
                  <a:moveTo>
                    <a:pt x="2022297" y="168960"/>
                  </a:moveTo>
                  <a:lnTo>
                    <a:pt x="1797812" y="0"/>
                  </a:lnTo>
                  <a:lnTo>
                    <a:pt x="1752447" y="247180"/>
                  </a:lnTo>
                  <a:lnTo>
                    <a:pt x="2022297" y="16896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630B6F33-AB91-54B4-D91F-0061A88D45E0}"/>
              </a:ext>
            </a:extLst>
          </p:cNvPr>
          <p:cNvSpPr txBox="1"/>
          <p:nvPr/>
        </p:nvSpPr>
        <p:spPr>
          <a:xfrm>
            <a:off x="24842286" y="969575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113E526F-54F4-36B3-84A3-C31AD645C19D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4FAA3D10-37B6-31B6-2DAF-51DAA9830871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164E113D-4933-C51F-180E-DBEF5EB1265A}"/>
              </a:ext>
            </a:extLst>
          </p:cNvPr>
          <p:cNvGrpSpPr/>
          <p:nvPr/>
        </p:nvGrpSpPr>
        <p:grpSpPr>
          <a:xfrm>
            <a:off x="25916890" y="9002225"/>
            <a:ext cx="975360" cy="885190"/>
            <a:chOff x="17568155" y="9002225"/>
            <a:chExt cx="975360" cy="885190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287D19B0-1A03-73C5-BBF6-D6D44B32BA5B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0D3462B1-ADA9-8EAF-16EE-88B56B71638D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35049B48-FC6E-F56F-79C6-75510E4B83D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8132" y="9002225"/>
              <a:ext cx="649194" cy="649194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F7DB3248-8240-C1BF-8173-79C0088CBE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-1" r="1883" b="2770"/>
          <a:stretch>
            <a:fillRect/>
          </a:stretch>
        </p:blipFill>
        <p:spPr>
          <a:xfrm>
            <a:off x="10201572" y="1481033"/>
            <a:ext cx="9335235" cy="90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B26E8-2378-6080-CE72-F77686850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F85FECA-998E-DFC3-00AC-FFF3A5BDE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481" y="320675"/>
            <a:ext cx="1941205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sz="7200" b="1" u="none" dirty="0"/>
              <a:t>The Structure of Populism as Graph Motif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B855917-06D0-F34A-45AB-476CA4140E02}"/>
              </a:ext>
            </a:extLst>
          </p:cNvPr>
          <p:cNvSpPr txBox="1"/>
          <p:nvPr/>
        </p:nvSpPr>
        <p:spPr>
          <a:xfrm>
            <a:off x="90306" y="2264735"/>
            <a:ext cx="10342744" cy="8072082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r>
              <a:rPr lang="en-US" sz="4000" dirty="0"/>
              <a:t>We </a:t>
            </a:r>
            <a:r>
              <a:rPr lang="en-US" sz="4000" b="1" dirty="0"/>
              <a:t>measure</a:t>
            </a:r>
            <a:r>
              <a:rPr lang="en-US" sz="4000" dirty="0"/>
              <a:t> populist </a:t>
            </a:r>
            <a:r>
              <a:rPr lang="en-US" sz="4000" b="1" dirty="0">
                <a:solidFill>
                  <a:srgbClr val="C00000"/>
                </a:solidFill>
              </a:rPr>
              <a:t>narrative structures</a:t>
            </a:r>
            <a:r>
              <a:rPr lang="en-US" sz="4000" b="1" dirty="0"/>
              <a:t>:</a:t>
            </a:r>
          </a:p>
          <a:p>
            <a:endParaRPr lang="en-US" sz="4000" dirty="0">
              <a:sym typeface="Wingdings" panose="05000000000000000000" pitchFamily="2" charset="2"/>
            </a:endParaRPr>
          </a:p>
          <a:p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Labels (nodes)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lvl="2" indent="-571500">
              <a:buFont typeface="Wingdings" panose="05000000000000000000" pitchFamily="2" charset="2"/>
              <a:buChar char="à"/>
            </a:pPr>
            <a:r>
              <a:rPr lang="en-US" sz="4000" dirty="0"/>
              <a:t>Actor vs Target (edge direction)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Valence (edges)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/>
              <a:t>Perspective (graph attribute)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/>
          </a:p>
          <a:p>
            <a:r>
              <a:rPr lang="en-US" sz="4000" dirty="0"/>
              <a:t>Four representative </a:t>
            </a:r>
            <a:r>
              <a:rPr lang="en-US" sz="4000" b="1" dirty="0">
                <a:solidFill>
                  <a:srgbClr val="C00000"/>
                </a:solidFill>
              </a:rPr>
              <a:t>populist motifs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B956FCE-4E62-6261-353B-C427F66EFE91}"/>
              </a:ext>
            </a:extLst>
          </p:cNvPr>
          <p:cNvSpPr/>
          <p:nvPr/>
        </p:nvSpPr>
        <p:spPr>
          <a:xfrm>
            <a:off x="23041135" y="52685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B63FF2B-D886-AA08-4AD4-C973F21C9CF2}"/>
              </a:ext>
            </a:extLst>
          </p:cNvPr>
          <p:cNvSpPr txBox="1"/>
          <p:nvPr/>
        </p:nvSpPr>
        <p:spPr>
          <a:xfrm>
            <a:off x="23419434" y="551159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972FFCD-765D-4BFF-6642-3B77463CDB2B}"/>
              </a:ext>
            </a:extLst>
          </p:cNvPr>
          <p:cNvSpPr/>
          <p:nvPr/>
        </p:nvSpPr>
        <p:spPr>
          <a:xfrm>
            <a:off x="21447440" y="52343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B3B814D-C09C-E7C2-A572-29F1193C6FDB}"/>
              </a:ext>
            </a:extLst>
          </p:cNvPr>
          <p:cNvSpPr txBox="1"/>
          <p:nvPr/>
        </p:nvSpPr>
        <p:spPr>
          <a:xfrm>
            <a:off x="21705333" y="54971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DAA45D3-9D25-5F2B-4706-38C6A7908E0E}"/>
              </a:ext>
            </a:extLst>
          </p:cNvPr>
          <p:cNvSpPr/>
          <p:nvPr/>
        </p:nvSpPr>
        <p:spPr>
          <a:xfrm>
            <a:off x="21883549" y="824711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593DFC1-2555-50A9-27C8-6A0298719286}"/>
              </a:ext>
            </a:extLst>
          </p:cNvPr>
          <p:cNvSpPr txBox="1"/>
          <p:nvPr/>
        </p:nvSpPr>
        <p:spPr>
          <a:xfrm>
            <a:off x="22261847" y="8490157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F5658F4-A142-BAEE-560E-B8EF439E04AD}"/>
              </a:ext>
            </a:extLst>
          </p:cNvPr>
          <p:cNvSpPr/>
          <p:nvPr/>
        </p:nvSpPr>
        <p:spPr>
          <a:xfrm>
            <a:off x="24758353" y="821152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041240E-4C47-C84B-C870-40B721C8465E}"/>
              </a:ext>
            </a:extLst>
          </p:cNvPr>
          <p:cNvSpPr txBox="1"/>
          <p:nvPr/>
        </p:nvSpPr>
        <p:spPr>
          <a:xfrm>
            <a:off x="25014489" y="846352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9D0036DF-8EC1-9B3E-0024-52EB9E3B8435}"/>
              </a:ext>
            </a:extLst>
          </p:cNvPr>
          <p:cNvGrpSpPr/>
          <p:nvPr/>
        </p:nvGrpSpPr>
        <p:grpSpPr>
          <a:xfrm>
            <a:off x="21203053" y="7129228"/>
            <a:ext cx="1999614" cy="1602105"/>
            <a:chOff x="16177659" y="6970589"/>
            <a:chExt cx="1999614" cy="1602105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5A12F6B8-E6FF-D0CE-99BA-2AD0032E75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8948" y="7774946"/>
              <a:ext cx="649194" cy="64919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399AFED-8861-E296-FDF7-E125479F83DE}"/>
                </a:ext>
              </a:extLst>
            </p:cNvPr>
            <p:cNvSpPr/>
            <p:nvPr/>
          </p:nvSpPr>
          <p:spPr>
            <a:xfrm>
              <a:off x="17326540" y="8443782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59" h="61595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DA9C5CF-A2AC-E5D2-484E-F55612DEBFF1}"/>
                </a:ext>
              </a:extLst>
            </p:cNvPr>
            <p:cNvSpPr/>
            <p:nvPr/>
          </p:nvSpPr>
          <p:spPr>
            <a:xfrm>
              <a:off x="17912480" y="8322850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4" h="249554">
                  <a:moveTo>
                    <a:pt x="29883" y="0"/>
                  </a:moveTo>
                  <a:lnTo>
                    <a:pt x="0" y="249518"/>
                  </a:lnTo>
                  <a:lnTo>
                    <a:pt x="264463" y="154644"/>
                  </a:lnTo>
                  <a:lnTo>
                    <a:pt x="29883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7D2E91F-0F3B-4CB9-3CB6-CBBCD6EB3F57}"/>
                </a:ext>
              </a:extLst>
            </p:cNvPr>
            <p:cNvSpPr/>
            <p:nvPr/>
          </p:nvSpPr>
          <p:spPr>
            <a:xfrm>
              <a:off x="16177659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5" y="0"/>
                  </a:moveTo>
                  <a:lnTo>
                    <a:pt x="431066" y="2181"/>
                  </a:lnTo>
                  <a:lnTo>
                    <a:pt x="385706" y="8727"/>
                  </a:lnTo>
                  <a:lnTo>
                    <a:pt x="341024" y="19636"/>
                  </a:lnTo>
                  <a:lnTo>
                    <a:pt x="297359" y="34910"/>
                  </a:lnTo>
                  <a:lnTo>
                    <a:pt x="255049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9" y="898975"/>
                  </a:lnTo>
                  <a:lnTo>
                    <a:pt x="297359" y="918612"/>
                  </a:lnTo>
                  <a:lnTo>
                    <a:pt x="341024" y="933885"/>
                  </a:lnTo>
                  <a:lnTo>
                    <a:pt x="385706" y="944795"/>
                  </a:lnTo>
                  <a:lnTo>
                    <a:pt x="431066" y="951340"/>
                  </a:lnTo>
                  <a:lnTo>
                    <a:pt x="476765" y="953522"/>
                  </a:lnTo>
                  <a:lnTo>
                    <a:pt x="522464" y="951340"/>
                  </a:lnTo>
                  <a:lnTo>
                    <a:pt x="567824" y="944795"/>
                  </a:lnTo>
                  <a:lnTo>
                    <a:pt x="612506" y="933885"/>
                  </a:lnTo>
                  <a:lnTo>
                    <a:pt x="656172" y="918612"/>
                  </a:lnTo>
                  <a:lnTo>
                    <a:pt x="698481" y="898975"/>
                  </a:lnTo>
                  <a:lnTo>
                    <a:pt x="739096" y="874975"/>
                  </a:lnTo>
                  <a:lnTo>
                    <a:pt x="777677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7" y="106912"/>
                  </a:lnTo>
                  <a:lnTo>
                    <a:pt x="739096" y="78547"/>
                  </a:lnTo>
                  <a:lnTo>
                    <a:pt x="698481" y="54546"/>
                  </a:lnTo>
                  <a:lnTo>
                    <a:pt x="656172" y="34910"/>
                  </a:lnTo>
                  <a:lnTo>
                    <a:pt x="612506" y="19636"/>
                  </a:lnTo>
                  <a:lnTo>
                    <a:pt x="567824" y="8727"/>
                  </a:lnTo>
                  <a:lnTo>
                    <a:pt x="522464" y="2181"/>
                  </a:lnTo>
                  <a:lnTo>
                    <a:pt x="476765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A367E790-7F31-BFFB-BCC9-7636094D325F}"/>
              </a:ext>
            </a:extLst>
          </p:cNvPr>
          <p:cNvSpPr txBox="1"/>
          <p:nvPr/>
        </p:nvSpPr>
        <p:spPr>
          <a:xfrm>
            <a:off x="24782539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A3BC2B48-2980-933A-2FF5-63B3131A23EB}"/>
              </a:ext>
            </a:extLst>
          </p:cNvPr>
          <p:cNvGrpSpPr/>
          <p:nvPr/>
        </p:nvGrpSpPr>
        <p:grpSpPr>
          <a:xfrm>
            <a:off x="20963721" y="7222583"/>
            <a:ext cx="9128929" cy="1151719"/>
            <a:chOff x="10024498" y="6772639"/>
            <a:chExt cx="9128929" cy="1151719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68DC4861-6440-F041-F6E9-390D4DE92B8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498" y="6772639"/>
              <a:ext cx="914218" cy="8471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3971EC8A-4F92-B0B0-BAFF-149A349C211F}"/>
                </a:ext>
              </a:extLst>
            </p:cNvPr>
            <p:cNvSpPr/>
            <p:nvPr/>
          </p:nvSpPr>
          <p:spPr>
            <a:xfrm>
              <a:off x="17095752" y="7202818"/>
              <a:ext cx="915669" cy="64135"/>
            </a:xfrm>
            <a:custGeom>
              <a:avLst/>
              <a:gdLst/>
              <a:ahLst/>
              <a:cxnLst/>
              <a:rect l="l" t="t" r="r" b="b"/>
              <a:pathLst>
                <a:path w="915669" h="64134">
                  <a:moveTo>
                    <a:pt x="915509" y="40622"/>
                  </a:moveTo>
                  <a:lnTo>
                    <a:pt x="832740" y="25506"/>
                  </a:lnTo>
                  <a:lnTo>
                    <a:pt x="780994" y="18323"/>
                  </a:lnTo>
                  <a:lnTo>
                    <a:pt x="729594" y="12320"/>
                  </a:lnTo>
                  <a:lnTo>
                    <a:pt x="678539" y="7496"/>
                  </a:lnTo>
                  <a:lnTo>
                    <a:pt x="627829" y="3852"/>
                  </a:lnTo>
                  <a:lnTo>
                    <a:pt x="577464" y="1388"/>
                  </a:lnTo>
                  <a:lnTo>
                    <a:pt x="527444" y="104"/>
                  </a:lnTo>
                  <a:lnTo>
                    <a:pt x="477770" y="0"/>
                  </a:lnTo>
                  <a:lnTo>
                    <a:pt x="428440" y="1075"/>
                  </a:lnTo>
                  <a:lnTo>
                    <a:pt x="379456" y="3329"/>
                  </a:lnTo>
                  <a:lnTo>
                    <a:pt x="330817" y="6764"/>
                  </a:lnTo>
                  <a:lnTo>
                    <a:pt x="282522" y="11378"/>
                  </a:lnTo>
                  <a:lnTo>
                    <a:pt x="234573" y="17172"/>
                  </a:lnTo>
                  <a:lnTo>
                    <a:pt x="186969" y="24146"/>
                  </a:lnTo>
                  <a:lnTo>
                    <a:pt x="139709" y="32299"/>
                  </a:lnTo>
                  <a:lnTo>
                    <a:pt x="92794" y="41632"/>
                  </a:lnTo>
                  <a:lnTo>
                    <a:pt x="46225" y="52144"/>
                  </a:lnTo>
                  <a:lnTo>
                    <a:pt x="0" y="6383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80E0E34A-9249-7842-949B-AE89790A91DB}"/>
                </a:ext>
              </a:extLst>
            </p:cNvPr>
            <p:cNvSpPr/>
            <p:nvPr/>
          </p:nvSpPr>
          <p:spPr>
            <a:xfrm>
              <a:off x="17953568" y="7113974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029" y="0"/>
                  </a:moveTo>
                  <a:lnTo>
                    <a:pt x="0" y="245424"/>
                  </a:lnTo>
                  <a:lnTo>
                    <a:pt x="272431" y="176742"/>
                  </a:lnTo>
                  <a:lnTo>
                    <a:pt x="5402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41126D13-23DE-B14F-903B-8C6AAEC4BD00}"/>
                </a:ext>
              </a:extLst>
            </p:cNvPr>
            <p:cNvSpPr/>
            <p:nvPr/>
          </p:nvSpPr>
          <p:spPr>
            <a:xfrm>
              <a:off x="18199658" y="6970589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7" y="777673"/>
                  </a:lnTo>
                  <a:lnTo>
                    <a:pt x="874973" y="739091"/>
                  </a:lnTo>
                  <a:lnTo>
                    <a:pt x="898974" y="698476"/>
                  </a:lnTo>
                  <a:lnTo>
                    <a:pt x="918612" y="656167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6"/>
                  </a:lnTo>
                  <a:lnTo>
                    <a:pt x="874973" y="214431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64DBD1B4-7936-7B9C-22D8-689DB0ECFC3B}"/>
              </a:ext>
            </a:extLst>
          </p:cNvPr>
          <p:cNvSpPr txBox="1"/>
          <p:nvPr/>
        </p:nvSpPr>
        <p:spPr>
          <a:xfrm>
            <a:off x="22255230" y="72225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4E49D9A-D839-48DB-CA51-625B014BF725}"/>
              </a:ext>
            </a:extLst>
          </p:cNvPr>
          <p:cNvSpPr/>
          <p:nvPr/>
        </p:nvSpPr>
        <p:spPr>
          <a:xfrm>
            <a:off x="24900523" y="541058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92" y="0"/>
                </a:moveTo>
                <a:lnTo>
                  <a:pt x="745376" y="0"/>
                </a:lnTo>
                <a:lnTo>
                  <a:pt x="693952" y="1955"/>
                </a:lnTo>
                <a:lnTo>
                  <a:pt x="642805" y="5865"/>
                </a:lnTo>
                <a:lnTo>
                  <a:pt x="592119" y="11731"/>
                </a:lnTo>
                <a:lnTo>
                  <a:pt x="542081" y="19552"/>
                </a:lnTo>
                <a:lnTo>
                  <a:pt x="492873" y="29328"/>
                </a:lnTo>
                <a:lnTo>
                  <a:pt x="444680" y="41059"/>
                </a:lnTo>
                <a:lnTo>
                  <a:pt x="397688" y="54745"/>
                </a:lnTo>
                <a:lnTo>
                  <a:pt x="352082" y="70387"/>
                </a:lnTo>
                <a:lnTo>
                  <a:pt x="308045" y="87984"/>
                </a:lnTo>
                <a:lnTo>
                  <a:pt x="265762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2" y="774812"/>
                </a:lnTo>
                <a:lnTo>
                  <a:pt x="308045" y="794364"/>
                </a:lnTo>
                <a:lnTo>
                  <a:pt x="352082" y="811961"/>
                </a:lnTo>
                <a:lnTo>
                  <a:pt x="397688" y="827603"/>
                </a:lnTo>
                <a:lnTo>
                  <a:pt x="444680" y="841289"/>
                </a:lnTo>
                <a:lnTo>
                  <a:pt x="492873" y="853021"/>
                </a:lnTo>
                <a:lnTo>
                  <a:pt x="542081" y="862797"/>
                </a:lnTo>
                <a:lnTo>
                  <a:pt x="592119" y="870617"/>
                </a:lnTo>
                <a:lnTo>
                  <a:pt x="642805" y="876483"/>
                </a:lnTo>
                <a:lnTo>
                  <a:pt x="693952" y="880394"/>
                </a:lnTo>
                <a:lnTo>
                  <a:pt x="745376" y="882349"/>
                </a:lnTo>
                <a:lnTo>
                  <a:pt x="796892" y="882349"/>
                </a:lnTo>
                <a:lnTo>
                  <a:pt x="848316" y="880394"/>
                </a:lnTo>
                <a:lnTo>
                  <a:pt x="899463" y="876483"/>
                </a:lnTo>
                <a:lnTo>
                  <a:pt x="950148" y="870617"/>
                </a:lnTo>
                <a:lnTo>
                  <a:pt x="1000186" y="862797"/>
                </a:lnTo>
                <a:lnTo>
                  <a:pt x="1049393" y="853021"/>
                </a:lnTo>
                <a:lnTo>
                  <a:pt x="1097585" y="841289"/>
                </a:lnTo>
                <a:lnTo>
                  <a:pt x="1144576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6" y="54745"/>
                </a:lnTo>
                <a:lnTo>
                  <a:pt x="1097585" y="41059"/>
                </a:lnTo>
                <a:lnTo>
                  <a:pt x="1049393" y="29328"/>
                </a:lnTo>
                <a:lnTo>
                  <a:pt x="1000186" y="19552"/>
                </a:lnTo>
                <a:lnTo>
                  <a:pt x="950148" y="11731"/>
                </a:lnTo>
                <a:lnTo>
                  <a:pt x="899463" y="5865"/>
                </a:lnTo>
                <a:lnTo>
                  <a:pt x="848316" y="1955"/>
                </a:lnTo>
                <a:lnTo>
                  <a:pt x="796892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55394458-2C2D-3428-C210-DBBF57AF3960}"/>
              </a:ext>
            </a:extLst>
          </p:cNvPr>
          <p:cNvSpPr txBox="1"/>
          <p:nvPr/>
        </p:nvSpPr>
        <p:spPr>
          <a:xfrm>
            <a:off x="24204840" y="5964782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DBF3E524-4A53-035C-6DF9-AB0932578FC5}"/>
              </a:ext>
            </a:extLst>
          </p:cNvPr>
          <p:cNvSpPr/>
          <p:nvPr/>
        </p:nvSpPr>
        <p:spPr>
          <a:xfrm>
            <a:off x="21893808" y="565081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6A86E06A-58A0-4A36-F1EC-68045E574B82}"/>
              </a:ext>
            </a:extLst>
          </p:cNvPr>
          <p:cNvSpPr txBox="1"/>
          <p:nvPr/>
        </p:nvSpPr>
        <p:spPr>
          <a:xfrm>
            <a:off x="22149945" y="590280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79E38D2E-6008-0048-CC3A-7C68727E1DB4}"/>
              </a:ext>
            </a:extLst>
          </p:cNvPr>
          <p:cNvGrpSpPr/>
          <p:nvPr/>
        </p:nvGrpSpPr>
        <p:grpSpPr>
          <a:xfrm>
            <a:off x="20499935" y="6175934"/>
            <a:ext cx="7459115" cy="4575175"/>
            <a:chOff x="10678607" y="5760040"/>
            <a:chExt cx="7459115" cy="4575175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BCB91F35-9C4B-1481-6E6F-8DBED2A15D6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8607" y="6666267"/>
              <a:ext cx="953768" cy="1194062"/>
            </a:xfrm>
            <a:prstGeom prst="rect">
              <a:avLst/>
            </a:prstGeom>
          </p:spPr>
        </p:pic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15F5670F-E5EC-FA9E-15F9-861B62E0A37B}"/>
                </a:ext>
              </a:extLst>
            </p:cNvPr>
            <p:cNvSpPr/>
            <p:nvPr/>
          </p:nvSpPr>
          <p:spPr>
            <a:xfrm>
              <a:off x="16934008" y="5870928"/>
              <a:ext cx="987425" cy="88900"/>
            </a:xfrm>
            <a:custGeom>
              <a:avLst/>
              <a:gdLst/>
              <a:ahLst/>
              <a:cxnLst/>
              <a:rect l="l" t="t" r="r" b="b"/>
              <a:pathLst>
                <a:path w="987425" h="88900">
                  <a:moveTo>
                    <a:pt x="0" y="88478"/>
                  </a:moveTo>
                  <a:lnTo>
                    <a:pt x="56623" y="76097"/>
                  </a:lnTo>
                  <a:lnTo>
                    <a:pt x="112547" y="64649"/>
                  </a:lnTo>
                  <a:lnTo>
                    <a:pt x="167773" y="54133"/>
                  </a:lnTo>
                  <a:lnTo>
                    <a:pt x="222300" y="44549"/>
                  </a:lnTo>
                  <a:lnTo>
                    <a:pt x="276128" y="35898"/>
                  </a:lnTo>
                  <a:lnTo>
                    <a:pt x="329257" y="28179"/>
                  </a:lnTo>
                  <a:lnTo>
                    <a:pt x="381688" y="21393"/>
                  </a:lnTo>
                  <a:lnTo>
                    <a:pt x="433419" y="15540"/>
                  </a:lnTo>
                  <a:lnTo>
                    <a:pt x="484452" y="10618"/>
                  </a:lnTo>
                  <a:lnTo>
                    <a:pt x="534786" y="6630"/>
                  </a:lnTo>
                  <a:lnTo>
                    <a:pt x="584421" y="3573"/>
                  </a:lnTo>
                  <a:lnTo>
                    <a:pt x="633357" y="1450"/>
                  </a:lnTo>
                  <a:lnTo>
                    <a:pt x="681595" y="258"/>
                  </a:lnTo>
                  <a:lnTo>
                    <a:pt x="729134" y="0"/>
                  </a:lnTo>
                  <a:lnTo>
                    <a:pt x="775974" y="673"/>
                  </a:lnTo>
                  <a:lnTo>
                    <a:pt x="822115" y="2279"/>
                  </a:lnTo>
                  <a:lnTo>
                    <a:pt x="867557" y="4818"/>
                  </a:lnTo>
                  <a:lnTo>
                    <a:pt x="912301" y="8289"/>
                  </a:lnTo>
                  <a:lnTo>
                    <a:pt x="956345" y="12692"/>
                  </a:lnTo>
                  <a:lnTo>
                    <a:pt x="987264" y="1836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E5561AF0-ADFE-2F5A-D375-59D9C4A345B4}"/>
                </a:ext>
              </a:extLst>
            </p:cNvPr>
            <p:cNvSpPr/>
            <p:nvPr/>
          </p:nvSpPr>
          <p:spPr>
            <a:xfrm>
              <a:off x="16115247" y="5760040"/>
              <a:ext cx="2022475" cy="4575175"/>
            </a:xfrm>
            <a:custGeom>
              <a:avLst/>
              <a:gdLst/>
              <a:ahLst/>
              <a:cxnLst/>
              <a:rect l="l" t="t" r="r" b="b"/>
              <a:pathLst>
                <a:path w="2022475" h="4575175">
                  <a:moveTo>
                    <a:pt x="1542249" y="4116019"/>
                  </a:moveTo>
                  <a:lnTo>
                    <a:pt x="1527225" y="4045153"/>
                  </a:lnTo>
                  <a:lnTo>
                    <a:pt x="1492161" y="3976166"/>
                  </a:lnTo>
                  <a:lnTo>
                    <a:pt x="1467116" y="3942842"/>
                  </a:lnTo>
                  <a:lnTo>
                    <a:pt x="1437055" y="3910546"/>
                  </a:lnTo>
                  <a:lnTo>
                    <a:pt x="1401991" y="3879469"/>
                  </a:lnTo>
                  <a:lnTo>
                    <a:pt x="1361922" y="3849801"/>
                  </a:lnTo>
                  <a:lnTo>
                    <a:pt x="1316837" y="3821722"/>
                  </a:lnTo>
                  <a:lnTo>
                    <a:pt x="1276489" y="3800221"/>
                  </a:lnTo>
                  <a:lnTo>
                    <a:pt x="1234211" y="3780663"/>
                  </a:lnTo>
                  <a:lnTo>
                    <a:pt x="1190180" y="3763073"/>
                  </a:lnTo>
                  <a:lnTo>
                    <a:pt x="1144574" y="3747427"/>
                  </a:lnTo>
                  <a:lnTo>
                    <a:pt x="1097572" y="3733736"/>
                  </a:lnTo>
                  <a:lnTo>
                    <a:pt x="1049388" y="3722001"/>
                  </a:lnTo>
                  <a:lnTo>
                    <a:pt x="1000175" y="3712235"/>
                  </a:lnTo>
                  <a:lnTo>
                    <a:pt x="950137" y="3704412"/>
                  </a:lnTo>
                  <a:lnTo>
                    <a:pt x="899452" y="3698544"/>
                  </a:lnTo>
                  <a:lnTo>
                    <a:pt x="848309" y="3694633"/>
                  </a:lnTo>
                  <a:lnTo>
                    <a:pt x="796886" y="3692677"/>
                  </a:lnTo>
                  <a:lnTo>
                    <a:pt x="745363" y="3692677"/>
                  </a:lnTo>
                  <a:lnTo>
                    <a:pt x="693940" y="3694633"/>
                  </a:lnTo>
                  <a:lnTo>
                    <a:pt x="642797" y="3698544"/>
                  </a:lnTo>
                  <a:lnTo>
                    <a:pt x="592112" y="3704412"/>
                  </a:lnTo>
                  <a:lnTo>
                    <a:pt x="542074" y="3712235"/>
                  </a:lnTo>
                  <a:lnTo>
                    <a:pt x="492861" y="3722001"/>
                  </a:lnTo>
                  <a:lnTo>
                    <a:pt x="444665" y="3733736"/>
                  </a:lnTo>
                  <a:lnTo>
                    <a:pt x="397675" y="3747427"/>
                  </a:lnTo>
                  <a:lnTo>
                    <a:pt x="352069" y="3763073"/>
                  </a:lnTo>
                  <a:lnTo>
                    <a:pt x="308038" y="3780663"/>
                  </a:lnTo>
                  <a:lnTo>
                    <a:pt x="265760" y="3800221"/>
                  </a:lnTo>
                  <a:lnTo>
                    <a:pt x="225412" y="3821722"/>
                  </a:lnTo>
                  <a:lnTo>
                    <a:pt x="180327" y="3849801"/>
                  </a:lnTo>
                  <a:lnTo>
                    <a:pt x="140258" y="3879469"/>
                  </a:lnTo>
                  <a:lnTo>
                    <a:pt x="105194" y="3910546"/>
                  </a:lnTo>
                  <a:lnTo>
                    <a:pt x="75133" y="3942842"/>
                  </a:lnTo>
                  <a:lnTo>
                    <a:pt x="50088" y="3976166"/>
                  </a:lnTo>
                  <a:lnTo>
                    <a:pt x="30048" y="4010329"/>
                  </a:lnTo>
                  <a:lnTo>
                    <a:pt x="5003" y="4080446"/>
                  </a:lnTo>
                  <a:lnTo>
                    <a:pt x="0" y="4116019"/>
                  </a:lnTo>
                  <a:lnTo>
                    <a:pt x="0" y="4151693"/>
                  </a:lnTo>
                  <a:lnTo>
                    <a:pt x="15024" y="4222547"/>
                  </a:lnTo>
                  <a:lnTo>
                    <a:pt x="50088" y="4291546"/>
                  </a:lnTo>
                  <a:lnTo>
                    <a:pt x="75133" y="4324870"/>
                  </a:lnTo>
                  <a:lnTo>
                    <a:pt x="105194" y="4357167"/>
                  </a:lnTo>
                  <a:lnTo>
                    <a:pt x="140258" y="4388231"/>
                  </a:lnTo>
                  <a:lnTo>
                    <a:pt x="180327" y="4417911"/>
                  </a:lnTo>
                  <a:lnTo>
                    <a:pt x="225412" y="4445990"/>
                  </a:lnTo>
                  <a:lnTo>
                    <a:pt x="265760" y="4467491"/>
                  </a:lnTo>
                  <a:lnTo>
                    <a:pt x="308038" y="4487049"/>
                  </a:lnTo>
                  <a:lnTo>
                    <a:pt x="352069" y="4504639"/>
                  </a:lnTo>
                  <a:lnTo>
                    <a:pt x="397675" y="4520285"/>
                  </a:lnTo>
                  <a:lnTo>
                    <a:pt x="444665" y="4533976"/>
                  </a:lnTo>
                  <a:lnTo>
                    <a:pt x="492861" y="4545698"/>
                  </a:lnTo>
                  <a:lnTo>
                    <a:pt x="542074" y="4555477"/>
                  </a:lnTo>
                  <a:lnTo>
                    <a:pt x="592112" y="4563300"/>
                  </a:lnTo>
                  <a:lnTo>
                    <a:pt x="642797" y="4569168"/>
                  </a:lnTo>
                  <a:lnTo>
                    <a:pt x="693940" y="4573079"/>
                  </a:lnTo>
                  <a:lnTo>
                    <a:pt x="745363" y="4575035"/>
                  </a:lnTo>
                  <a:lnTo>
                    <a:pt x="796886" y="4575035"/>
                  </a:lnTo>
                  <a:lnTo>
                    <a:pt x="848309" y="4573079"/>
                  </a:lnTo>
                  <a:lnTo>
                    <a:pt x="899452" y="4569168"/>
                  </a:lnTo>
                  <a:lnTo>
                    <a:pt x="950137" y="4563300"/>
                  </a:lnTo>
                  <a:lnTo>
                    <a:pt x="1000175" y="4555477"/>
                  </a:lnTo>
                  <a:lnTo>
                    <a:pt x="1049388" y="4545698"/>
                  </a:lnTo>
                  <a:lnTo>
                    <a:pt x="1097572" y="4533976"/>
                  </a:lnTo>
                  <a:lnTo>
                    <a:pt x="1144574" y="4520285"/>
                  </a:lnTo>
                  <a:lnTo>
                    <a:pt x="1190180" y="4504639"/>
                  </a:lnTo>
                  <a:lnTo>
                    <a:pt x="1234211" y="4487049"/>
                  </a:lnTo>
                  <a:lnTo>
                    <a:pt x="1276489" y="4467491"/>
                  </a:lnTo>
                  <a:lnTo>
                    <a:pt x="1316837" y="4445990"/>
                  </a:lnTo>
                  <a:lnTo>
                    <a:pt x="1361922" y="4417911"/>
                  </a:lnTo>
                  <a:lnTo>
                    <a:pt x="1401991" y="4388231"/>
                  </a:lnTo>
                  <a:lnTo>
                    <a:pt x="1437055" y="4357167"/>
                  </a:lnTo>
                  <a:lnTo>
                    <a:pt x="1467116" y="4324870"/>
                  </a:lnTo>
                  <a:lnTo>
                    <a:pt x="1492161" y="4291546"/>
                  </a:lnTo>
                  <a:lnTo>
                    <a:pt x="1512201" y="4257370"/>
                  </a:lnTo>
                  <a:lnTo>
                    <a:pt x="1537246" y="4187266"/>
                  </a:lnTo>
                  <a:lnTo>
                    <a:pt x="1542249" y="4151693"/>
                  </a:lnTo>
                  <a:lnTo>
                    <a:pt x="1542249" y="4116019"/>
                  </a:lnTo>
                  <a:close/>
                </a:path>
                <a:path w="2022475" h="4575175">
                  <a:moveTo>
                    <a:pt x="2022297" y="168960"/>
                  </a:moveTo>
                  <a:lnTo>
                    <a:pt x="1797812" y="0"/>
                  </a:lnTo>
                  <a:lnTo>
                    <a:pt x="1752447" y="247180"/>
                  </a:lnTo>
                  <a:lnTo>
                    <a:pt x="2022297" y="16896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7D10A6C7-8B6C-2BE7-B8ED-0CC30A931B7F}"/>
              </a:ext>
            </a:extLst>
          </p:cNvPr>
          <p:cNvSpPr txBox="1"/>
          <p:nvPr/>
        </p:nvSpPr>
        <p:spPr>
          <a:xfrm>
            <a:off x="24842286" y="969575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56A2156C-33E2-B84A-2748-2354149980F4}"/>
              </a:ext>
            </a:extLst>
          </p:cNvPr>
          <p:cNvSpPr/>
          <p:nvPr/>
        </p:nvSpPr>
        <p:spPr>
          <a:xfrm>
            <a:off x="22225635" y="9611755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FF6F994E-74D6-6374-E5C5-F928C76E3E54}"/>
              </a:ext>
            </a:extLst>
          </p:cNvPr>
          <p:cNvSpPr txBox="1"/>
          <p:nvPr/>
        </p:nvSpPr>
        <p:spPr>
          <a:xfrm>
            <a:off x="22603932" y="9854795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815310AD-968B-0249-F865-09112198F0AE}"/>
              </a:ext>
            </a:extLst>
          </p:cNvPr>
          <p:cNvGrpSpPr/>
          <p:nvPr/>
        </p:nvGrpSpPr>
        <p:grpSpPr>
          <a:xfrm>
            <a:off x="25916890" y="9002225"/>
            <a:ext cx="975360" cy="885190"/>
            <a:chOff x="17568155" y="9002225"/>
            <a:chExt cx="975360" cy="885190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3E3B4232-630F-9A5E-0451-D7EC2AF0FC53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86BB2749-6BC5-E61E-6368-AA9D0064F93F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1150B953-9D8C-BAA4-A62C-B0A2B7D32E0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28132" y="9002225"/>
              <a:ext cx="649194" cy="649194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24FA877-5510-5965-D741-193536C186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-1" r="1883" b="2770"/>
          <a:stretch>
            <a:fillRect/>
          </a:stretch>
        </p:blipFill>
        <p:spPr>
          <a:xfrm>
            <a:off x="10201572" y="1481033"/>
            <a:ext cx="9335235" cy="90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69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04C4-DBBA-CABD-0345-EADAE187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AFA35F4-5DD6-74F9-8742-40B4159708E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102563"/>
            <a:ext cx="19583399" cy="809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Arial" panose="020B0604020202020204" pitchFamily="34" charset="0"/>
              </a:rPr>
              <a:t> Thin-centered:</a:t>
            </a:r>
            <a:r>
              <a:rPr lang="en-US" altLang="en-US" sz="4000" dirty="0">
                <a:latin typeface="Arial" panose="020B0604020202020204" pitchFamily="34" charset="0"/>
              </a:rPr>
              <a:t> a flexible frame that can attach to various policies/contexts 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(Mudde, 2007)</a:t>
            </a:r>
            <a:r>
              <a:rPr lang="en-US" altLang="en-US" sz="4000" dirty="0">
                <a:latin typeface="Arial" panose="020B0604020202020204" pitchFamily="34" charset="0"/>
              </a:rPr>
              <a:t>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Core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people vs. elite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”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conflict with 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moral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stakes.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571500" indent="-5715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Different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definitions of “</a:t>
            </a:r>
            <a:r>
              <a:rPr lang="en-US" altLang="en-US" sz="4000" i="1" dirty="0">
                <a:solidFill>
                  <a:schemeClr val="bg1"/>
                </a:solidFill>
                <a:latin typeface="Arial" panose="020B0604020202020204" pitchFamily="34" charset="0"/>
              </a:rPr>
              <a:t>the people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” and “</a:t>
            </a:r>
            <a:r>
              <a:rPr lang="en-US" altLang="en-US" sz="4000" i="1" dirty="0">
                <a:solidFill>
                  <a:schemeClr val="bg1"/>
                </a:solidFill>
                <a:latin typeface="Arial" panose="020B0604020202020204" pitchFamily="34" charset="0"/>
              </a:rPr>
              <a:t>the elite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”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blend w/ideological content.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Populist rhetoric often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interlaces with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non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-populist ideas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in the same speech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Existing measures are coarse: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Traditional approaches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label entire speeches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or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actors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as populist or not.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This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glosses over internal variation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Existing measures are coarse: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We need finer granularity to capture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when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how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populist narratives appear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70720-4C20-27ED-6DD4-0634932AD4E2}"/>
              </a:ext>
            </a:extLst>
          </p:cNvPr>
          <p:cNvSpPr txBox="1"/>
          <p:nvPr/>
        </p:nvSpPr>
        <p:spPr>
          <a:xfrm>
            <a:off x="450850" y="396875"/>
            <a:ext cx="186626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Thin-Centered Populism: Measurement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59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23238-0E5B-FD0F-B030-80ACD5E2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5451E4C-8F25-59E9-3C88-BDF27938B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114" y="322273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b="1" u="none" spc="-125" dirty="0">
                <a:latin typeface="Arial"/>
                <a:cs typeface="Arial"/>
              </a:rPr>
              <a:t>Populist-PULSAR Structure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C483D1C-9517-7C7D-9C57-A81D4F9C96DF}"/>
              </a:ext>
            </a:extLst>
          </p:cNvPr>
          <p:cNvSpPr/>
          <p:nvPr/>
        </p:nvSpPr>
        <p:spPr>
          <a:xfrm>
            <a:off x="21405850" y="181283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21BC6D2-A0E7-E419-E738-30E8C26F4CE9}"/>
              </a:ext>
            </a:extLst>
          </p:cNvPr>
          <p:cNvSpPr/>
          <p:nvPr/>
        </p:nvSpPr>
        <p:spPr>
          <a:xfrm>
            <a:off x="21405850" y="326754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DA9488-C867-C0F4-B077-A3ECFF3462EF}"/>
              </a:ext>
            </a:extLst>
          </p:cNvPr>
          <p:cNvSpPr txBox="1"/>
          <p:nvPr/>
        </p:nvSpPr>
        <p:spPr>
          <a:xfrm>
            <a:off x="1096559" y="1415743"/>
            <a:ext cx="134813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tx1"/>
              </a:solidFill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84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90B4E-C612-CC2C-61B9-2FA9D11AE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7C4FE67-1890-C0F9-5BF0-08B343500F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114" y="322273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b="1" u="none" spc="-125" dirty="0">
                <a:latin typeface="Arial"/>
                <a:cs typeface="Arial"/>
              </a:rPr>
              <a:t>Populist-PULSAR Structure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BF99E3-08EE-C6F3-CBD2-F3CFD7EF2097}"/>
              </a:ext>
            </a:extLst>
          </p:cNvPr>
          <p:cNvSpPr txBox="1"/>
          <p:nvPr/>
        </p:nvSpPr>
        <p:spPr>
          <a:xfrm>
            <a:off x="1096559" y="1415743"/>
            <a:ext cx="13481386" cy="1425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Victimization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“A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small group</a:t>
            </a:r>
            <a:r>
              <a:rPr lang="en-US" sz="4000" i="1" dirty="0">
                <a:solidFill>
                  <a:schemeClr val="bg1"/>
                </a:solidFill>
              </a:rPr>
              <a:t> </a:t>
            </a:r>
            <a:r>
              <a:rPr lang="en-US" sz="4000" i="1" dirty="0">
                <a:solidFill>
                  <a:schemeClr val="tx1"/>
                </a:solidFill>
              </a:rPr>
              <a:t>in our nation’s Capital has reaped the rewards of government while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</a:rPr>
              <a:t>the people</a:t>
            </a:r>
            <a:r>
              <a:rPr lang="en-US" sz="4000" i="1" dirty="0">
                <a:solidFill>
                  <a:schemeClr val="tx1"/>
                </a:solidFill>
              </a:rPr>
              <a:t> have borne the cost.”</a:t>
            </a:r>
          </a:p>
          <a:p>
            <a:endParaRPr lang="en-U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Empowerment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 will bring back our jobs.”</a:t>
            </a:r>
          </a:p>
          <a:p>
            <a:endParaRPr lang="en-US" sz="4000" i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Elite Conspiracy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4000" i="1" dirty="0">
                <a:solidFill>
                  <a:schemeClr val="bg1"/>
                </a:solidFill>
              </a:rPr>
              <a:t>“Insiders fighting for insiders.” </a:t>
            </a:r>
            <a:endParaRPr lang="en-U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Resistance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 are transferring power from Washington, D.C”</a:t>
            </a:r>
          </a:p>
          <a:p>
            <a:endParaRPr lang="en-U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27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2944-B245-4337-62E8-75E0209B9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81E3468-19C1-F3BA-961D-227377CBE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114" y="322273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b="1" u="none" spc="-125" dirty="0">
                <a:latin typeface="Arial"/>
                <a:cs typeface="Arial"/>
              </a:rPr>
              <a:t>Populist-PULSAR Structure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A79BF6D-80E0-5811-74C5-D6F0FB8389A1}"/>
              </a:ext>
            </a:extLst>
          </p:cNvPr>
          <p:cNvSpPr/>
          <p:nvPr/>
        </p:nvSpPr>
        <p:spPr>
          <a:xfrm>
            <a:off x="21405850" y="181283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479F7CC7-D85B-29C0-D61D-604704252086}"/>
              </a:ext>
            </a:extLst>
          </p:cNvPr>
          <p:cNvSpPr/>
          <p:nvPr/>
        </p:nvSpPr>
        <p:spPr>
          <a:xfrm>
            <a:off x="18623240" y="19970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7DD917A9-BC9E-9335-C0D6-44433CAD8F85}"/>
              </a:ext>
            </a:extLst>
          </p:cNvPr>
          <p:cNvSpPr txBox="1"/>
          <p:nvPr/>
        </p:nvSpPr>
        <p:spPr>
          <a:xfrm>
            <a:off x="18879376" y="224906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D2BD9287-376E-332E-6B94-BFA3977B2903}"/>
              </a:ext>
            </a:extLst>
          </p:cNvPr>
          <p:cNvSpPr/>
          <p:nvPr/>
        </p:nvSpPr>
        <p:spPr>
          <a:xfrm>
            <a:off x="15779663" y="2083267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0FE0EE8E-EEF0-1D8D-9014-28A3EE742A28}"/>
              </a:ext>
            </a:extLst>
          </p:cNvPr>
          <p:cNvSpPr txBox="1"/>
          <p:nvPr/>
        </p:nvSpPr>
        <p:spPr>
          <a:xfrm>
            <a:off x="16157961" y="232630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2DF7D2-22C6-A164-3CE4-28A9BE1C46FE}"/>
              </a:ext>
            </a:extLst>
          </p:cNvPr>
          <p:cNvSpPr txBox="1"/>
          <p:nvPr/>
        </p:nvSpPr>
        <p:spPr>
          <a:xfrm>
            <a:off x="1096559" y="1415743"/>
            <a:ext cx="1348138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Victimization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“A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small group</a:t>
            </a:r>
            <a:r>
              <a:rPr lang="en-US" sz="4000" i="1" dirty="0">
                <a:solidFill>
                  <a:schemeClr val="bg1"/>
                </a:solidFill>
              </a:rPr>
              <a:t> </a:t>
            </a:r>
            <a:r>
              <a:rPr lang="en-US" sz="4000" i="1" dirty="0">
                <a:solidFill>
                  <a:schemeClr val="tx1"/>
                </a:solidFill>
              </a:rPr>
              <a:t>in our nation’s Capital has reaped the rewards of government while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</a:rPr>
              <a:t>the people</a:t>
            </a:r>
            <a:r>
              <a:rPr lang="en-US" sz="4000" i="1" dirty="0">
                <a:solidFill>
                  <a:schemeClr val="tx1"/>
                </a:solidFill>
              </a:rPr>
              <a:t> have borne the cost.”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37">
            <a:extLst>
              <a:ext uri="{FF2B5EF4-FFF2-40B4-BE49-F238E27FC236}">
                <a16:creationId xmlns:a16="http://schemas.microsoft.com/office/drawing/2014/main" id="{3A588711-7148-3A78-102D-F20CB95D4B81}"/>
              </a:ext>
            </a:extLst>
          </p:cNvPr>
          <p:cNvGrpSpPr/>
          <p:nvPr/>
        </p:nvGrpSpPr>
        <p:grpSpPr>
          <a:xfrm>
            <a:off x="17400432" y="1874202"/>
            <a:ext cx="944097" cy="245745"/>
            <a:chOff x="17599568" y="9641483"/>
            <a:chExt cx="944097" cy="245745"/>
          </a:xfrm>
        </p:grpSpPr>
        <p:sp>
          <p:nvSpPr>
            <p:cNvPr id="30" name="object 38">
              <a:extLst>
                <a:ext uri="{FF2B5EF4-FFF2-40B4-BE49-F238E27FC236}">
                  <a16:creationId xmlns:a16="http://schemas.microsoft.com/office/drawing/2014/main" id="{ADF42047-C2AB-687E-4EE6-942FEFA91CDB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9">
              <a:extLst>
                <a:ext uri="{FF2B5EF4-FFF2-40B4-BE49-F238E27FC236}">
                  <a16:creationId xmlns:a16="http://schemas.microsoft.com/office/drawing/2014/main" id="{D85A7FA9-1503-B5E0-547F-735717B021BD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652FF1E-11BD-BE7C-5077-F5B70B46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7539730" y="1100145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30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3324-8E0B-9993-490F-E0551D7C2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80FD304-D454-5CFD-07CC-E68B0454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114" y="322273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b="1" u="none" spc="-125" dirty="0">
                <a:latin typeface="Arial"/>
                <a:cs typeface="Arial"/>
              </a:rPr>
              <a:t>Populist-PULSAR Structure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BCE73BC-03C4-9C29-743A-4E2B9AA30E48}"/>
              </a:ext>
            </a:extLst>
          </p:cNvPr>
          <p:cNvSpPr/>
          <p:nvPr/>
        </p:nvSpPr>
        <p:spPr>
          <a:xfrm>
            <a:off x="21405850" y="181283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12BD4B1-D5C3-3E83-67B6-DCC3B5D24EE5}"/>
              </a:ext>
            </a:extLst>
          </p:cNvPr>
          <p:cNvSpPr/>
          <p:nvPr/>
        </p:nvSpPr>
        <p:spPr>
          <a:xfrm>
            <a:off x="21405850" y="326754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675726D0-E8AC-B303-86E4-A68426E9C9D6}"/>
              </a:ext>
            </a:extLst>
          </p:cNvPr>
          <p:cNvSpPr/>
          <p:nvPr/>
        </p:nvSpPr>
        <p:spPr>
          <a:xfrm>
            <a:off x="18623240" y="19970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C4EF9D04-75A0-2E0A-51C3-B06C9270F454}"/>
              </a:ext>
            </a:extLst>
          </p:cNvPr>
          <p:cNvSpPr txBox="1"/>
          <p:nvPr/>
        </p:nvSpPr>
        <p:spPr>
          <a:xfrm>
            <a:off x="18879376" y="224906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6CFEEE75-D97B-B289-4E2E-794B97B223EE}"/>
              </a:ext>
            </a:extLst>
          </p:cNvPr>
          <p:cNvSpPr/>
          <p:nvPr/>
        </p:nvSpPr>
        <p:spPr>
          <a:xfrm>
            <a:off x="15779663" y="2083267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76188906-1533-3AC9-3085-BCE517EAD583}"/>
              </a:ext>
            </a:extLst>
          </p:cNvPr>
          <p:cNvSpPr txBox="1"/>
          <p:nvPr/>
        </p:nvSpPr>
        <p:spPr>
          <a:xfrm>
            <a:off x="16157961" y="232630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A837DD-2724-EF49-E7BD-84D830B6AC3A}"/>
              </a:ext>
            </a:extLst>
          </p:cNvPr>
          <p:cNvSpPr txBox="1"/>
          <p:nvPr/>
        </p:nvSpPr>
        <p:spPr>
          <a:xfrm>
            <a:off x="1096559" y="1415743"/>
            <a:ext cx="13481386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Victimization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“A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small group</a:t>
            </a:r>
            <a:r>
              <a:rPr lang="en-US" sz="4000" i="1" dirty="0">
                <a:solidFill>
                  <a:schemeClr val="bg1"/>
                </a:solidFill>
              </a:rPr>
              <a:t> </a:t>
            </a:r>
            <a:r>
              <a:rPr lang="en-US" sz="4000" i="1" dirty="0">
                <a:solidFill>
                  <a:schemeClr val="tx1"/>
                </a:solidFill>
              </a:rPr>
              <a:t>in our nation’s Capital has reaped the rewards of government while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</a:rPr>
              <a:t>the people</a:t>
            </a:r>
            <a:r>
              <a:rPr lang="en-US" sz="4000" i="1" dirty="0">
                <a:solidFill>
                  <a:schemeClr val="tx1"/>
                </a:solidFill>
              </a:rPr>
              <a:t> have borne the cost.”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Empowerment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bring back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jobs.”</a:t>
            </a:r>
          </a:p>
          <a:p>
            <a:endParaRPr lang="en-US" sz="4000" i="1" dirty="0">
              <a:solidFill>
                <a:schemeClr val="tx1"/>
              </a:solidFill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37">
            <a:extLst>
              <a:ext uri="{FF2B5EF4-FFF2-40B4-BE49-F238E27FC236}">
                <a16:creationId xmlns:a16="http://schemas.microsoft.com/office/drawing/2014/main" id="{76E4B04E-9463-1C5E-5249-98CB1F7BCF6D}"/>
              </a:ext>
            </a:extLst>
          </p:cNvPr>
          <p:cNvGrpSpPr/>
          <p:nvPr/>
        </p:nvGrpSpPr>
        <p:grpSpPr>
          <a:xfrm>
            <a:off x="17400432" y="1874202"/>
            <a:ext cx="944097" cy="245745"/>
            <a:chOff x="17599568" y="9641483"/>
            <a:chExt cx="944097" cy="245745"/>
          </a:xfrm>
        </p:grpSpPr>
        <p:sp>
          <p:nvSpPr>
            <p:cNvPr id="30" name="object 38">
              <a:extLst>
                <a:ext uri="{FF2B5EF4-FFF2-40B4-BE49-F238E27FC236}">
                  <a16:creationId xmlns:a16="http://schemas.microsoft.com/office/drawing/2014/main" id="{62BE3B4D-C020-34E9-55DD-6E5111B642D3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9">
              <a:extLst>
                <a:ext uri="{FF2B5EF4-FFF2-40B4-BE49-F238E27FC236}">
                  <a16:creationId xmlns:a16="http://schemas.microsoft.com/office/drawing/2014/main" id="{524F73B1-35F8-0F40-FF64-AACD02FDE122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9086D46-B2B5-C789-4830-10CC5F59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7539730" y="1100145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3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30616-0282-93EB-2167-C844BF5AA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12">
            <a:extLst>
              <a:ext uri="{FF2B5EF4-FFF2-40B4-BE49-F238E27FC236}">
                <a16:creationId xmlns:a16="http://schemas.microsoft.com/office/drawing/2014/main" id="{E62EACEF-6685-0A40-2842-66B1878951B3}"/>
              </a:ext>
            </a:extLst>
          </p:cNvPr>
          <p:cNvSpPr/>
          <p:nvPr/>
        </p:nvSpPr>
        <p:spPr>
          <a:xfrm>
            <a:off x="16156845" y="479357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88C5ABAF-13CE-720E-3217-75228BC79424}"/>
              </a:ext>
            </a:extLst>
          </p:cNvPr>
          <p:cNvSpPr/>
          <p:nvPr/>
        </p:nvSpPr>
        <p:spPr>
          <a:xfrm>
            <a:off x="18402491" y="472705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9A3A6CA-8209-E67C-EC22-6BB45CDED9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114" y="322273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b="1" u="none" spc="-125" dirty="0">
                <a:latin typeface="Arial"/>
                <a:cs typeface="Arial"/>
              </a:rPr>
              <a:t>Populist-PULSAR Structure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49D2CEF-8039-2E15-FA0E-A902B1789B2A}"/>
              </a:ext>
            </a:extLst>
          </p:cNvPr>
          <p:cNvSpPr/>
          <p:nvPr/>
        </p:nvSpPr>
        <p:spPr>
          <a:xfrm>
            <a:off x="21405850" y="181283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72B0A44-BF60-582E-F2E9-A6C65BEDA20C}"/>
              </a:ext>
            </a:extLst>
          </p:cNvPr>
          <p:cNvSpPr txBox="1"/>
          <p:nvPr/>
        </p:nvSpPr>
        <p:spPr>
          <a:xfrm>
            <a:off x="16148050" y="421185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BF4CBE7-56C7-C34F-E67B-172B92CEDC7F}"/>
              </a:ext>
            </a:extLst>
          </p:cNvPr>
          <p:cNvSpPr/>
          <p:nvPr/>
        </p:nvSpPr>
        <p:spPr>
          <a:xfrm>
            <a:off x="21405850" y="326754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D0852D5-5756-FDFA-EB21-441BC9544971}"/>
              </a:ext>
            </a:extLst>
          </p:cNvPr>
          <p:cNvSpPr txBox="1"/>
          <p:nvPr/>
        </p:nvSpPr>
        <p:spPr>
          <a:xfrm>
            <a:off x="16440806" y="497701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B2BC2533-D1C8-ED12-71FC-B926BA21AB3D}"/>
              </a:ext>
            </a:extLst>
          </p:cNvPr>
          <p:cNvSpPr txBox="1"/>
          <p:nvPr/>
        </p:nvSpPr>
        <p:spPr>
          <a:xfrm>
            <a:off x="18694946" y="49967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9411D03B-6336-1E42-DA5E-4F30B9923509}"/>
              </a:ext>
            </a:extLst>
          </p:cNvPr>
          <p:cNvSpPr/>
          <p:nvPr/>
        </p:nvSpPr>
        <p:spPr>
          <a:xfrm>
            <a:off x="18623240" y="19970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E5251AAF-6B3C-9013-1B27-DB94F0192D0A}"/>
              </a:ext>
            </a:extLst>
          </p:cNvPr>
          <p:cNvSpPr txBox="1"/>
          <p:nvPr/>
        </p:nvSpPr>
        <p:spPr>
          <a:xfrm>
            <a:off x="18879376" y="224906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216EDD37-903F-4B7D-77FA-731DC3797B63}"/>
              </a:ext>
            </a:extLst>
          </p:cNvPr>
          <p:cNvSpPr/>
          <p:nvPr/>
        </p:nvSpPr>
        <p:spPr>
          <a:xfrm>
            <a:off x="15779663" y="2083267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8B430ED1-E072-3888-7B27-9F624EB316A3}"/>
              </a:ext>
            </a:extLst>
          </p:cNvPr>
          <p:cNvSpPr txBox="1"/>
          <p:nvPr/>
        </p:nvSpPr>
        <p:spPr>
          <a:xfrm>
            <a:off x="16157961" y="232630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D5370E-C5B0-DDB1-E588-F885137D8D9C}"/>
              </a:ext>
            </a:extLst>
          </p:cNvPr>
          <p:cNvSpPr txBox="1"/>
          <p:nvPr/>
        </p:nvSpPr>
        <p:spPr>
          <a:xfrm>
            <a:off x="1096559" y="1415743"/>
            <a:ext cx="13481386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Victimization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“A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small group</a:t>
            </a:r>
            <a:r>
              <a:rPr lang="en-US" sz="4000" i="1" dirty="0">
                <a:solidFill>
                  <a:schemeClr val="bg1"/>
                </a:solidFill>
              </a:rPr>
              <a:t> </a:t>
            </a:r>
            <a:r>
              <a:rPr lang="en-US" sz="4000" i="1" dirty="0">
                <a:solidFill>
                  <a:schemeClr val="tx1"/>
                </a:solidFill>
              </a:rPr>
              <a:t>in our nation’s Capital has reaped the rewards of government while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</a:rPr>
              <a:t>the people</a:t>
            </a:r>
            <a:r>
              <a:rPr lang="en-US" sz="4000" i="1" dirty="0">
                <a:solidFill>
                  <a:schemeClr val="tx1"/>
                </a:solidFill>
              </a:rPr>
              <a:t> have borne the cost.”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Empowerment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bring back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jobs.”</a:t>
            </a:r>
          </a:p>
          <a:p>
            <a:endParaRPr lang="en-US" sz="4000" i="1" dirty="0">
              <a:solidFill>
                <a:schemeClr val="tx1"/>
              </a:solidFill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object 37">
            <a:extLst>
              <a:ext uri="{FF2B5EF4-FFF2-40B4-BE49-F238E27FC236}">
                <a16:creationId xmlns:a16="http://schemas.microsoft.com/office/drawing/2014/main" id="{FE0EC2B7-092C-1EA5-CAC9-1AF0590935AD}"/>
              </a:ext>
            </a:extLst>
          </p:cNvPr>
          <p:cNvGrpSpPr/>
          <p:nvPr/>
        </p:nvGrpSpPr>
        <p:grpSpPr>
          <a:xfrm>
            <a:off x="17340853" y="4867576"/>
            <a:ext cx="944097" cy="245745"/>
            <a:chOff x="17599568" y="9641483"/>
            <a:chExt cx="944097" cy="245745"/>
          </a:xfrm>
        </p:grpSpPr>
        <p:sp>
          <p:nvSpPr>
            <p:cNvPr id="27" name="object 38">
              <a:extLst>
                <a:ext uri="{FF2B5EF4-FFF2-40B4-BE49-F238E27FC236}">
                  <a16:creationId xmlns:a16="http://schemas.microsoft.com/office/drawing/2014/main" id="{1A61AED1-E464-3E3A-6FBD-9E5C735565C8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9">
              <a:extLst>
                <a:ext uri="{FF2B5EF4-FFF2-40B4-BE49-F238E27FC236}">
                  <a16:creationId xmlns:a16="http://schemas.microsoft.com/office/drawing/2014/main" id="{9AF4098D-7A4A-D83F-A46D-EF7123551CD5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9" name="object 37">
            <a:extLst>
              <a:ext uri="{FF2B5EF4-FFF2-40B4-BE49-F238E27FC236}">
                <a16:creationId xmlns:a16="http://schemas.microsoft.com/office/drawing/2014/main" id="{9E84B78C-59D1-A165-B7D3-B01DFFFEEA3F}"/>
              </a:ext>
            </a:extLst>
          </p:cNvPr>
          <p:cNvGrpSpPr/>
          <p:nvPr/>
        </p:nvGrpSpPr>
        <p:grpSpPr>
          <a:xfrm>
            <a:off x="17400432" y="1874202"/>
            <a:ext cx="944097" cy="245745"/>
            <a:chOff x="17599568" y="9641483"/>
            <a:chExt cx="944097" cy="245745"/>
          </a:xfrm>
        </p:grpSpPr>
        <p:sp>
          <p:nvSpPr>
            <p:cNvPr id="30" name="object 38">
              <a:extLst>
                <a:ext uri="{FF2B5EF4-FFF2-40B4-BE49-F238E27FC236}">
                  <a16:creationId xmlns:a16="http://schemas.microsoft.com/office/drawing/2014/main" id="{D70FDFCD-6D26-684F-378C-BB135F6EF571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9">
              <a:extLst>
                <a:ext uri="{FF2B5EF4-FFF2-40B4-BE49-F238E27FC236}">
                  <a16:creationId xmlns:a16="http://schemas.microsoft.com/office/drawing/2014/main" id="{E1BF35E1-6916-5A5D-EED5-2FAB895B0C41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911377E-3970-BB27-3091-F68D40F5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7539730" y="1100145"/>
            <a:ext cx="648178" cy="6493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4C0ED00-8336-0932-4982-DA4AE163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7477378" y="4119410"/>
            <a:ext cx="728980" cy="6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50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BEE2D-EE77-D53C-9BB1-A478EF23A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12">
            <a:extLst>
              <a:ext uri="{FF2B5EF4-FFF2-40B4-BE49-F238E27FC236}">
                <a16:creationId xmlns:a16="http://schemas.microsoft.com/office/drawing/2014/main" id="{09E0662A-D3B7-4D0D-E197-6EDD97935C12}"/>
              </a:ext>
            </a:extLst>
          </p:cNvPr>
          <p:cNvSpPr/>
          <p:nvPr/>
        </p:nvSpPr>
        <p:spPr>
          <a:xfrm>
            <a:off x="16156845" y="479357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DB75FF41-D685-F87F-D185-46C87CC82122}"/>
              </a:ext>
            </a:extLst>
          </p:cNvPr>
          <p:cNvSpPr/>
          <p:nvPr/>
        </p:nvSpPr>
        <p:spPr>
          <a:xfrm>
            <a:off x="18402491" y="472705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7803950-A7D0-2294-C22A-AB7EC7254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114" y="322273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b="1" u="none" spc="-125" dirty="0">
                <a:latin typeface="Arial"/>
                <a:cs typeface="Arial"/>
              </a:rPr>
              <a:t>Populist-PULSAR Structure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D0F1B93-A37D-2B91-0F22-6D6764E755B3}"/>
              </a:ext>
            </a:extLst>
          </p:cNvPr>
          <p:cNvSpPr/>
          <p:nvPr/>
        </p:nvSpPr>
        <p:spPr>
          <a:xfrm>
            <a:off x="21405850" y="181283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FCB7301-37CA-16DB-8D7C-6A7518B0096C}"/>
              </a:ext>
            </a:extLst>
          </p:cNvPr>
          <p:cNvSpPr txBox="1"/>
          <p:nvPr/>
        </p:nvSpPr>
        <p:spPr>
          <a:xfrm>
            <a:off x="16148050" y="421185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8FD20FC-80FF-AD7F-D80A-016DD8F69F63}"/>
              </a:ext>
            </a:extLst>
          </p:cNvPr>
          <p:cNvSpPr/>
          <p:nvPr/>
        </p:nvSpPr>
        <p:spPr>
          <a:xfrm>
            <a:off x="21405850" y="326754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471F775-E704-A1A2-B482-6A9E43445BC3}"/>
              </a:ext>
            </a:extLst>
          </p:cNvPr>
          <p:cNvSpPr txBox="1"/>
          <p:nvPr/>
        </p:nvSpPr>
        <p:spPr>
          <a:xfrm>
            <a:off x="16440806" y="497701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3E0F32A9-0E76-2198-D8F9-9DA6D40ABFAC}"/>
              </a:ext>
            </a:extLst>
          </p:cNvPr>
          <p:cNvSpPr txBox="1"/>
          <p:nvPr/>
        </p:nvSpPr>
        <p:spPr>
          <a:xfrm>
            <a:off x="18694946" y="49967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36549A3D-600B-FF1B-40C0-9A83846F4889}"/>
              </a:ext>
            </a:extLst>
          </p:cNvPr>
          <p:cNvSpPr/>
          <p:nvPr/>
        </p:nvSpPr>
        <p:spPr>
          <a:xfrm>
            <a:off x="18623240" y="19970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3C0BA128-B1FC-EFCC-D269-88A9C6C73413}"/>
              </a:ext>
            </a:extLst>
          </p:cNvPr>
          <p:cNvSpPr txBox="1"/>
          <p:nvPr/>
        </p:nvSpPr>
        <p:spPr>
          <a:xfrm>
            <a:off x="18879376" y="224906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6A64D93A-DA91-9F37-2501-B2BAD22A3C80}"/>
              </a:ext>
            </a:extLst>
          </p:cNvPr>
          <p:cNvSpPr/>
          <p:nvPr/>
        </p:nvSpPr>
        <p:spPr>
          <a:xfrm>
            <a:off x="15779663" y="2083267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CD8B0836-946B-A68A-DBA6-2671832205D8}"/>
              </a:ext>
            </a:extLst>
          </p:cNvPr>
          <p:cNvSpPr txBox="1"/>
          <p:nvPr/>
        </p:nvSpPr>
        <p:spPr>
          <a:xfrm>
            <a:off x="16157961" y="232630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D56636-9539-9591-AE7E-574886580EFF}"/>
              </a:ext>
            </a:extLst>
          </p:cNvPr>
          <p:cNvSpPr txBox="1"/>
          <p:nvPr/>
        </p:nvSpPr>
        <p:spPr>
          <a:xfrm>
            <a:off x="1096559" y="1415743"/>
            <a:ext cx="13481386" cy="1425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Victimization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“A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small group</a:t>
            </a:r>
            <a:r>
              <a:rPr lang="en-US" sz="4000" i="1" dirty="0">
                <a:solidFill>
                  <a:schemeClr val="bg1"/>
                </a:solidFill>
              </a:rPr>
              <a:t> </a:t>
            </a:r>
            <a:r>
              <a:rPr lang="en-US" sz="4000" i="1" dirty="0">
                <a:solidFill>
                  <a:schemeClr val="tx1"/>
                </a:solidFill>
              </a:rPr>
              <a:t>in our nation’s Capital has reaped the rewards of government while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</a:rPr>
              <a:t>the people</a:t>
            </a:r>
            <a:r>
              <a:rPr lang="en-US" sz="4000" i="1" dirty="0">
                <a:solidFill>
                  <a:schemeClr val="tx1"/>
                </a:solidFill>
              </a:rPr>
              <a:t> have borne the cost.”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Empowerment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bring back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jobs.”</a:t>
            </a:r>
          </a:p>
          <a:p>
            <a:endParaRPr lang="en-US" sz="4000" i="1" dirty="0">
              <a:solidFill>
                <a:schemeClr val="tx1"/>
              </a:solidFill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Elite Conspiracy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Insiders</a:t>
            </a:r>
            <a:r>
              <a:rPr lang="en-US" sz="4000" i="1" dirty="0">
                <a:solidFill>
                  <a:schemeClr val="tx1"/>
                </a:solidFill>
              </a:rPr>
              <a:t> fighting for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insiders</a:t>
            </a:r>
            <a:r>
              <a:rPr lang="en-US" sz="4000" i="1" dirty="0">
                <a:solidFill>
                  <a:schemeClr val="tx1"/>
                </a:solidFill>
              </a:rPr>
              <a:t>.” </a:t>
            </a:r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Resistance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 are transferring power from Washington, D.C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object 37">
            <a:extLst>
              <a:ext uri="{FF2B5EF4-FFF2-40B4-BE49-F238E27FC236}">
                <a16:creationId xmlns:a16="http://schemas.microsoft.com/office/drawing/2014/main" id="{B948F327-367C-BB37-49C0-DEA1E88283AE}"/>
              </a:ext>
            </a:extLst>
          </p:cNvPr>
          <p:cNvGrpSpPr/>
          <p:nvPr/>
        </p:nvGrpSpPr>
        <p:grpSpPr>
          <a:xfrm>
            <a:off x="17340853" y="4867576"/>
            <a:ext cx="944097" cy="245745"/>
            <a:chOff x="17599568" y="9641483"/>
            <a:chExt cx="944097" cy="245745"/>
          </a:xfrm>
        </p:grpSpPr>
        <p:sp>
          <p:nvSpPr>
            <p:cNvPr id="27" name="object 38">
              <a:extLst>
                <a:ext uri="{FF2B5EF4-FFF2-40B4-BE49-F238E27FC236}">
                  <a16:creationId xmlns:a16="http://schemas.microsoft.com/office/drawing/2014/main" id="{DA5DC520-2BBA-B06C-FB6C-9529FE701CDC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9">
              <a:extLst>
                <a:ext uri="{FF2B5EF4-FFF2-40B4-BE49-F238E27FC236}">
                  <a16:creationId xmlns:a16="http://schemas.microsoft.com/office/drawing/2014/main" id="{5CE4B381-AF25-B8E6-2432-69203F20A7B1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9" name="object 37">
            <a:extLst>
              <a:ext uri="{FF2B5EF4-FFF2-40B4-BE49-F238E27FC236}">
                <a16:creationId xmlns:a16="http://schemas.microsoft.com/office/drawing/2014/main" id="{FEC8DBCE-7784-47D3-3CF4-CEB0518AF068}"/>
              </a:ext>
            </a:extLst>
          </p:cNvPr>
          <p:cNvGrpSpPr/>
          <p:nvPr/>
        </p:nvGrpSpPr>
        <p:grpSpPr>
          <a:xfrm>
            <a:off x="17400432" y="1874202"/>
            <a:ext cx="944097" cy="245745"/>
            <a:chOff x="17599568" y="9641483"/>
            <a:chExt cx="944097" cy="245745"/>
          </a:xfrm>
        </p:grpSpPr>
        <p:sp>
          <p:nvSpPr>
            <p:cNvPr id="30" name="object 38">
              <a:extLst>
                <a:ext uri="{FF2B5EF4-FFF2-40B4-BE49-F238E27FC236}">
                  <a16:creationId xmlns:a16="http://schemas.microsoft.com/office/drawing/2014/main" id="{E6891557-7569-0B38-2B54-491CDFBA3BEF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9">
              <a:extLst>
                <a:ext uri="{FF2B5EF4-FFF2-40B4-BE49-F238E27FC236}">
                  <a16:creationId xmlns:a16="http://schemas.microsoft.com/office/drawing/2014/main" id="{B69D395A-D74C-2C34-CD8C-D4036775FF5E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D8040AA-9B02-A5E5-1C75-B22CFF76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7539730" y="1100145"/>
            <a:ext cx="648178" cy="6493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88BA6ED-BB3B-765D-D1BB-A440CE9D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7477378" y="4119410"/>
            <a:ext cx="728980" cy="6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87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21BF7-FD3E-55C7-C6BF-AACA34441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12">
            <a:extLst>
              <a:ext uri="{FF2B5EF4-FFF2-40B4-BE49-F238E27FC236}">
                <a16:creationId xmlns:a16="http://schemas.microsoft.com/office/drawing/2014/main" id="{CC0E6E97-8D7F-D265-B40A-699F67C7D50B}"/>
              </a:ext>
            </a:extLst>
          </p:cNvPr>
          <p:cNvSpPr/>
          <p:nvPr/>
        </p:nvSpPr>
        <p:spPr>
          <a:xfrm>
            <a:off x="16156845" y="479357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2FE12AB6-0C5B-B8F0-873B-75FB14AAD355}"/>
              </a:ext>
            </a:extLst>
          </p:cNvPr>
          <p:cNvSpPr/>
          <p:nvPr/>
        </p:nvSpPr>
        <p:spPr>
          <a:xfrm>
            <a:off x="18402491" y="472705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0F10B57-F858-1543-2C3B-49C1E9FF7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114" y="322273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b="1" u="none" spc="-125" dirty="0">
                <a:latin typeface="Arial"/>
                <a:cs typeface="Arial"/>
              </a:rPr>
              <a:t>Populist-PULSAR Structure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617A01-4163-97B5-5D03-70494C18BEDB}"/>
              </a:ext>
            </a:extLst>
          </p:cNvPr>
          <p:cNvSpPr/>
          <p:nvPr/>
        </p:nvSpPr>
        <p:spPr>
          <a:xfrm>
            <a:off x="21405850" y="181283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8A29814-5BED-BDB0-DCC1-D5E4188F88A1}"/>
              </a:ext>
            </a:extLst>
          </p:cNvPr>
          <p:cNvSpPr txBox="1"/>
          <p:nvPr/>
        </p:nvSpPr>
        <p:spPr>
          <a:xfrm>
            <a:off x="16148050" y="421185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C2F32E8-7784-87BB-80B4-98B0F9B0C35C}"/>
              </a:ext>
            </a:extLst>
          </p:cNvPr>
          <p:cNvSpPr/>
          <p:nvPr/>
        </p:nvSpPr>
        <p:spPr>
          <a:xfrm>
            <a:off x="21405850" y="326754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35DA3708-0F90-DBBC-F012-5B3254AB71E8}"/>
              </a:ext>
            </a:extLst>
          </p:cNvPr>
          <p:cNvSpPr txBox="1"/>
          <p:nvPr/>
        </p:nvSpPr>
        <p:spPr>
          <a:xfrm>
            <a:off x="16440806" y="497701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B41B70B5-5B60-5D99-6C3E-8C2239A3E9F5}"/>
              </a:ext>
            </a:extLst>
          </p:cNvPr>
          <p:cNvSpPr txBox="1"/>
          <p:nvPr/>
        </p:nvSpPr>
        <p:spPr>
          <a:xfrm>
            <a:off x="18694946" y="49967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4857B298-DB1F-966B-E0BE-6441D5108FA0}"/>
              </a:ext>
            </a:extLst>
          </p:cNvPr>
          <p:cNvSpPr txBox="1"/>
          <p:nvPr/>
        </p:nvSpPr>
        <p:spPr>
          <a:xfrm>
            <a:off x="16406786" y="703898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A8F84826-793A-BE39-C6C4-1BD839310C42}"/>
              </a:ext>
            </a:extLst>
          </p:cNvPr>
          <p:cNvSpPr/>
          <p:nvPr/>
        </p:nvSpPr>
        <p:spPr>
          <a:xfrm>
            <a:off x="18339435" y="6954986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18E4CF8F-F974-8C2E-F89F-E9DBB43A2EB0}"/>
              </a:ext>
            </a:extLst>
          </p:cNvPr>
          <p:cNvSpPr txBox="1"/>
          <p:nvPr/>
        </p:nvSpPr>
        <p:spPr>
          <a:xfrm>
            <a:off x="18717732" y="719802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4F2534AD-1D4A-AC3C-4137-0561A2F87E87}"/>
              </a:ext>
            </a:extLst>
          </p:cNvPr>
          <p:cNvGrpSpPr/>
          <p:nvPr/>
        </p:nvGrpSpPr>
        <p:grpSpPr>
          <a:xfrm>
            <a:off x="17477378" y="6643006"/>
            <a:ext cx="944097" cy="245745"/>
            <a:chOff x="17599568" y="9641483"/>
            <a:chExt cx="944097" cy="245745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1D633297-46B8-0063-E1C0-CD8E6DEBE56D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29F220A2-360E-3537-0CC2-12CDB25B6396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35">
            <a:extLst>
              <a:ext uri="{FF2B5EF4-FFF2-40B4-BE49-F238E27FC236}">
                <a16:creationId xmlns:a16="http://schemas.microsoft.com/office/drawing/2014/main" id="{5269A626-2A41-E963-3E4C-104335AB83AC}"/>
              </a:ext>
            </a:extLst>
          </p:cNvPr>
          <p:cNvSpPr/>
          <p:nvPr/>
        </p:nvSpPr>
        <p:spPr>
          <a:xfrm>
            <a:off x="16017002" y="683508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36">
            <a:extLst>
              <a:ext uri="{FF2B5EF4-FFF2-40B4-BE49-F238E27FC236}">
                <a16:creationId xmlns:a16="http://schemas.microsoft.com/office/drawing/2014/main" id="{9CEBDF7A-A6A6-68C0-F156-73854D83AB84}"/>
              </a:ext>
            </a:extLst>
          </p:cNvPr>
          <p:cNvSpPr txBox="1"/>
          <p:nvPr/>
        </p:nvSpPr>
        <p:spPr>
          <a:xfrm>
            <a:off x="16395299" y="7078128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31B9F176-E41A-E0A7-2DDA-1AB4D2CF5465}"/>
              </a:ext>
            </a:extLst>
          </p:cNvPr>
          <p:cNvSpPr/>
          <p:nvPr/>
        </p:nvSpPr>
        <p:spPr>
          <a:xfrm>
            <a:off x="18623240" y="19970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0C44D457-44B6-E10F-C733-743EC32E13B4}"/>
              </a:ext>
            </a:extLst>
          </p:cNvPr>
          <p:cNvSpPr txBox="1"/>
          <p:nvPr/>
        </p:nvSpPr>
        <p:spPr>
          <a:xfrm>
            <a:off x="18879376" y="224906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4244A1E2-F239-0C29-F774-A1ADA17D19CF}"/>
              </a:ext>
            </a:extLst>
          </p:cNvPr>
          <p:cNvSpPr/>
          <p:nvPr/>
        </p:nvSpPr>
        <p:spPr>
          <a:xfrm>
            <a:off x="15779663" y="2083267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22C3E304-45F8-C9D9-9246-086C04837DCB}"/>
              </a:ext>
            </a:extLst>
          </p:cNvPr>
          <p:cNvSpPr txBox="1"/>
          <p:nvPr/>
        </p:nvSpPr>
        <p:spPr>
          <a:xfrm>
            <a:off x="16157961" y="232630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4C7C81C-DAFF-47C0-5074-5F17AE165B97}"/>
              </a:ext>
            </a:extLst>
          </p:cNvPr>
          <p:cNvSpPr txBox="1"/>
          <p:nvPr/>
        </p:nvSpPr>
        <p:spPr>
          <a:xfrm>
            <a:off x="1096559" y="1415743"/>
            <a:ext cx="13481386" cy="1209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Victimization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“A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small group</a:t>
            </a:r>
            <a:r>
              <a:rPr lang="en-US" sz="4000" i="1" dirty="0">
                <a:solidFill>
                  <a:schemeClr val="bg1"/>
                </a:solidFill>
              </a:rPr>
              <a:t> </a:t>
            </a:r>
            <a:r>
              <a:rPr lang="en-US" sz="4000" i="1" dirty="0">
                <a:solidFill>
                  <a:schemeClr val="tx1"/>
                </a:solidFill>
              </a:rPr>
              <a:t>in our nation’s Capital has reaped the rewards of government while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</a:rPr>
              <a:t>the people</a:t>
            </a:r>
            <a:r>
              <a:rPr lang="en-US" sz="4000" i="1" dirty="0">
                <a:solidFill>
                  <a:schemeClr val="tx1"/>
                </a:solidFill>
              </a:rPr>
              <a:t> have borne the cost.”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Empowerment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bring back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jobs.”</a:t>
            </a:r>
          </a:p>
          <a:p>
            <a:endParaRPr lang="en-US" sz="4000" i="1" dirty="0">
              <a:solidFill>
                <a:schemeClr val="tx1"/>
              </a:solidFill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Elite Conspiracy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Insiders</a:t>
            </a:r>
            <a:r>
              <a:rPr lang="en-US" sz="4000" i="1" dirty="0">
                <a:solidFill>
                  <a:schemeClr val="tx1"/>
                </a:solidFill>
              </a:rPr>
              <a:t> fighting for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insiders</a:t>
            </a:r>
            <a:r>
              <a:rPr lang="en-US" sz="4000" i="1" dirty="0">
                <a:solidFill>
                  <a:schemeClr val="tx1"/>
                </a:solidFill>
              </a:rPr>
              <a:t>.” </a:t>
            </a:r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object 37">
            <a:extLst>
              <a:ext uri="{FF2B5EF4-FFF2-40B4-BE49-F238E27FC236}">
                <a16:creationId xmlns:a16="http://schemas.microsoft.com/office/drawing/2014/main" id="{71AD4C68-5F87-D5A8-DC58-E13AA5671FC8}"/>
              </a:ext>
            </a:extLst>
          </p:cNvPr>
          <p:cNvGrpSpPr/>
          <p:nvPr/>
        </p:nvGrpSpPr>
        <p:grpSpPr>
          <a:xfrm>
            <a:off x="17340853" y="4867576"/>
            <a:ext cx="944097" cy="245745"/>
            <a:chOff x="17599568" y="9641483"/>
            <a:chExt cx="944097" cy="245745"/>
          </a:xfrm>
        </p:grpSpPr>
        <p:sp>
          <p:nvSpPr>
            <p:cNvPr id="27" name="object 38">
              <a:extLst>
                <a:ext uri="{FF2B5EF4-FFF2-40B4-BE49-F238E27FC236}">
                  <a16:creationId xmlns:a16="http://schemas.microsoft.com/office/drawing/2014/main" id="{DCD7DDD0-8E02-42AB-5EEA-CFD09C42EC45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9">
              <a:extLst>
                <a:ext uri="{FF2B5EF4-FFF2-40B4-BE49-F238E27FC236}">
                  <a16:creationId xmlns:a16="http://schemas.microsoft.com/office/drawing/2014/main" id="{BFEB490A-6367-484C-9705-E8F4B79B80E7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9" name="object 37">
            <a:extLst>
              <a:ext uri="{FF2B5EF4-FFF2-40B4-BE49-F238E27FC236}">
                <a16:creationId xmlns:a16="http://schemas.microsoft.com/office/drawing/2014/main" id="{88AA69AE-276D-7F77-8100-9365E0441D02}"/>
              </a:ext>
            </a:extLst>
          </p:cNvPr>
          <p:cNvGrpSpPr/>
          <p:nvPr/>
        </p:nvGrpSpPr>
        <p:grpSpPr>
          <a:xfrm>
            <a:off x="17400432" y="1874202"/>
            <a:ext cx="944097" cy="245745"/>
            <a:chOff x="17599568" y="9641483"/>
            <a:chExt cx="944097" cy="245745"/>
          </a:xfrm>
        </p:grpSpPr>
        <p:sp>
          <p:nvSpPr>
            <p:cNvPr id="30" name="object 38">
              <a:extLst>
                <a:ext uri="{FF2B5EF4-FFF2-40B4-BE49-F238E27FC236}">
                  <a16:creationId xmlns:a16="http://schemas.microsoft.com/office/drawing/2014/main" id="{F36B2D8F-298C-37C5-0517-4DCB16F9B30E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9">
              <a:extLst>
                <a:ext uri="{FF2B5EF4-FFF2-40B4-BE49-F238E27FC236}">
                  <a16:creationId xmlns:a16="http://schemas.microsoft.com/office/drawing/2014/main" id="{4623B6EC-0F63-4D17-CCD0-AB33E4AEF284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980F431-F0DA-5290-1931-AF77A21F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7539730" y="1100145"/>
            <a:ext cx="648178" cy="6493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C71787A-7B8B-8174-88AD-A97DA592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7477378" y="4119410"/>
            <a:ext cx="728980" cy="6520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AE7CD49-E119-84E3-D948-CDDCBF75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7528171" y="5935754"/>
            <a:ext cx="728980" cy="6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9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E1FF3-B7C7-97C3-690D-CDCEFFB16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12">
            <a:extLst>
              <a:ext uri="{FF2B5EF4-FFF2-40B4-BE49-F238E27FC236}">
                <a16:creationId xmlns:a16="http://schemas.microsoft.com/office/drawing/2014/main" id="{B0938AB7-6ABC-15CB-B95F-FBA62C114395}"/>
              </a:ext>
            </a:extLst>
          </p:cNvPr>
          <p:cNvSpPr/>
          <p:nvPr/>
        </p:nvSpPr>
        <p:spPr>
          <a:xfrm>
            <a:off x="16156845" y="479357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D7259BBF-3629-0840-3A93-3695909D77C1}"/>
              </a:ext>
            </a:extLst>
          </p:cNvPr>
          <p:cNvSpPr/>
          <p:nvPr/>
        </p:nvSpPr>
        <p:spPr>
          <a:xfrm>
            <a:off x="18402491" y="472705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566C16A-F63B-5C7F-BFA5-0408900673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114" y="322273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b="1" u="none" spc="-125" dirty="0">
                <a:latin typeface="Arial"/>
                <a:cs typeface="Arial"/>
              </a:rPr>
              <a:t>Populist-PULSAR Structure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FF443D7-5657-CBFF-390F-E5975EC93BC8}"/>
              </a:ext>
            </a:extLst>
          </p:cNvPr>
          <p:cNvSpPr/>
          <p:nvPr/>
        </p:nvSpPr>
        <p:spPr>
          <a:xfrm>
            <a:off x="21405850" y="181283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6FF6520-FB88-10FB-3FE3-327E42C50637}"/>
              </a:ext>
            </a:extLst>
          </p:cNvPr>
          <p:cNvSpPr txBox="1"/>
          <p:nvPr/>
        </p:nvSpPr>
        <p:spPr>
          <a:xfrm>
            <a:off x="16148050" y="421185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B93B695-FC3D-27CF-EFD6-1C18E8698107}"/>
              </a:ext>
            </a:extLst>
          </p:cNvPr>
          <p:cNvSpPr/>
          <p:nvPr/>
        </p:nvSpPr>
        <p:spPr>
          <a:xfrm>
            <a:off x="21405850" y="326754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94F59B95-438A-188D-D346-9FB420E7793F}"/>
              </a:ext>
            </a:extLst>
          </p:cNvPr>
          <p:cNvSpPr txBox="1"/>
          <p:nvPr/>
        </p:nvSpPr>
        <p:spPr>
          <a:xfrm>
            <a:off x="16440806" y="497701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D9F3ABA-A8AC-E39E-FF11-AE9E71B71FDE}"/>
              </a:ext>
            </a:extLst>
          </p:cNvPr>
          <p:cNvSpPr txBox="1"/>
          <p:nvPr/>
        </p:nvSpPr>
        <p:spPr>
          <a:xfrm>
            <a:off x="18694946" y="49967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3AB5366F-D10C-5A45-C66B-E5753A3E2933}"/>
              </a:ext>
            </a:extLst>
          </p:cNvPr>
          <p:cNvSpPr txBox="1"/>
          <p:nvPr/>
        </p:nvSpPr>
        <p:spPr>
          <a:xfrm>
            <a:off x="16406786" y="703898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1E859B72-7B07-A63A-C963-8A7C1964EBCC}"/>
              </a:ext>
            </a:extLst>
          </p:cNvPr>
          <p:cNvSpPr/>
          <p:nvPr/>
        </p:nvSpPr>
        <p:spPr>
          <a:xfrm>
            <a:off x="18339435" y="6954986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824D53E7-A997-853F-B31E-40CB33FC58BC}"/>
              </a:ext>
            </a:extLst>
          </p:cNvPr>
          <p:cNvSpPr txBox="1"/>
          <p:nvPr/>
        </p:nvSpPr>
        <p:spPr>
          <a:xfrm>
            <a:off x="18717732" y="719802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59D98564-9AB9-2F75-4032-0EC067268697}"/>
              </a:ext>
            </a:extLst>
          </p:cNvPr>
          <p:cNvGrpSpPr/>
          <p:nvPr/>
        </p:nvGrpSpPr>
        <p:grpSpPr>
          <a:xfrm>
            <a:off x="17477378" y="6643006"/>
            <a:ext cx="944097" cy="245745"/>
            <a:chOff x="17599568" y="9641483"/>
            <a:chExt cx="944097" cy="245745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8D70CDF6-14CE-9709-7F39-23F68FE5FFAE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E2B5D58C-489F-A38A-960A-8C46AD90A16A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35">
            <a:extLst>
              <a:ext uri="{FF2B5EF4-FFF2-40B4-BE49-F238E27FC236}">
                <a16:creationId xmlns:a16="http://schemas.microsoft.com/office/drawing/2014/main" id="{1932225D-C4BD-C25E-5906-8B8B02C631E7}"/>
              </a:ext>
            </a:extLst>
          </p:cNvPr>
          <p:cNvSpPr/>
          <p:nvPr/>
        </p:nvSpPr>
        <p:spPr>
          <a:xfrm>
            <a:off x="16017002" y="683508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36">
            <a:extLst>
              <a:ext uri="{FF2B5EF4-FFF2-40B4-BE49-F238E27FC236}">
                <a16:creationId xmlns:a16="http://schemas.microsoft.com/office/drawing/2014/main" id="{EA4981E6-1FFF-C9ED-9B07-FBAD7EA61389}"/>
              </a:ext>
            </a:extLst>
          </p:cNvPr>
          <p:cNvSpPr txBox="1"/>
          <p:nvPr/>
        </p:nvSpPr>
        <p:spPr>
          <a:xfrm>
            <a:off x="16395299" y="7078128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B615D4DF-2E97-2EA9-99EE-7DC389D034CE}"/>
              </a:ext>
            </a:extLst>
          </p:cNvPr>
          <p:cNvSpPr/>
          <p:nvPr/>
        </p:nvSpPr>
        <p:spPr>
          <a:xfrm>
            <a:off x="18623240" y="19970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A2164427-AAEE-3B0D-220E-76724EF09F69}"/>
              </a:ext>
            </a:extLst>
          </p:cNvPr>
          <p:cNvSpPr txBox="1"/>
          <p:nvPr/>
        </p:nvSpPr>
        <p:spPr>
          <a:xfrm>
            <a:off x="18879376" y="224906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3F16F840-68ED-E1BA-BC30-31A8B61FA953}"/>
              </a:ext>
            </a:extLst>
          </p:cNvPr>
          <p:cNvSpPr/>
          <p:nvPr/>
        </p:nvSpPr>
        <p:spPr>
          <a:xfrm>
            <a:off x="15779663" y="2083267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63023E0F-9744-F38C-7859-5F1EB88FB21A}"/>
              </a:ext>
            </a:extLst>
          </p:cNvPr>
          <p:cNvSpPr txBox="1"/>
          <p:nvPr/>
        </p:nvSpPr>
        <p:spPr>
          <a:xfrm>
            <a:off x="16157961" y="232630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599419-14DF-895E-85C8-5DE80663ADFF}"/>
              </a:ext>
            </a:extLst>
          </p:cNvPr>
          <p:cNvSpPr txBox="1"/>
          <p:nvPr/>
        </p:nvSpPr>
        <p:spPr>
          <a:xfrm>
            <a:off x="1096559" y="1415743"/>
            <a:ext cx="13481386" cy="1425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Victimization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“A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small group</a:t>
            </a:r>
            <a:r>
              <a:rPr lang="en-US" sz="4000" i="1" dirty="0">
                <a:solidFill>
                  <a:schemeClr val="bg1"/>
                </a:solidFill>
              </a:rPr>
              <a:t> </a:t>
            </a:r>
            <a:r>
              <a:rPr lang="en-US" sz="4000" i="1" dirty="0">
                <a:solidFill>
                  <a:schemeClr val="tx1"/>
                </a:solidFill>
              </a:rPr>
              <a:t>in our nation’s Capital has reaped the rewards of government while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</a:rPr>
              <a:t>the people</a:t>
            </a:r>
            <a:r>
              <a:rPr lang="en-US" sz="4000" i="1" dirty="0">
                <a:solidFill>
                  <a:schemeClr val="tx1"/>
                </a:solidFill>
              </a:rPr>
              <a:t> have borne the cost.”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Empowerment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bring back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jobs.”</a:t>
            </a:r>
          </a:p>
          <a:p>
            <a:endParaRPr lang="en-US" sz="4000" i="1" dirty="0">
              <a:solidFill>
                <a:schemeClr val="tx1"/>
              </a:solidFill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Elite Conspiracy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Insiders</a:t>
            </a:r>
            <a:r>
              <a:rPr lang="en-US" sz="4000" i="1" dirty="0">
                <a:solidFill>
                  <a:schemeClr val="tx1"/>
                </a:solidFill>
              </a:rPr>
              <a:t> fighting for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insiders</a:t>
            </a:r>
            <a:r>
              <a:rPr lang="en-US" sz="4000" i="1" dirty="0">
                <a:solidFill>
                  <a:schemeClr val="tx1"/>
                </a:solidFill>
              </a:rPr>
              <a:t>.” </a:t>
            </a:r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Resistance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transferring power from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Washington, D.C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object 37">
            <a:extLst>
              <a:ext uri="{FF2B5EF4-FFF2-40B4-BE49-F238E27FC236}">
                <a16:creationId xmlns:a16="http://schemas.microsoft.com/office/drawing/2014/main" id="{6C7B0711-16DE-9FA8-21D0-734EF8E81763}"/>
              </a:ext>
            </a:extLst>
          </p:cNvPr>
          <p:cNvGrpSpPr/>
          <p:nvPr/>
        </p:nvGrpSpPr>
        <p:grpSpPr>
          <a:xfrm>
            <a:off x="17340853" y="4867576"/>
            <a:ext cx="944097" cy="245745"/>
            <a:chOff x="17599568" y="9641483"/>
            <a:chExt cx="944097" cy="245745"/>
          </a:xfrm>
        </p:grpSpPr>
        <p:sp>
          <p:nvSpPr>
            <p:cNvPr id="27" name="object 38">
              <a:extLst>
                <a:ext uri="{FF2B5EF4-FFF2-40B4-BE49-F238E27FC236}">
                  <a16:creationId xmlns:a16="http://schemas.microsoft.com/office/drawing/2014/main" id="{16FBE8EB-94F6-4750-A458-BC59523DDD26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9">
              <a:extLst>
                <a:ext uri="{FF2B5EF4-FFF2-40B4-BE49-F238E27FC236}">
                  <a16:creationId xmlns:a16="http://schemas.microsoft.com/office/drawing/2014/main" id="{9F47A3D9-DDC7-15A3-2865-90A07711C782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9" name="object 37">
            <a:extLst>
              <a:ext uri="{FF2B5EF4-FFF2-40B4-BE49-F238E27FC236}">
                <a16:creationId xmlns:a16="http://schemas.microsoft.com/office/drawing/2014/main" id="{56B91E2B-17D9-B61A-CB3C-43CBCC474201}"/>
              </a:ext>
            </a:extLst>
          </p:cNvPr>
          <p:cNvGrpSpPr/>
          <p:nvPr/>
        </p:nvGrpSpPr>
        <p:grpSpPr>
          <a:xfrm>
            <a:off x="17400432" y="1874202"/>
            <a:ext cx="944097" cy="245745"/>
            <a:chOff x="17599568" y="9641483"/>
            <a:chExt cx="944097" cy="245745"/>
          </a:xfrm>
        </p:grpSpPr>
        <p:sp>
          <p:nvSpPr>
            <p:cNvPr id="30" name="object 38">
              <a:extLst>
                <a:ext uri="{FF2B5EF4-FFF2-40B4-BE49-F238E27FC236}">
                  <a16:creationId xmlns:a16="http://schemas.microsoft.com/office/drawing/2014/main" id="{4BB0CE5C-39C5-B2EA-2371-30AE06DB23A8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9">
              <a:extLst>
                <a:ext uri="{FF2B5EF4-FFF2-40B4-BE49-F238E27FC236}">
                  <a16:creationId xmlns:a16="http://schemas.microsoft.com/office/drawing/2014/main" id="{DCC8113E-1F25-DAF0-2772-2A9F1873A1D0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76A9DB6-53B0-0466-4BB7-B257762F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7539730" y="1100145"/>
            <a:ext cx="648178" cy="6493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CAD9F1B-B44E-9421-E609-5ECA4BA7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7477378" y="4119410"/>
            <a:ext cx="728980" cy="6520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50E5B42-67AC-0627-CA21-865CC3404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7528171" y="5935754"/>
            <a:ext cx="728980" cy="6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96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8D2F-E90A-6B5F-6E8C-4B705F496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12">
            <a:extLst>
              <a:ext uri="{FF2B5EF4-FFF2-40B4-BE49-F238E27FC236}">
                <a16:creationId xmlns:a16="http://schemas.microsoft.com/office/drawing/2014/main" id="{ECDEEB2B-3353-2656-7187-F2B26DB8E730}"/>
              </a:ext>
            </a:extLst>
          </p:cNvPr>
          <p:cNvSpPr/>
          <p:nvPr/>
        </p:nvSpPr>
        <p:spPr>
          <a:xfrm>
            <a:off x="16156845" y="479357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AA208723-CFB1-5406-DCBE-D1A83C91775F}"/>
              </a:ext>
            </a:extLst>
          </p:cNvPr>
          <p:cNvSpPr/>
          <p:nvPr/>
        </p:nvSpPr>
        <p:spPr>
          <a:xfrm>
            <a:off x="18402491" y="472705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032D4B7-2D6E-E176-AF0D-04D8D4E7D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114" y="322273"/>
            <a:ext cx="1719770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b="1" u="none" spc="-125" dirty="0">
                <a:latin typeface="Arial"/>
                <a:cs typeface="Arial"/>
              </a:rPr>
              <a:t>Populist-PULSAR Structure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E586476-54B4-8F14-8CDD-FDBE574B58CF}"/>
              </a:ext>
            </a:extLst>
          </p:cNvPr>
          <p:cNvSpPr/>
          <p:nvPr/>
        </p:nvSpPr>
        <p:spPr>
          <a:xfrm>
            <a:off x="21405850" y="181283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1" y="598863"/>
                </a:lnTo>
                <a:lnTo>
                  <a:pt x="75137" y="632188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8"/>
                </a:lnTo>
                <a:lnTo>
                  <a:pt x="1492164" y="598863"/>
                </a:lnTo>
                <a:lnTo>
                  <a:pt x="1512200" y="564696"/>
                </a:lnTo>
                <a:lnTo>
                  <a:pt x="1537246" y="494581"/>
                </a:lnTo>
                <a:lnTo>
                  <a:pt x="1542255" y="459008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A350A78-EBEE-B45C-FF4F-BE0E28D6F0A8}"/>
              </a:ext>
            </a:extLst>
          </p:cNvPr>
          <p:cNvSpPr txBox="1"/>
          <p:nvPr/>
        </p:nvSpPr>
        <p:spPr>
          <a:xfrm>
            <a:off x="16148050" y="421185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F920C62-FC3B-DA91-623C-CE3983113459}"/>
              </a:ext>
            </a:extLst>
          </p:cNvPr>
          <p:cNvSpPr/>
          <p:nvPr/>
        </p:nvSpPr>
        <p:spPr>
          <a:xfrm>
            <a:off x="21405850" y="3267547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5" y="777673"/>
                </a:lnTo>
                <a:lnTo>
                  <a:pt x="874969" y="739091"/>
                </a:lnTo>
                <a:lnTo>
                  <a:pt x="898969" y="698476"/>
                </a:lnTo>
                <a:lnTo>
                  <a:pt x="918606" y="656167"/>
                </a:lnTo>
                <a:lnTo>
                  <a:pt x="933879" y="612501"/>
                </a:lnTo>
                <a:lnTo>
                  <a:pt x="944788" y="567819"/>
                </a:lnTo>
                <a:lnTo>
                  <a:pt x="951333" y="522460"/>
                </a:lnTo>
                <a:lnTo>
                  <a:pt x="953515" y="476761"/>
                </a:lnTo>
                <a:lnTo>
                  <a:pt x="951333" y="431062"/>
                </a:lnTo>
                <a:lnTo>
                  <a:pt x="944788" y="385702"/>
                </a:lnTo>
                <a:lnTo>
                  <a:pt x="933879" y="341020"/>
                </a:lnTo>
                <a:lnTo>
                  <a:pt x="918606" y="297355"/>
                </a:lnTo>
                <a:lnTo>
                  <a:pt x="898969" y="255046"/>
                </a:lnTo>
                <a:lnTo>
                  <a:pt x="874969" y="214431"/>
                </a:lnTo>
                <a:lnTo>
                  <a:pt x="846605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81C44C7-EAD4-3EC2-18A1-83E377726F75}"/>
              </a:ext>
            </a:extLst>
          </p:cNvPr>
          <p:cNvSpPr/>
          <p:nvPr/>
        </p:nvSpPr>
        <p:spPr>
          <a:xfrm>
            <a:off x="18006236" y="9321226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78BD412-CB1B-2C37-207B-D3CA8956EAE4}"/>
              </a:ext>
            </a:extLst>
          </p:cNvPr>
          <p:cNvSpPr txBox="1"/>
          <p:nvPr/>
        </p:nvSpPr>
        <p:spPr>
          <a:xfrm>
            <a:off x="18384534" y="9564268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7878A40-B0F4-E95A-21AA-7263E87A42B4}"/>
              </a:ext>
            </a:extLst>
          </p:cNvPr>
          <p:cNvSpPr/>
          <p:nvPr/>
        </p:nvSpPr>
        <p:spPr>
          <a:xfrm>
            <a:off x="16148050" y="93122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DE23789-73EE-3A8D-A7C6-CFF9AE082340}"/>
              </a:ext>
            </a:extLst>
          </p:cNvPr>
          <p:cNvSpPr txBox="1"/>
          <p:nvPr/>
        </p:nvSpPr>
        <p:spPr>
          <a:xfrm>
            <a:off x="16404186" y="956426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F9DE94D7-704F-95E7-A3E1-015B62E2D7FC}"/>
              </a:ext>
            </a:extLst>
          </p:cNvPr>
          <p:cNvSpPr txBox="1"/>
          <p:nvPr/>
        </p:nvSpPr>
        <p:spPr>
          <a:xfrm>
            <a:off x="16440806" y="497701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3A030709-1768-B4AB-1519-710B051559CD}"/>
              </a:ext>
            </a:extLst>
          </p:cNvPr>
          <p:cNvSpPr txBox="1"/>
          <p:nvPr/>
        </p:nvSpPr>
        <p:spPr>
          <a:xfrm>
            <a:off x="18694946" y="4996783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7230601E-C369-4B97-F897-2FE83B0F64F9}"/>
              </a:ext>
            </a:extLst>
          </p:cNvPr>
          <p:cNvSpPr txBox="1"/>
          <p:nvPr/>
        </p:nvSpPr>
        <p:spPr>
          <a:xfrm>
            <a:off x="16406786" y="703898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8F083EE-6652-6B38-CBF1-26878A7447F0}"/>
              </a:ext>
            </a:extLst>
          </p:cNvPr>
          <p:cNvSpPr/>
          <p:nvPr/>
        </p:nvSpPr>
        <p:spPr>
          <a:xfrm>
            <a:off x="18339435" y="6954986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FEE51409-478E-47B4-17DA-9180726CF21C}"/>
              </a:ext>
            </a:extLst>
          </p:cNvPr>
          <p:cNvSpPr txBox="1"/>
          <p:nvPr/>
        </p:nvSpPr>
        <p:spPr>
          <a:xfrm>
            <a:off x="18717732" y="719802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7" name="object 37">
            <a:extLst>
              <a:ext uri="{FF2B5EF4-FFF2-40B4-BE49-F238E27FC236}">
                <a16:creationId xmlns:a16="http://schemas.microsoft.com/office/drawing/2014/main" id="{7568FAB6-F471-D534-3468-DA5650F0A6B2}"/>
              </a:ext>
            </a:extLst>
          </p:cNvPr>
          <p:cNvGrpSpPr/>
          <p:nvPr/>
        </p:nvGrpSpPr>
        <p:grpSpPr>
          <a:xfrm>
            <a:off x="17477378" y="6643006"/>
            <a:ext cx="944097" cy="245745"/>
            <a:chOff x="17599568" y="9641483"/>
            <a:chExt cx="944097" cy="245745"/>
          </a:xfrm>
        </p:grpSpPr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F05974FA-F410-43B2-1E40-9AB7D536AA26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274E062E-6B43-FE13-8E13-3669E6D9172C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35">
            <a:extLst>
              <a:ext uri="{FF2B5EF4-FFF2-40B4-BE49-F238E27FC236}">
                <a16:creationId xmlns:a16="http://schemas.microsoft.com/office/drawing/2014/main" id="{B3809036-66E3-06D1-B066-65620C828AFD}"/>
              </a:ext>
            </a:extLst>
          </p:cNvPr>
          <p:cNvSpPr/>
          <p:nvPr/>
        </p:nvSpPr>
        <p:spPr>
          <a:xfrm>
            <a:off x="16017002" y="6835088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7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7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36">
            <a:extLst>
              <a:ext uri="{FF2B5EF4-FFF2-40B4-BE49-F238E27FC236}">
                <a16:creationId xmlns:a16="http://schemas.microsoft.com/office/drawing/2014/main" id="{1D70446C-4920-3DBE-7364-5E776BD10E98}"/>
              </a:ext>
            </a:extLst>
          </p:cNvPr>
          <p:cNvSpPr txBox="1"/>
          <p:nvPr/>
        </p:nvSpPr>
        <p:spPr>
          <a:xfrm>
            <a:off x="16395299" y="7078128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47" name="object 12">
            <a:extLst>
              <a:ext uri="{FF2B5EF4-FFF2-40B4-BE49-F238E27FC236}">
                <a16:creationId xmlns:a16="http://schemas.microsoft.com/office/drawing/2014/main" id="{6B5FFCA3-02F6-771A-A7FF-1D00B0AA13BF}"/>
              </a:ext>
            </a:extLst>
          </p:cNvPr>
          <p:cNvSpPr/>
          <p:nvPr/>
        </p:nvSpPr>
        <p:spPr>
          <a:xfrm>
            <a:off x="18623240" y="1997075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68C22106-A1DE-A60D-B832-7C16F772188A}"/>
              </a:ext>
            </a:extLst>
          </p:cNvPr>
          <p:cNvSpPr txBox="1"/>
          <p:nvPr/>
        </p:nvSpPr>
        <p:spPr>
          <a:xfrm>
            <a:off x="18879376" y="2249068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283ACD01-9D42-058C-F8B5-B0BD8B05E965}"/>
              </a:ext>
            </a:extLst>
          </p:cNvPr>
          <p:cNvSpPr/>
          <p:nvPr/>
        </p:nvSpPr>
        <p:spPr>
          <a:xfrm>
            <a:off x="15779663" y="2083267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3FD8AD14-00B4-F008-2BF2-426EAD42227C}"/>
              </a:ext>
            </a:extLst>
          </p:cNvPr>
          <p:cNvSpPr txBox="1"/>
          <p:nvPr/>
        </p:nvSpPr>
        <p:spPr>
          <a:xfrm>
            <a:off x="16157961" y="232630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4DB4DC-0E96-8D2C-1310-BE30AFAB1C05}"/>
              </a:ext>
            </a:extLst>
          </p:cNvPr>
          <p:cNvSpPr txBox="1"/>
          <p:nvPr/>
        </p:nvSpPr>
        <p:spPr>
          <a:xfrm>
            <a:off x="1096559" y="1415743"/>
            <a:ext cx="13481386" cy="1425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Victimization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“A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small group</a:t>
            </a:r>
            <a:r>
              <a:rPr lang="en-US" sz="4000" i="1" dirty="0">
                <a:solidFill>
                  <a:schemeClr val="bg1"/>
                </a:solidFill>
              </a:rPr>
              <a:t> </a:t>
            </a:r>
            <a:r>
              <a:rPr lang="en-US" sz="4000" i="1" dirty="0">
                <a:solidFill>
                  <a:schemeClr val="tx1"/>
                </a:solidFill>
              </a:rPr>
              <a:t>in our nation’s Capital has reaped the rewards of government while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</a:rPr>
              <a:t>the people</a:t>
            </a:r>
            <a:r>
              <a:rPr lang="en-US" sz="4000" i="1" dirty="0">
                <a:solidFill>
                  <a:schemeClr val="tx1"/>
                </a:solidFill>
              </a:rPr>
              <a:t> have borne the cost.”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Empowerment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bring back 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jobs.”</a:t>
            </a:r>
          </a:p>
          <a:p>
            <a:endParaRPr lang="en-US" sz="4000" i="1" dirty="0">
              <a:solidFill>
                <a:schemeClr val="tx1"/>
              </a:solidFill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Elite Conspiracy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</a:rPr>
              <a:t>“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Insiders</a:t>
            </a:r>
            <a:r>
              <a:rPr lang="en-US" sz="4000" i="1" dirty="0">
                <a:solidFill>
                  <a:schemeClr val="tx1"/>
                </a:solidFill>
              </a:rPr>
              <a:t> fighting for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</a:rPr>
              <a:t>insiders</a:t>
            </a:r>
            <a:r>
              <a:rPr lang="en-US" sz="4000" i="1" dirty="0">
                <a:solidFill>
                  <a:schemeClr val="tx1"/>
                </a:solidFill>
              </a:rPr>
              <a:t>.” </a:t>
            </a:r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tx1"/>
                </a:solidFill>
              </a:rPr>
              <a:t>Resistance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000" i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transferring power from </a:t>
            </a:r>
            <a:r>
              <a:rPr lang="en-US" sz="4000" i="1" dirty="0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Washington, D.C</a:t>
            </a:r>
            <a:r>
              <a:rPr lang="en-US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7">
            <a:extLst>
              <a:ext uri="{FF2B5EF4-FFF2-40B4-BE49-F238E27FC236}">
                <a16:creationId xmlns:a16="http://schemas.microsoft.com/office/drawing/2014/main" id="{ED03840C-D01C-1BB3-7406-AFC562F1103F}"/>
              </a:ext>
            </a:extLst>
          </p:cNvPr>
          <p:cNvGrpSpPr/>
          <p:nvPr/>
        </p:nvGrpSpPr>
        <p:grpSpPr>
          <a:xfrm>
            <a:off x="17192916" y="9147819"/>
            <a:ext cx="932610" cy="173408"/>
            <a:chOff x="17599568" y="9641483"/>
            <a:chExt cx="944097" cy="245745"/>
          </a:xfrm>
        </p:grpSpPr>
        <p:sp>
          <p:nvSpPr>
            <p:cNvPr id="4" name="object 38">
              <a:extLst>
                <a:ext uri="{FF2B5EF4-FFF2-40B4-BE49-F238E27FC236}">
                  <a16:creationId xmlns:a16="http://schemas.microsoft.com/office/drawing/2014/main" id="{85D9B109-6AF8-FB09-BA1E-9ADAEB0F3A2E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39">
              <a:extLst>
                <a:ext uri="{FF2B5EF4-FFF2-40B4-BE49-F238E27FC236}">
                  <a16:creationId xmlns:a16="http://schemas.microsoft.com/office/drawing/2014/main" id="{F7F2B9A4-338B-B0ED-F3FB-00467114FAB9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6" name="object 37">
            <a:extLst>
              <a:ext uri="{FF2B5EF4-FFF2-40B4-BE49-F238E27FC236}">
                <a16:creationId xmlns:a16="http://schemas.microsoft.com/office/drawing/2014/main" id="{53078B73-D9A8-5888-B119-0B177F407B4E}"/>
              </a:ext>
            </a:extLst>
          </p:cNvPr>
          <p:cNvGrpSpPr/>
          <p:nvPr/>
        </p:nvGrpSpPr>
        <p:grpSpPr>
          <a:xfrm>
            <a:off x="17340853" y="4867576"/>
            <a:ext cx="944097" cy="245745"/>
            <a:chOff x="17599568" y="9641483"/>
            <a:chExt cx="944097" cy="245745"/>
          </a:xfrm>
        </p:grpSpPr>
        <p:sp>
          <p:nvSpPr>
            <p:cNvPr id="27" name="object 38">
              <a:extLst>
                <a:ext uri="{FF2B5EF4-FFF2-40B4-BE49-F238E27FC236}">
                  <a16:creationId xmlns:a16="http://schemas.microsoft.com/office/drawing/2014/main" id="{EB48BF13-9993-782D-B67C-3AEA457EC06B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39">
              <a:extLst>
                <a:ext uri="{FF2B5EF4-FFF2-40B4-BE49-F238E27FC236}">
                  <a16:creationId xmlns:a16="http://schemas.microsoft.com/office/drawing/2014/main" id="{2A42B38F-327C-F1D6-780A-2F15DE1AD8D7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9" name="object 37">
            <a:extLst>
              <a:ext uri="{FF2B5EF4-FFF2-40B4-BE49-F238E27FC236}">
                <a16:creationId xmlns:a16="http://schemas.microsoft.com/office/drawing/2014/main" id="{6D957C10-ECE2-3CFB-A6C1-E2605D5E6395}"/>
              </a:ext>
            </a:extLst>
          </p:cNvPr>
          <p:cNvGrpSpPr/>
          <p:nvPr/>
        </p:nvGrpSpPr>
        <p:grpSpPr>
          <a:xfrm>
            <a:off x="17400432" y="1874202"/>
            <a:ext cx="944097" cy="245745"/>
            <a:chOff x="17599568" y="9641483"/>
            <a:chExt cx="944097" cy="245745"/>
          </a:xfrm>
        </p:grpSpPr>
        <p:sp>
          <p:nvSpPr>
            <p:cNvPr id="30" name="object 38">
              <a:extLst>
                <a:ext uri="{FF2B5EF4-FFF2-40B4-BE49-F238E27FC236}">
                  <a16:creationId xmlns:a16="http://schemas.microsoft.com/office/drawing/2014/main" id="{889DF21C-DA6E-644F-C58A-D46CD760E2EC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9">
              <a:extLst>
                <a:ext uri="{FF2B5EF4-FFF2-40B4-BE49-F238E27FC236}">
                  <a16:creationId xmlns:a16="http://schemas.microsoft.com/office/drawing/2014/main" id="{0542B575-2C1F-A60D-AD84-9DC67B6A57BD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477D17A7-9B5D-8043-14CA-AC3D7538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7539730" y="1100145"/>
            <a:ext cx="648178" cy="649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76A2569-0446-B9AF-CBDD-3275A22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7296346" y="8392414"/>
            <a:ext cx="648178" cy="6493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26B8B14-C2B6-7505-E838-DD9F35FC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7477378" y="4119410"/>
            <a:ext cx="728980" cy="6520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844E38A-550C-D7D6-1CC9-EDD66E43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7528171" y="5935754"/>
            <a:ext cx="728980" cy="6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69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14959-EB86-C79B-A86E-B5DEAAE9B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5F11B97-4438-C700-6AAE-E70B31ECF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99" y="483770"/>
            <a:ext cx="18135601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US" sz="6000" b="1" u="none" dirty="0"/>
              <a:t>Identifying Populist Narratives: Structure Matters</a:t>
            </a:r>
            <a:endParaRPr lang="en-US" sz="6000" u="none" dirty="0"/>
          </a:p>
        </p:txBody>
      </p:sp>
    </p:spTree>
    <p:extLst>
      <p:ext uri="{BB962C8B-B14F-4D97-AF65-F5344CB8AC3E}">
        <p14:creationId xmlns:p14="http://schemas.microsoft.com/office/powerpoint/2010/main" val="130436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C532-D968-8689-DDC6-95F4979FA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9F9FA3DC-82E6-D0C6-10C6-A34A4E930BD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102563"/>
            <a:ext cx="19583399" cy="809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Arial" panose="020B0604020202020204" pitchFamily="34" charset="0"/>
              </a:rPr>
              <a:t> Thin-centered:</a:t>
            </a:r>
            <a:r>
              <a:rPr lang="en-US" altLang="en-US" sz="4000" dirty="0">
                <a:latin typeface="Arial" panose="020B0604020202020204" pitchFamily="34" charset="0"/>
              </a:rPr>
              <a:t> a flexible frame that can attach to various policies/contexts 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(Mudde, 2007)</a:t>
            </a:r>
            <a:r>
              <a:rPr lang="en-US" altLang="en-US" sz="4000" dirty="0">
                <a:latin typeface="Arial" panose="020B0604020202020204" pitchFamily="34" charset="0"/>
              </a:rPr>
              <a:t>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Core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people vs. elite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”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conflict with 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moral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stakes.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571500" indent="-5715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Different</a:t>
            </a:r>
            <a:r>
              <a:rPr lang="en-US" altLang="en-US" sz="4000" dirty="0">
                <a:latin typeface="Arial" panose="020B0604020202020204" pitchFamily="34" charset="0"/>
              </a:rPr>
              <a:t> definitions of “</a:t>
            </a:r>
            <a:r>
              <a:rPr lang="en-US" altLang="en-US" sz="4000" i="1" dirty="0">
                <a:latin typeface="Arial" panose="020B0604020202020204" pitchFamily="34" charset="0"/>
              </a:rPr>
              <a:t>the people</a:t>
            </a:r>
            <a:r>
              <a:rPr lang="en-US" altLang="en-US" sz="4000" dirty="0">
                <a:latin typeface="Arial" panose="020B0604020202020204" pitchFamily="34" charset="0"/>
              </a:rPr>
              <a:t>” and “</a:t>
            </a:r>
            <a:r>
              <a:rPr lang="en-US" altLang="en-US" sz="4000" i="1" dirty="0">
                <a:latin typeface="Arial" panose="020B0604020202020204" pitchFamily="34" charset="0"/>
              </a:rPr>
              <a:t>the elite</a:t>
            </a:r>
            <a:r>
              <a:rPr lang="en-US" altLang="en-US" sz="4000" dirty="0">
                <a:latin typeface="Arial" panose="020B0604020202020204" pitchFamily="34" charset="0"/>
              </a:rPr>
              <a:t>” </a:t>
            </a:r>
            <a:r>
              <a:rPr lang="en-US" altLang="en-US" sz="40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4000" dirty="0">
                <a:latin typeface="Arial" panose="020B0604020202020204" pitchFamily="34" charset="0"/>
              </a:rPr>
              <a:t>blend w/ideological content.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Populist rhetoric often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interlaces with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non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-populist ideas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in the same speech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Existing measures are coarse: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Traditional approaches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label entire speeches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or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actors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as populist or not.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This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glosses over internal variation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Existing measures are coarse: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b="1" dirty="0">
              <a:solidFill>
                <a:schemeClr val="bg1"/>
              </a:solidFill>
              <a:highlight>
                <a:srgbClr val="008000"/>
              </a:highlight>
              <a:latin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We need finer granularity to capture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when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how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populist narratives appear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FF7B1-1621-64C0-A86A-47F5150143C2}"/>
              </a:ext>
            </a:extLst>
          </p:cNvPr>
          <p:cNvSpPr txBox="1"/>
          <p:nvPr/>
        </p:nvSpPr>
        <p:spPr>
          <a:xfrm>
            <a:off x="450850" y="396875"/>
            <a:ext cx="186626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Thin-Centered Populism: Measurement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56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A72BE-F556-A718-9ED7-0CAD8B799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471E08B-890D-60BD-1039-3ADF1BB01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99" y="483770"/>
            <a:ext cx="18135601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US" sz="6000" b="1" u="none" dirty="0"/>
              <a:t>Identifying Populist Narratives: Structure Matters</a:t>
            </a:r>
            <a:endParaRPr lang="en-US" sz="6000" u="non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D428E2-C243-D444-B45D-51A7EFAB9C87}"/>
              </a:ext>
            </a:extLst>
          </p:cNvPr>
          <p:cNvSpPr txBox="1"/>
          <p:nvPr/>
        </p:nvSpPr>
        <p:spPr>
          <a:xfrm>
            <a:off x="603250" y="2347876"/>
            <a:ext cx="19050000" cy="100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sentence can include populist components but still not form a populist narrative if the structure isn't correct.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Example of a non-populist narrative: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pPr algn="ctr"/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(Contains populist elements but arranged incorrectly.)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35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0C54-AA0A-A847-514D-CB9FF687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654B0B1-2682-6779-9643-24B761225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99" y="483770"/>
            <a:ext cx="18135601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US" sz="6000" b="1" u="none" dirty="0"/>
              <a:t>Identifying Populist Narratives: Structure Matters</a:t>
            </a:r>
            <a:endParaRPr lang="en-US" sz="6000" u="non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931722-E234-7490-A902-0B369AC64B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446"/>
          <a:stretch>
            <a:fillRect/>
          </a:stretch>
        </p:blipFill>
        <p:spPr>
          <a:xfrm>
            <a:off x="31750" y="6960255"/>
            <a:ext cx="19773900" cy="5232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DC2AC51-4429-139E-8505-E214EA33EE24}"/>
              </a:ext>
            </a:extLst>
          </p:cNvPr>
          <p:cNvSpPr txBox="1"/>
          <p:nvPr/>
        </p:nvSpPr>
        <p:spPr>
          <a:xfrm>
            <a:off x="603250" y="2347876"/>
            <a:ext cx="19050000" cy="100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sentence can include populist components but still not form a populist narrative if the structure isn't correct.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/>
              <a:t>Example of a non-populist narrative:</a:t>
            </a:r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>
              <a:solidFill>
                <a:schemeClr val="bg1"/>
              </a:solidFill>
            </a:endParaRPr>
          </a:p>
          <a:p>
            <a:pPr algn="ctr"/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(Contains populist elements but arranged incorrectly.)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93B26-47BB-88B8-1544-D124F00A94AF}"/>
              </a:ext>
            </a:extLst>
          </p:cNvPr>
          <p:cNvSpPr txBox="1"/>
          <p:nvPr/>
        </p:nvSpPr>
        <p:spPr>
          <a:xfrm>
            <a:off x="450850" y="6136230"/>
            <a:ext cx="1920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      </a:t>
            </a:r>
            <a:r>
              <a:rPr lang="en-US" sz="2800" b="1" dirty="0">
                <a:solidFill>
                  <a:schemeClr val="bg1"/>
                </a:solidFill>
              </a:rPr>
              <a:t>Elites</a:t>
            </a:r>
            <a:r>
              <a:rPr lang="en-US" sz="2800" dirty="0">
                <a:solidFill>
                  <a:schemeClr val="bg1"/>
                </a:solidFill>
              </a:rPr>
              <a:t>                                    				   </a:t>
            </a:r>
            <a:r>
              <a:rPr lang="en-US" sz="2800" b="1" dirty="0">
                <a:solidFill>
                  <a:schemeClr val="bg1"/>
                </a:solidFill>
              </a:rPr>
              <a:t>Help</a:t>
            </a:r>
            <a:r>
              <a:rPr lang="en-US" sz="2800" dirty="0">
                <a:solidFill>
                  <a:schemeClr val="bg1"/>
                </a:solidFill>
              </a:rPr>
              <a:t>                                 			           </a:t>
            </a:r>
            <a:r>
              <a:rPr lang="en-US" sz="2800" b="1" dirty="0">
                <a:solidFill>
                  <a:schemeClr val="bg1"/>
                </a:solidFill>
              </a:rPr>
              <a:t>People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A39FB9-D6D6-382F-B1F2-1191350C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97"/>
          <a:stretch>
            <a:fillRect/>
          </a:stretch>
        </p:blipFill>
        <p:spPr>
          <a:xfrm>
            <a:off x="15309850" y="12465209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2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54A5-DB25-228A-8D1A-931F00BA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91AF3A5-D6C2-1CAB-F382-3B28BC6B59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99" y="483770"/>
            <a:ext cx="18135601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US" sz="6000" b="1" u="none" dirty="0"/>
              <a:t>Identifying Populist Narratives: Structure Matters</a:t>
            </a:r>
            <a:endParaRPr lang="en-US" sz="6000" u="non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9B505C7-0697-DB54-83EA-5582AA742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215"/>
          <a:stretch>
            <a:fillRect/>
          </a:stretch>
        </p:blipFill>
        <p:spPr>
          <a:xfrm>
            <a:off x="31750" y="6711492"/>
            <a:ext cx="19773900" cy="7719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7CFF8C-850E-B5A8-0488-2643EDC0ADA5}"/>
              </a:ext>
            </a:extLst>
          </p:cNvPr>
          <p:cNvSpPr txBox="1"/>
          <p:nvPr/>
        </p:nvSpPr>
        <p:spPr>
          <a:xfrm>
            <a:off x="603250" y="2347876"/>
            <a:ext cx="19050000" cy="100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sentence can include populist components but still not form a populist narrative if the structure isn't correct.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/>
              <a:t>Example of a non-populist narrative:</a:t>
            </a:r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pPr algn="ctr"/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(Contains populist elements but arranged incorrectly.)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4000" dirty="0"/>
            </a:b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1C2C2-0FF9-2CC3-5624-D8CC460E8895}"/>
              </a:ext>
            </a:extLst>
          </p:cNvPr>
          <p:cNvSpPr txBox="1"/>
          <p:nvPr/>
        </p:nvSpPr>
        <p:spPr>
          <a:xfrm>
            <a:off x="450850" y="6136230"/>
            <a:ext cx="1920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</a:t>
            </a:r>
            <a:r>
              <a:rPr lang="en-US" sz="2800" b="1" dirty="0">
                <a:solidFill>
                  <a:schemeClr val="bg1"/>
                </a:solidFill>
                <a:highlight>
                  <a:srgbClr val="FF0000"/>
                </a:highlight>
              </a:rPr>
              <a:t>Elites</a:t>
            </a:r>
            <a:r>
              <a:rPr lang="en-US" sz="2800" dirty="0"/>
              <a:t>                                    				   </a:t>
            </a:r>
            <a:r>
              <a:rPr lang="en-US" sz="2800" b="1" dirty="0">
                <a:solidFill>
                  <a:schemeClr val="bg1"/>
                </a:solidFill>
              </a:rPr>
              <a:t>Help</a:t>
            </a:r>
            <a:r>
              <a:rPr lang="en-US" sz="2800" dirty="0"/>
              <a:t>                                 			           </a:t>
            </a:r>
            <a:r>
              <a:rPr lang="en-US" sz="2800" b="1" dirty="0">
                <a:solidFill>
                  <a:schemeClr val="bg1"/>
                </a:solidFill>
              </a:rPr>
              <a:t>People</a:t>
            </a: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6A295AA6-F625-6C7E-74D4-1117A8E8522F}"/>
              </a:ext>
            </a:extLst>
          </p:cNvPr>
          <p:cNvSpPr/>
          <p:nvPr/>
        </p:nvSpPr>
        <p:spPr>
          <a:xfrm>
            <a:off x="7609832" y="116351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1398AAC-774E-04B4-22E0-A19233D194A7}"/>
              </a:ext>
            </a:extLst>
          </p:cNvPr>
          <p:cNvSpPr txBox="1"/>
          <p:nvPr/>
        </p:nvSpPr>
        <p:spPr>
          <a:xfrm>
            <a:off x="7601037" y="11053383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9" name="object 19">
            <a:extLst>
              <a:ext uri="{FF2B5EF4-FFF2-40B4-BE49-F238E27FC236}">
                <a16:creationId xmlns:a16="http://schemas.microsoft.com/office/drawing/2014/main" id="{F1C276BE-7FE4-85DB-B326-C9D0727EDB08}"/>
              </a:ext>
            </a:extLst>
          </p:cNvPr>
          <p:cNvSpPr txBox="1"/>
          <p:nvPr/>
        </p:nvSpPr>
        <p:spPr>
          <a:xfrm>
            <a:off x="7893793" y="1181854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25">
            <a:extLst>
              <a:ext uri="{FF2B5EF4-FFF2-40B4-BE49-F238E27FC236}">
                <a16:creationId xmlns:a16="http://schemas.microsoft.com/office/drawing/2014/main" id="{1C1E8B40-AD87-DBA3-E3EC-3226BF83FEEC}"/>
              </a:ext>
            </a:extLst>
          </p:cNvPr>
          <p:cNvSpPr txBox="1"/>
          <p:nvPr/>
        </p:nvSpPr>
        <p:spPr>
          <a:xfrm>
            <a:off x="10147933" y="11838310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1A43485-4981-8DD8-E1AF-DADC6611EDCA}"/>
              </a:ext>
            </a:extLst>
          </p:cNvPr>
          <p:cNvSpPr/>
          <p:nvPr/>
        </p:nvSpPr>
        <p:spPr>
          <a:xfrm>
            <a:off x="7383684" y="8935658"/>
            <a:ext cx="1154517" cy="932102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5AFB09F3-300A-2978-B37B-26C6BF3DA393}"/>
              </a:ext>
            </a:extLst>
          </p:cNvPr>
          <p:cNvSpPr txBox="1"/>
          <p:nvPr/>
        </p:nvSpPr>
        <p:spPr>
          <a:xfrm>
            <a:off x="7610948" y="916783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26E43892-5DB2-71FE-BEA2-74F8B48F943C}"/>
              </a:ext>
            </a:extLst>
          </p:cNvPr>
          <p:cNvGrpSpPr/>
          <p:nvPr/>
        </p:nvGrpSpPr>
        <p:grpSpPr>
          <a:xfrm>
            <a:off x="8793840" y="11709103"/>
            <a:ext cx="944097" cy="245745"/>
            <a:chOff x="17599568" y="9641483"/>
            <a:chExt cx="944097" cy="245745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4BB41E77-99EB-3FFE-1CAF-C907082E366B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1C3FB1A9-7B1D-DEF5-CAE5-E0BAA11DBE2A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FC72F67-9916-F1CF-6D1A-1543B402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97"/>
          <a:stretch>
            <a:fillRect/>
          </a:stretch>
        </p:blipFill>
        <p:spPr>
          <a:xfrm>
            <a:off x="15309850" y="12465209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22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B90A9-2325-D42F-ACD4-71FDE4B8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BACE173-6B6B-C598-2736-1CA7FB083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99" y="483770"/>
            <a:ext cx="18135601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US" sz="6000" b="1" u="none" dirty="0"/>
              <a:t>Identifying Populist Narratives: Structure Matters</a:t>
            </a:r>
            <a:endParaRPr lang="en-US" sz="6000" u="non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330C52-5E98-9EEA-0937-86F2F44D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215"/>
          <a:stretch>
            <a:fillRect/>
          </a:stretch>
        </p:blipFill>
        <p:spPr>
          <a:xfrm>
            <a:off x="31750" y="6711492"/>
            <a:ext cx="19773900" cy="7719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2DF6A8-094D-EFEF-F90B-A0D995A9A237}"/>
              </a:ext>
            </a:extLst>
          </p:cNvPr>
          <p:cNvSpPr txBox="1"/>
          <p:nvPr/>
        </p:nvSpPr>
        <p:spPr>
          <a:xfrm>
            <a:off x="603250" y="2347876"/>
            <a:ext cx="19050000" cy="100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sentence can include populist components but still not form a populist narrative if the structure isn't correct.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/>
              <a:t>Example of a non-populist narrative:</a:t>
            </a:r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pPr algn="ctr"/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(Contains populist elements but arranged incorrectly.)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4000" dirty="0"/>
            </a:b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834EA-FA30-0D92-2D99-D75DA20091A1}"/>
              </a:ext>
            </a:extLst>
          </p:cNvPr>
          <p:cNvSpPr txBox="1"/>
          <p:nvPr/>
        </p:nvSpPr>
        <p:spPr>
          <a:xfrm>
            <a:off x="450850" y="6136230"/>
            <a:ext cx="1920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</a:t>
            </a:r>
            <a:r>
              <a:rPr lang="en-US" sz="2800" b="1" dirty="0">
                <a:solidFill>
                  <a:schemeClr val="bg1"/>
                </a:solidFill>
                <a:highlight>
                  <a:srgbClr val="FF0000"/>
                </a:highlight>
              </a:rPr>
              <a:t>Elites</a:t>
            </a:r>
            <a:r>
              <a:rPr lang="en-US" sz="2800" dirty="0"/>
              <a:t>                                    				   </a:t>
            </a:r>
            <a:r>
              <a:rPr lang="en-US" sz="2800" b="1" dirty="0">
                <a:solidFill>
                  <a:schemeClr val="bg1"/>
                </a:solidFill>
              </a:rPr>
              <a:t>Help</a:t>
            </a:r>
            <a:r>
              <a:rPr lang="en-US" sz="2800" dirty="0"/>
              <a:t>                                 			           </a:t>
            </a:r>
            <a:r>
              <a:rPr lang="en-US" sz="2800" b="1" dirty="0">
                <a:highlight>
                  <a:srgbClr val="00FF00"/>
                </a:highlight>
              </a:rPr>
              <a:t>People</a:t>
            </a: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441C4413-16A1-17D8-5D04-D0C800584954}"/>
              </a:ext>
            </a:extLst>
          </p:cNvPr>
          <p:cNvSpPr/>
          <p:nvPr/>
        </p:nvSpPr>
        <p:spPr>
          <a:xfrm>
            <a:off x="7609832" y="116351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3EB288CE-EAAA-AF06-29A8-8767840AB886}"/>
              </a:ext>
            </a:extLst>
          </p:cNvPr>
          <p:cNvSpPr/>
          <p:nvPr/>
        </p:nvSpPr>
        <p:spPr>
          <a:xfrm>
            <a:off x="10155465" y="8808594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B40342C-1E75-E4E3-B8A0-040FD3A7F257}"/>
              </a:ext>
            </a:extLst>
          </p:cNvPr>
          <p:cNvSpPr txBox="1"/>
          <p:nvPr/>
        </p:nvSpPr>
        <p:spPr>
          <a:xfrm>
            <a:off x="7601037" y="11053383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9" name="object 19">
            <a:extLst>
              <a:ext uri="{FF2B5EF4-FFF2-40B4-BE49-F238E27FC236}">
                <a16:creationId xmlns:a16="http://schemas.microsoft.com/office/drawing/2014/main" id="{03FB1FD0-0B73-41B5-0743-FCAE5DF57A9E}"/>
              </a:ext>
            </a:extLst>
          </p:cNvPr>
          <p:cNvSpPr txBox="1"/>
          <p:nvPr/>
        </p:nvSpPr>
        <p:spPr>
          <a:xfrm>
            <a:off x="7893793" y="1181854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25">
            <a:extLst>
              <a:ext uri="{FF2B5EF4-FFF2-40B4-BE49-F238E27FC236}">
                <a16:creationId xmlns:a16="http://schemas.microsoft.com/office/drawing/2014/main" id="{2E7CC7E5-0EEF-A366-04B0-6915EED848E1}"/>
              </a:ext>
            </a:extLst>
          </p:cNvPr>
          <p:cNvSpPr txBox="1"/>
          <p:nvPr/>
        </p:nvSpPr>
        <p:spPr>
          <a:xfrm>
            <a:off x="10147933" y="11838310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4DC621B9-9E00-A58D-DAEE-CF9B367EE5FB}"/>
              </a:ext>
            </a:extLst>
          </p:cNvPr>
          <p:cNvSpPr txBox="1"/>
          <p:nvPr/>
        </p:nvSpPr>
        <p:spPr>
          <a:xfrm>
            <a:off x="10332363" y="90905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E64D77B-B535-36BE-1E58-1288B9C7CFEF}"/>
              </a:ext>
            </a:extLst>
          </p:cNvPr>
          <p:cNvSpPr/>
          <p:nvPr/>
        </p:nvSpPr>
        <p:spPr>
          <a:xfrm>
            <a:off x="7383684" y="8935658"/>
            <a:ext cx="1154517" cy="932102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FB7A4314-4CD8-FE25-E724-04DACE9CF6AA}"/>
              </a:ext>
            </a:extLst>
          </p:cNvPr>
          <p:cNvSpPr txBox="1"/>
          <p:nvPr/>
        </p:nvSpPr>
        <p:spPr>
          <a:xfrm>
            <a:off x="7610948" y="916783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1B4953DD-6F1D-FF1F-19B2-2DC215828187}"/>
              </a:ext>
            </a:extLst>
          </p:cNvPr>
          <p:cNvGrpSpPr/>
          <p:nvPr/>
        </p:nvGrpSpPr>
        <p:grpSpPr>
          <a:xfrm>
            <a:off x="8793840" y="11709103"/>
            <a:ext cx="944097" cy="245745"/>
            <a:chOff x="17599568" y="9641483"/>
            <a:chExt cx="944097" cy="245745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F090F709-9F63-E0F6-E5E8-02F29A027231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C573E823-4893-A835-5405-39BF1A4E8938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7" name="object 37">
            <a:extLst>
              <a:ext uri="{FF2B5EF4-FFF2-40B4-BE49-F238E27FC236}">
                <a16:creationId xmlns:a16="http://schemas.microsoft.com/office/drawing/2014/main" id="{C8E23478-C6A1-4F46-9E87-D792C1EC158E}"/>
              </a:ext>
            </a:extLst>
          </p:cNvPr>
          <p:cNvGrpSpPr/>
          <p:nvPr/>
        </p:nvGrpSpPr>
        <p:grpSpPr>
          <a:xfrm>
            <a:off x="8853419" y="8715729"/>
            <a:ext cx="944097" cy="245745"/>
            <a:chOff x="17599568" y="9641483"/>
            <a:chExt cx="944097" cy="245745"/>
          </a:xfrm>
        </p:grpSpPr>
        <p:sp>
          <p:nvSpPr>
            <p:cNvPr id="18" name="object 38">
              <a:extLst>
                <a:ext uri="{FF2B5EF4-FFF2-40B4-BE49-F238E27FC236}">
                  <a16:creationId xmlns:a16="http://schemas.microsoft.com/office/drawing/2014/main" id="{BC32B9C2-DCB6-B5E1-A73B-4CC09832F558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39">
              <a:extLst>
                <a:ext uri="{FF2B5EF4-FFF2-40B4-BE49-F238E27FC236}">
                  <a16:creationId xmlns:a16="http://schemas.microsoft.com/office/drawing/2014/main" id="{A74EE1AB-3E58-7E7B-4FEB-604E9EB4A20D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0B39BBA-12E3-2B3B-E985-78796FC9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97"/>
          <a:stretch>
            <a:fillRect/>
          </a:stretch>
        </p:blipFill>
        <p:spPr>
          <a:xfrm>
            <a:off x="15309850" y="12465209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88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B497-07E9-4882-42AC-80F719E7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2107D07-9718-00A1-F7D3-F8B1A6D18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99" y="483770"/>
            <a:ext cx="18135601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US" sz="6000" b="1" u="none" dirty="0"/>
              <a:t>Identifying Populist Narratives: Structure Matters</a:t>
            </a:r>
            <a:endParaRPr lang="en-US" sz="6000" u="non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832BB85-DD92-D697-0A3B-1B19D3CB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215"/>
          <a:stretch>
            <a:fillRect/>
          </a:stretch>
        </p:blipFill>
        <p:spPr>
          <a:xfrm>
            <a:off x="31750" y="6711492"/>
            <a:ext cx="19773900" cy="7719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F74D5E-A741-433D-A929-00F02401E1A2}"/>
              </a:ext>
            </a:extLst>
          </p:cNvPr>
          <p:cNvSpPr txBox="1"/>
          <p:nvPr/>
        </p:nvSpPr>
        <p:spPr>
          <a:xfrm>
            <a:off x="603250" y="2347876"/>
            <a:ext cx="19050000" cy="100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sentence can include populist components but still not form a populist narrative if the structure isn't correct.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/>
              <a:t>Example of a non-populist narrative:</a:t>
            </a:r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pPr algn="ctr"/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(Contains populist elements but arranged incorrectly.)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4000" dirty="0"/>
            </a:b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F237-1FE0-7F9E-980F-74CA851B2F24}"/>
              </a:ext>
            </a:extLst>
          </p:cNvPr>
          <p:cNvSpPr txBox="1"/>
          <p:nvPr/>
        </p:nvSpPr>
        <p:spPr>
          <a:xfrm>
            <a:off x="450850" y="6136230"/>
            <a:ext cx="1920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</a:t>
            </a:r>
            <a:r>
              <a:rPr lang="en-US" sz="2800" b="1" dirty="0">
                <a:solidFill>
                  <a:schemeClr val="bg1"/>
                </a:solidFill>
                <a:highlight>
                  <a:srgbClr val="FF0000"/>
                </a:highlight>
              </a:rPr>
              <a:t>Elites</a:t>
            </a:r>
            <a:r>
              <a:rPr lang="en-US" sz="2800" dirty="0"/>
              <a:t>                                    				  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</a:rPr>
              <a:t>Help</a:t>
            </a:r>
            <a:r>
              <a:rPr lang="en-US" sz="2800" dirty="0"/>
              <a:t>                                 			           </a:t>
            </a:r>
            <a:r>
              <a:rPr lang="en-US" sz="2800" b="1" dirty="0">
                <a:highlight>
                  <a:srgbClr val="00FF00"/>
                </a:highlight>
              </a:rPr>
              <a:t>People</a:t>
            </a: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03D9FA9B-8A9F-CB62-33F4-3224DFEEE13C}"/>
              </a:ext>
            </a:extLst>
          </p:cNvPr>
          <p:cNvSpPr/>
          <p:nvPr/>
        </p:nvSpPr>
        <p:spPr>
          <a:xfrm>
            <a:off x="7609832" y="116351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A280DB18-0A2C-4448-D0B9-9131E5CD6861}"/>
              </a:ext>
            </a:extLst>
          </p:cNvPr>
          <p:cNvSpPr/>
          <p:nvPr/>
        </p:nvSpPr>
        <p:spPr>
          <a:xfrm>
            <a:off x="10155465" y="8808594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A12F3C0-2CBE-59CE-485C-6B76CD840449}"/>
              </a:ext>
            </a:extLst>
          </p:cNvPr>
          <p:cNvSpPr txBox="1"/>
          <p:nvPr/>
        </p:nvSpPr>
        <p:spPr>
          <a:xfrm>
            <a:off x="7601037" y="11053383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9" name="object 19">
            <a:extLst>
              <a:ext uri="{FF2B5EF4-FFF2-40B4-BE49-F238E27FC236}">
                <a16:creationId xmlns:a16="http://schemas.microsoft.com/office/drawing/2014/main" id="{B4F4E17D-956D-E28B-DB87-DEA8E42626DF}"/>
              </a:ext>
            </a:extLst>
          </p:cNvPr>
          <p:cNvSpPr txBox="1"/>
          <p:nvPr/>
        </p:nvSpPr>
        <p:spPr>
          <a:xfrm>
            <a:off x="7893793" y="1181854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25">
            <a:extLst>
              <a:ext uri="{FF2B5EF4-FFF2-40B4-BE49-F238E27FC236}">
                <a16:creationId xmlns:a16="http://schemas.microsoft.com/office/drawing/2014/main" id="{5EFDE556-F299-EE20-5821-DC6625FB2DF2}"/>
              </a:ext>
            </a:extLst>
          </p:cNvPr>
          <p:cNvSpPr txBox="1"/>
          <p:nvPr/>
        </p:nvSpPr>
        <p:spPr>
          <a:xfrm>
            <a:off x="10147933" y="11838310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AA6BFE01-8688-3B96-C25E-65995BC48714}"/>
              </a:ext>
            </a:extLst>
          </p:cNvPr>
          <p:cNvSpPr txBox="1"/>
          <p:nvPr/>
        </p:nvSpPr>
        <p:spPr>
          <a:xfrm>
            <a:off x="10332363" y="90905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996C2B8C-8FD7-6839-07AD-67183BC9A17C}"/>
              </a:ext>
            </a:extLst>
          </p:cNvPr>
          <p:cNvSpPr/>
          <p:nvPr/>
        </p:nvSpPr>
        <p:spPr>
          <a:xfrm>
            <a:off x="7383684" y="8935658"/>
            <a:ext cx="1154517" cy="932102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287A615D-67FB-BACE-EED4-31BD7C59D9E1}"/>
              </a:ext>
            </a:extLst>
          </p:cNvPr>
          <p:cNvSpPr txBox="1"/>
          <p:nvPr/>
        </p:nvSpPr>
        <p:spPr>
          <a:xfrm>
            <a:off x="7610948" y="916783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D1B8CDD6-BE99-71F0-8AF1-10CD3F410443}"/>
              </a:ext>
            </a:extLst>
          </p:cNvPr>
          <p:cNvGrpSpPr/>
          <p:nvPr/>
        </p:nvGrpSpPr>
        <p:grpSpPr>
          <a:xfrm>
            <a:off x="8793840" y="11709103"/>
            <a:ext cx="944097" cy="245745"/>
            <a:chOff x="17599568" y="9641483"/>
            <a:chExt cx="944097" cy="245745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BDF2D8D8-3F17-987F-B1BB-23C5EC7C036E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57AD4E4D-F57C-E3F5-3C15-9E07A2E0E3A0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7" name="object 37">
            <a:extLst>
              <a:ext uri="{FF2B5EF4-FFF2-40B4-BE49-F238E27FC236}">
                <a16:creationId xmlns:a16="http://schemas.microsoft.com/office/drawing/2014/main" id="{B069F262-7299-3F0E-6008-DA54100CEED9}"/>
              </a:ext>
            </a:extLst>
          </p:cNvPr>
          <p:cNvGrpSpPr/>
          <p:nvPr/>
        </p:nvGrpSpPr>
        <p:grpSpPr>
          <a:xfrm>
            <a:off x="8853419" y="8715729"/>
            <a:ext cx="944097" cy="245745"/>
            <a:chOff x="17599568" y="9641483"/>
            <a:chExt cx="944097" cy="245745"/>
          </a:xfrm>
        </p:grpSpPr>
        <p:sp>
          <p:nvSpPr>
            <p:cNvPr id="18" name="object 38">
              <a:extLst>
                <a:ext uri="{FF2B5EF4-FFF2-40B4-BE49-F238E27FC236}">
                  <a16:creationId xmlns:a16="http://schemas.microsoft.com/office/drawing/2014/main" id="{B8296ABA-B559-F641-A7B8-1E17C194CC37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39">
              <a:extLst>
                <a:ext uri="{FF2B5EF4-FFF2-40B4-BE49-F238E27FC236}">
                  <a16:creationId xmlns:a16="http://schemas.microsoft.com/office/drawing/2014/main" id="{FB386A9A-2BDC-6DBA-E87B-F814FF7A01CA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456CF22-BE60-B70A-C80F-591147BBB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97"/>
          <a:stretch>
            <a:fillRect/>
          </a:stretch>
        </p:blipFill>
        <p:spPr>
          <a:xfrm>
            <a:off x="15309850" y="12465209"/>
            <a:ext cx="648178" cy="6493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D62E5-7994-7BDC-3A74-C7FE5BFC2D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337" t="5518" r="-9127" b="45574"/>
          <a:stretch>
            <a:fillRect/>
          </a:stretch>
        </p:blipFill>
        <p:spPr>
          <a:xfrm>
            <a:off x="8907606" y="8049070"/>
            <a:ext cx="728980" cy="6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08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32AA5-2D22-3C8E-C0CF-E50782992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882FBE2-C0B1-27AF-1283-B7FD3C28E8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899" y="483770"/>
            <a:ext cx="18135601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US" sz="6000" b="1" u="none" dirty="0"/>
              <a:t>Identifying Populist Narratives: Structure Matters</a:t>
            </a:r>
            <a:endParaRPr lang="en-US" sz="6000" u="non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A86ED59-4E1D-D3BA-4B21-5C631FB1A6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215"/>
          <a:stretch>
            <a:fillRect/>
          </a:stretch>
        </p:blipFill>
        <p:spPr>
          <a:xfrm>
            <a:off x="31750" y="6711492"/>
            <a:ext cx="19773900" cy="7719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1A1264-2B56-60D7-D8B3-4CEEAA21370C}"/>
              </a:ext>
            </a:extLst>
          </p:cNvPr>
          <p:cNvSpPr txBox="1"/>
          <p:nvPr/>
        </p:nvSpPr>
        <p:spPr>
          <a:xfrm>
            <a:off x="603250" y="2347876"/>
            <a:ext cx="19050000" cy="100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sentence can include populist components but still not form a populist narrative if the structure isn't correct.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/>
              <a:t>Example of a non-populist narrative:</a:t>
            </a:r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pPr algn="ctr"/>
            <a:br>
              <a:rPr lang="en-US" sz="3600" i="1" dirty="0"/>
            </a:br>
            <a:r>
              <a:rPr lang="en-US" sz="3600" i="1" dirty="0"/>
              <a:t>(Contains populist elements but arranged incorrectly.)</a:t>
            </a:r>
            <a:endParaRPr lang="en-US" sz="3600" dirty="0"/>
          </a:p>
          <a:p>
            <a:br>
              <a:rPr lang="en-US" sz="4000" dirty="0"/>
            </a:b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3F4EC-B5A6-2219-C697-1D8676470C69}"/>
              </a:ext>
            </a:extLst>
          </p:cNvPr>
          <p:cNvSpPr txBox="1"/>
          <p:nvPr/>
        </p:nvSpPr>
        <p:spPr>
          <a:xfrm>
            <a:off x="450850" y="6136230"/>
            <a:ext cx="1920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</a:t>
            </a:r>
            <a:r>
              <a:rPr lang="en-US" sz="2800" b="1" dirty="0">
                <a:solidFill>
                  <a:schemeClr val="bg1"/>
                </a:solidFill>
                <a:highlight>
                  <a:srgbClr val="FF0000"/>
                </a:highlight>
              </a:rPr>
              <a:t>Elites</a:t>
            </a:r>
            <a:r>
              <a:rPr lang="en-US" sz="2800" dirty="0"/>
              <a:t>                                    				  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</a:rPr>
              <a:t>Help</a:t>
            </a:r>
            <a:r>
              <a:rPr lang="en-US" sz="2800" dirty="0"/>
              <a:t>                                 			           </a:t>
            </a:r>
            <a:r>
              <a:rPr lang="en-US" sz="2800" b="1" dirty="0">
                <a:highlight>
                  <a:srgbClr val="00FF00"/>
                </a:highlight>
              </a:rPr>
              <a:t>People</a:t>
            </a: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3991AD02-F42E-17D7-8498-2A0B2C496988}"/>
              </a:ext>
            </a:extLst>
          </p:cNvPr>
          <p:cNvSpPr/>
          <p:nvPr/>
        </p:nvSpPr>
        <p:spPr>
          <a:xfrm>
            <a:off x="7609832" y="11635106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B1FCC5CE-7324-6B19-47E4-D1654C0B8BAD}"/>
              </a:ext>
            </a:extLst>
          </p:cNvPr>
          <p:cNvSpPr/>
          <p:nvPr/>
        </p:nvSpPr>
        <p:spPr>
          <a:xfrm>
            <a:off x="10155465" y="8808594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57" y="0"/>
                </a:moveTo>
                <a:lnTo>
                  <a:pt x="431058" y="2181"/>
                </a:lnTo>
                <a:lnTo>
                  <a:pt x="385698" y="8727"/>
                </a:lnTo>
                <a:lnTo>
                  <a:pt x="341016" y="19636"/>
                </a:lnTo>
                <a:lnTo>
                  <a:pt x="297351" y="34910"/>
                </a:lnTo>
                <a:lnTo>
                  <a:pt x="255041" y="54546"/>
                </a:lnTo>
                <a:lnTo>
                  <a:pt x="214426" y="78547"/>
                </a:lnTo>
                <a:lnTo>
                  <a:pt x="175845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5" y="846610"/>
                </a:lnTo>
                <a:lnTo>
                  <a:pt x="214426" y="874975"/>
                </a:lnTo>
                <a:lnTo>
                  <a:pt x="255041" y="898975"/>
                </a:lnTo>
                <a:lnTo>
                  <a:pt x="297351" y="918612"/>
                </a:lnTo>
                <a:lnTo>
                  <a:pt x="341016" y="933885"/>
                </a:lnTo>
                <a:lnTo>
                  <a:pt x="385698" y="944795"/>
                </a:lnTo>
                <a:lnTo>
                  <a:pt x="431058" y="951340"/>
                </a:lnTo>
                <a:lnTo>
                  <a:pt x="476757" y="953522"/>
                </a:lnTo>
                <a:lnTo>
                  <a:pt x="522456" y="951340"/>
                </a:lnTo>
                <a:lnTo>
                  <a:pt x="567816" y="944795"/>
                </a:lnTo>
                <a:lnTo>
                  <a:pt x="612498" y="933885"/>
                </a:lnTo>
                <a:lnTo>
                  <a:pt x="656164" y="918612"/>
                </a:lnTo>
                <a:lnTo>
                  <a:pt x="698473" y="898975"/>
                </a:lnTo>
                <a:lnTo>
                  <a:pt x="739088" y="874975"/>
                </a:lnTo>
                <a:lnTo>
                  <a:pt x="777669" y="846610"/>
                </a:lnTo>
                <a:lnTo>
                  <a:pt x="813878" y="813882"/>
                </a:lnTo>
                <a:lnTo>
                  <a:pt x="846607" y="777673"/>
                </a:lnTo>
                <a:lnTo>
                  <a:pt x="874973" y="739091"/>
                </a:lnTo>
                <a:lnTo>
                  <a:pt x="898974" y="698476"/>
                </a:lnTo>
                <a:lnTo>
                  <a:pt x="918612" y="656167"/>
                </a:lnTo>
                <a:lnTo>
                  <a:pt x="933885" y="612501"/>
                </a:lnTo>
                <a:lnTo>
                  <a:pt x="944795" y="567819"/>
                </a:lnTo>
                <a:lnTo>
                  <a:pt x="951341" y="522460"/>
                </a:lnTo>
                <a:lnTo>
                  <a:pt x="953523" y="476761"/>
                </a:lnTo>
                <a:lnTo>
                  <a:pt x="951341" y="431062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4" y="255046"/>
                </a:lnTo>
                <a:lnTo>
                  <a:pt x="874973" y="214431"/>
                </a:lnTo>
                <a:lnTo>
                  <a:pt x="846607" y="175849"/>
                </a:lnTo>
                <a:lnTo>
                  <a:pt x="813878" y="139640"/>
                </a:lnTo>
                <a:lnTo>
                  <a:pt x="777669" y="106912"/>
                </a:lnTo>
                <a:lnTo>
                  <a:pt x="739088" y="78547"/>
                </a:lnTo>
                <a:lnTo>
                  <a:pt x="698473" y="54546"/>
                </a:lnTo>
                <a:lnTo>
                  <a:pt x="656164" y="34910"/>
                </a:lnTo>
                <a:lnTo>
                  <a:pt x="612498" y="19636"/>
                </a:lnTo>
                <a:lnTo>
                  <a:pt x="567816" y="8727"/>
                </a:lnTo>
                <a:lnTo>
                  <a:pt x="522456" y="2181"/>
                </a:lnTo>
                <a:lnTo>
                  <a:pt x="476757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017BD20-01EA-2ABC-8D18-4FBC1B475507}"/>
              </a:ext>
            </a:extLst>
          </p:cNvPr>
          <p:cNvSpPr txBox="1"/>
          <p:nvPr/>
        </p:nvSpPr>
        <p:spPr>
          <a:xfrm>
            <a:off x="7601037" y="11053383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9" name="object 19">
            <a:extLst>
              <a:ext uri="{FF2B5EF4-FFF2-40B4-BE49-F238E27FC236}">
                <a16:creationId xmlns:a16="http://schemas.microsoft.com/office/drawing/2014/main" id="{52B993E3-70CE-F186-BC25-609C052A9BD1}"/>
              </a:ext>
            </a:extLst>
          </p:cNvPr>
          <p:cNvSpPr txBox="1"/>
          <p:nvPr/>
        </p:nvSpPr>
        <p:spPr>
          <a:xfrm>
            <a:off x="7893793" y="1181854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25">
            <a:extLst>
              <a:ext uri="{FF2B5EF4-FFF2-40B4-BE49-F238E27FC236}">
                <a16:creationId xmlns:a16="http://schemas.microsoft.com/office/drawing/2014/main" id="{C4F79E36-A958-4F8E-2E81-1149349EF602}"/>
              </a:ext>
            </a:extLst>
          </p:cNvPr>
          <p:cNvSpPr txBox="1"/>
          <p:nvPr/>
        </p:nvSpPr>
        <p:spPr>
          <a:xfrm>
            <a:off x="10147933" y="11838310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AC146B1E-A202-B399-F1B0-4A1AABCC8DCB}"/>
              </a:ext>
            </a:extLst>
          </p:cNvPr>
          <p:cNvSpPr txBox="1"/>
          <p:nvPr/>
        </p:nvSpPr>
        <p:spPr>
          <a:xfrm>
            <a:off x="10332363" y="909059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C7DB49D-35E8-444E-675B-87F149CA2628}"/>
              </a:ext>
            </a:extLst>
          </p:cNvPr>
          <p:cNvSpPr/>
          <p:nvPr/>
        </p:nvSpPr>
        <p:spPr>
          <a:xfrm>
            <a:off x="7383684" y="8935658"/>
            <a:ext cx="1154517" cy="932102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6" y="0"/>
                </a:moveTo>
                <a:lnTo>
                  <a:pt x="745369" y="0"/>
                </a:lnTo>
                <a:lnTo>
                  <a:pt x="693945" y="1955"/>
                </a:lnTo>
                <a:lnTo>
                  <a:pt x="642798" y="5865"/>
                </a:lnTo>
                <a:lnTo>
                  <a:pt x="592112" y="11731"/>
                </a:lnTo>
                <a:lnTo>
                  <a:pt x="542073" y="19552"/>
                </a:lnTo>
                <a:lnTo>
                  <a:pt x="492865" y="29328"/>
                </a:lnTo>
                <a:lnTo>
                  <a:pt x="444673" y="41059"/>
                </a:lnTo>
                <a:lnTo>
                  <a:pt x="397681" y="54746"/>
                </a:lnTo>
                <a:lnTo>
                  <a:pt x="352074" y="70387"/>
                </a:lnTo>
                <a:lnTo>
                  <a:pt x="308037" y="87984"/>
                </a:lnTo>
                <a:lnTo>
                  <a:pt x="265754" y="107537"/>
                </a:lnTo>
                <a:lnTo>
                  <a:pt x="225411" y="129044"/>
                </a:lnTo>
                <a:lnTo>
                  <a:pt x="180329" y="157122"/>
                </a:lnTo>
                <a:lnTo>
                  <a:pt x="140256" y="186792"/>
                </a:lnTo>
                <a:lnTo>
                  <a:pt x="105192" y="217867"/>
                </a:lnTo>
                <a:lnTo>
                  <a:pt x="75137" y="250161"/>
                </a:lnTo>
                <a:lnTo>
                  <a:pt x="50091" y="283485"/>
                </a:lnTo>
                <a:lnTo>
                  <a:pt x="30054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1" y="598863"/>
                </a:lnTo>
                <a:lnTo>
                  <a:pt x="75137" y="632187"/>
                </a:lnTo>
                <a:lnTo>
                  <a:pt x="105192" y="664481"/>
                </a:lnTo>
                <a:lnTo>
                  <a:pt x="140256" y="695557"/>
                </a:lnTo>
                <a:lnTo>
                  <a:pt x="180329" y="725227"/>
                </a:lnTo>
                <a:lnTo>
                  <a:pt x="225411" y="753305"/>
                </a:lnTo>
                <a:lnTo>
                  <a:pt x="265754" y="774812"/>
                </a:lnTo>
                <a:lnTo>
                  <a:pt x="308037" y="794364"/>
                </a:lnTo>
                <a:lnTo>
                  <a:pt x="352074" y="811961"/>
                </a:lnTo>
                <a:lnTo>
                  <a:pt x="397681" y="827603"/>
                </a:lnTo>
                <a:lnTo>
                  <a:pt x="444673" y="841290"/>
                </a:lnTo>
                <a:lnTo>
                  <a:pt x="492865" y="853021"/>
                </a:lnTo>
                <a:lnTo>
                  <a:pt x="542073" y="862797"/>
                </a:lnTo>
                <a:lnTo>
                  <a:pt x="592112" y="870618"/>
                </a:lnTo>
                <a:lnTo>
                  <a:pt x="642798" y="876484"/>
                </a:lnTo>
                <a:lnTo>
                  <a:pt x="693945" y="880394"/>
                </a:lnTo>
                <a:lnTo>
                  <a:pt x="745369" y="882349"/>
                </a:lnTo>
                <a:lnTo>
                  <a:pt x="796886" y="882349"/>
                </a:lnTo>
                <a:lnTo>
                  <a:pt x="848310" y="880394"/>
                </a:lnTo>
                <a:lnTo>
                  <a:pt x="899457" y="876484"/>
                </a:lnTo>
                <a:lnTo>
                  <a:pt x="950143" y="870618"/>
                </a:lnTo>
                <a:lnTo>
                  <a:pt x="1000182" y="862797"/>
                </a:lnTo>
                <a:lnTo>
                  <a:pt x="1049390" y="853021"/>
                </a:lnTo>
                <a:lnTo>
                  <a:pt x="1097582" y="841290"/>
                </a:lnTo>
                <a:lnTo>
                  <a:pt x="1144574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4" y="753305"/>
                </a:lnTo>
                <a:lnTo>
                  <a:pt x="1361926" y="725227"/>
                </a:lnTo>
                <a:lnTo>
                  <a:pt x="1401999" y="695557"/>
                </a:lnTo>
                <a:lnTo>
                  <a:pt x="1437063" y="664481"/>
                </a:lnTo>
                <a:lnTo>
                  <a:pt x="1467118" y="632187"/>
                </a:lnTo>
                <a:lnTo>
                  <a:pt x="1492164" y="598863"/>
                </a:lnTo>
                <a:lnTo>
                  <a:pt x="1512200" y="564695"/>
                </a:lnTo>
                <a:lnTo>
                  <a:pt x="1537246" y="494580"/>
                </a:lnTo>
                <a:lnTo>
                  <a:pt x="1542255" y="459007"/>
                </a:lnTo>
                <a:lnTo>
                  <a:pt x="1542255" y="423341"/>
                </a:lnTo>
                <a:lnTo>
                  <a:pt x="1527228" y="352476"/>
                </a:lnTo>
                <a:lnTo>
                  <a:pt x="1492164" y="283485"/>
                </a:lnTo>
                <a:lnTo>
                  <a:pt x="1467118" y="250161"/>
                </a:lnTo>
                <a:lnTo>
                  <a:pt x="1437063" y="217867"/>
                </a:lnTo>
                <a:lnTo>
                  <a:pt x="1401999" y="186792"/>
                </a:lnTo>
                <a:lnTo>
                  <a:pt x="1361926" y="157122"/>
                </a:lnTo>
                <a:lnTo>
                  <a:pt x="1316844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4" y="54746"/>
                </a:lnTo>
                <a:lnTo>
                  <a:pt x="1097582" y="41059"/>
                </a:lnTo>
                <a:lnTo>
                  <a:pt x="1049390" y="29328"/>
                </a:lnTo>
                <a:lnTo>
                  <a:pt x="1000182" y="19552"/>
                </a:lnTo>
                <a:lnTo>
                  <a:pt x="950143" y="11731"/>
                </a:lnTo>
                <a:lnTo>
                  <a:pt x="899457" y="5865"/>
                </a:lnTo>
                <a:lnTo>
                  <a:pt x="848310" y="1955"/>
                </a:lnTo>
                <a:lnTo>
                  <a:pt x="79688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19FFD8A3-D43C-12DA-3482-BBBB5D999935}"/>
              </a:ext>
            </a:extLst>
          </p:cNvPr>
          <p:cNvSpPr txBox="1"/>
          <p:nvPr/>
        </p:nvSpPr>
        <p:spPr>
          <a:xfrm>
            <a:off x="7610948" y="916783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4" name="object 37">
            <a:extLst>
              <a:ext uri="{FF2B5EF4-FFF2-40B4-BE49-F238E27FC236}">
                <a16:creationId xmlns:a16="http://schemas.microsoft.com/office/drawing/2014/main" id="{22BBF127-2DB3-C280-6943-CE84E4B3726B}"/>
              </a:ext>
            </a:extLst>
          </p:cNvPr>
          <p:cNvGrpSpPr/>
          <p:nvPr/>
        </p:nvGrpSpPr>
        <p:grpSpPr>
          <a:xfrm>
            <a:off x="8793840" y="11709103"/>
            <a:ext cx="944097" cy="245745"/>
            <a:chOff x="17599568" y="9641483"/>
            <a:chExt cx="944097" cy="245745"/>
          </a:xfrm>
        </p:grpSpPr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DD313A8C-A41D-3AEA-D8F0-BB18CCFB2BD0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39">
              <a:extLst>
                <a:ext uri="{FF2B5EF4-FFF2-40B4-BE49-F238E27FC236}">
                  <a16:creationId xmlns:a16="http://schemas.microsoft.com/office/drawing/2014/main" id="{3060EA48-CECA-C75B-0CCF-8E0A5FB73746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7" name="object 37">
            <a:extLst>
              <a:ext uri="{FF2B5EF4-FFF2-40B4-BE49-F238E27FC236}">
                <a16:creationId xmlns:a16="http://schemas.microsoft.com/office/drawing/2014/main" id="{A4FAB80F-6FE1-3482-1CD3-3959C18DCD3E}"/>
              </a:ext>
            </a:extLst>
          </p:cNvPr>
          <p:cNvGrpSpPr/>
          <p:nvPr/>
        </p:nvGrpSpPr>
        <p:grpSpPr>
          <a:xfrm>
            <a:off x="8853419" y="8715729"/>
            <a:ext cx="944097" cy="245745"/>
            <a:chOff x="17599568" y="9641483"/>
            <a:chExt cx="944097" cy="245745"/>
          </a:xfrm>
        </p:grpSpPr>
        <p:sp>
          <p:nvSpPr>
            <p:cNvPr id="18" name="object 38">
              <a:extLst>
                <a:ext uri="{FF2B5EF4-FFF2-40B4-BE49-F238E27FC236}">
                  <a16:creationId xmlns:a16="http://schemas.microsoft.com/office/drawing/2014/main" id="{A0483152-6FA7-90FD-01A9-04A34910DAE1}"/>
                </a:ext>
              </a:extLst>
            </p:cNvPr>
            <p:cNvSpPr/>
            <p:nvPr/>
          </p:nvSpPr>
          <p:spPr>
            <a:xfrm>
              <a:off x="17599568" y="9717398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7" y="22895"/>
                  </a:lnTo>
                  <a:lnTo>
                    <a:pt x="493860" y="16814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39">
              <a:extLst>
                <a:ext uri="{FF2B5EF4-FFF2-40B4-BE49-F238E27FC236}">
                  <a16:creationId xmlns:a16="http://schemas.microsoft.com/office/drawing/2014/main" id="{D393CAA2-FEC6-3C67-C601-F5411456133C}"/>
                </a:ext>
              </a:extLst>
            </p:cNvPr>
            <p:cNvSpPr/>
            <p:nvPr/>
          </p:nvSpPr>
          <p:spPr>
            <a:xfrm>
              <a:off x="18270615" y="9641483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7DBDF2C-1C71-A9E7-4C31-39E4334A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97"/>
          <a:stretch>
            <a:fillRect/>
          </a:stretch>
        </p:blipFill>
        <p:spPr>
          <a:xfrm>
            <a:off x="15309850" y="12465209"/>
            <a:ext cx="648178" cy="6493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8EA167-BDD6-CCC4-7836-615A045E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337" t="5518" r="-9127" b="45574"/>
          <a:stretch>
            <a:fillRect/>
          </a:stretch>
        </p:blipFill>
        <p:spPr>
          <a:xfrm>
            <a:off x="8907606" y="8049070"/>
            <a:ext cx="728980" cy="6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04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436" y="1731548"/>
            <a:ext cx="19222085" cy="1537970"/>
          </a:xfrm>
          <a:prstGeom prst="rect">
            <a:avLst/>
          </a:prstGeom>
          <a:solidFill>
            <a:srgbClr val="ED220D">
              <a:alpha val="32539"/>
            </a:srgbClr>
          </a:solidFill>
        </p:spPr>
        <p:txBody>
          <a:bodyPr vert="horz" wrap="square" lIns="0" tIns="26670" rIns="0" bIns="0" rtlCol="0">
            <a:spAutoFit/>
          </a:bodyPr>
          <a:lstStyle/>
          <a:p>
            <a:pPr marL="127000" marR="181610">
              <a:lnSpc>
                <a:spcPct val="101299"/>
              </a:lnSpc>
              <a:spcBef>
                <a:spcPts val="210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will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immediately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restore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expand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travel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entry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from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terror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plague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countries,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implement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strong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ideological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screening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immigrants.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50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hate</a:t>
            </a:r>
            <a:r>
              <a:rPr sz="1900" spc="-12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America,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abolish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Israel,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sympathize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Jihadists,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Crooked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Joe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Biden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China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puts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Asia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Ukraine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illegal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aliens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environmental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maniacs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Everyone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everybody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Nevada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workers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frankly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Look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car.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electric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cars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there.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day.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families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4282" y="3216148"/>
            <a:ext cx="18866485" cy="559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..</a:t>
            </a:r>
            <a:endParaRPr sz="1900" dirty="0">
              <a:latin typeface="Arial MT"/>
              <a:cs typeface="Arial MT"/>
            </a:endParaRPr>
          </a:p>
          <a:p>
            <a:pPr marL="12700" marR="139065">
              <a:lnSpc>
                <a:spcPts val="2310"/>
              </a:lnSpc>
              <a:spcBef>
                <a:spcPts val="80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new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McLaughlin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Nevada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75%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while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DeSanctimonious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60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behind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He’s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15,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just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out.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The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DeSanctimonious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15,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leading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60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here’s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[inaudible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00:30:11],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just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Pretend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tied,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pretend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losing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worst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everyone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thinks,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“Oh,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for?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killing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happen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when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that…”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Pretend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losing.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Assume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four,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five,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okay?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Washington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others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it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sense.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two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elections,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right?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“No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way.”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5080">
              <a:lnSpc>
                <a:spcPct val="101299"/>
              </a:lnSpc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asked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John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McLaughlin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great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pollster,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“Why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that?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winning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“What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mean?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Well,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like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5:00?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get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killed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lose.”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“They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that.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They’ll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we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love</a:t>
            </a:r>
            <a:r>
              <a:rPr sz="1900" spc="-9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him.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5:00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chance.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“Wow,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really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sick,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huh?”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that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frankly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better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better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most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places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People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“How’d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time?”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“We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much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better.”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112395">
              <a:lnSpc>
                <a:spcPct val="101299"/>
              </a:lnSpc>
              <a:spcBef>
                <a:spcPts val="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take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look,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millions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more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new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Rasmussen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general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election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dominating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Biden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10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friend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mine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winning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10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14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points?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There’s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another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14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possibly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close?”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people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aren’t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tell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would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normally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other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than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top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top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incredible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situation.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African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highest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numbers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we’ve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had.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Hispanic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highest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numbers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Republican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Party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had.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…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282" y="8786659"/>
            <a:ext cx="57111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handle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right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president,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5884" y="8749790"/>
            <a:ext cx="13260705" cy="314325"/>
          </a:xfrm>
          <a:prstGeom prst="rect">
            <a:avLst/>
          </a:prstGeom>
          <a:solidFill>
            <a:srgbClr val="ED220D">
              <a:alpha val="32539"/>
            </a:srgbClr>
          </a:solidFill>
        </p:spPr>
        <p:txBody>
          <a:bodyPr vert="horz" wrap="square" lIns="0" tIns="48895" rIns="0" bIns="0" rtlCol="0">
            <a:spAutoFit/>
          </a:bodyPr>
          <a:lstStyle/>
          <a:p>
            <a:pPr marL="43180">
              <a:lnSpc>
                <a:spcPts val="2085"/>
              </a:lnSpc>
              <a:spcBef>
                <a:spcPts val="38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what’s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very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difficult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these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corrupt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communists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within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own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country.</a:t>
            </a:r>
            <a:r>
              <a:rPr sz="1900" spc="-8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They’re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very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dangerous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people,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188" y="9063489"/>
            <a:ext cx="18972530" cy="386715"/>
          </a:xfrm>
          <a:prstGeom prst="rect">
            <a:avLst/>
          </a:prstGeom>
          <a:solidFill>
            <a:srgbClr val="ED220D">
              <a:alpha val="32539"/>
            </a:srgbClr>
          </a:solidFill>
        </p:spPr>
        <p:txBody>
          <a:bodyPr vert="horz" wrap="square" lIns="0" tIns="2857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22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must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never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forget,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nation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belong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nation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belongs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belongs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home.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heritage,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liberty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your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188" y="9450116"/>
            <a:ext cx="1738630" cy="306070"/>
          </a:xfrm>
          <a:prstGeom prst="rect">
            <a:avLst/>
          </a:prstGeom>
          <a:solidFill>
            <a:srgbClr val="ED220D">
              <a:alpha val="3253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540">
              <a:lnSpc>
                <a:spcPts val="1770"/>
              </a:lnSpc>
            </a:pP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God-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given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right.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282" y="9666213"/>
            <a:ext cx="2667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…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80556" y="591150"/>
            <a:ext cx="1733296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none" dirty="0"/>
              <a:t>The</a:t>
            </a:r>
            <a:r>
              <a:rPr sz="3950" u="none" spc="70" dirty="0"/>
              <a:t> </a:t>
            </a:r>
            <a:r>
              <a:rPr sz="3950" u="none" dirty="0"/>
              <a:t>Aggregation</a:t>
            </a:r>
            <a:r>
              <a:rPr sz="3950" u="none" spc="70" dirty="0"/>
              <a:t> </a:t>
            </a:r>
            <a:r>
              <a:rPr sz="3950" u="none" dirty="0"/>
              <a:t>Problem</a:t>
            </a:r>
            <a:r>
              <a:rPr sz="3950" u="none" spc="70" dirty="0"/>
              <a:t> </a:t>
            </a:r>
            <a:r>
              <a:rPr sz="3950" u="none" dirty="0"/>
              <a:t>in</a:t>
            </a:r>
            <a:r>
              <a:rPr sz="3950" u="none" spc="70" dirty="0"/>
              <a:t> </a:t>
            </a:r>
            <a:r>
              <a:rPr sz="3950" u="none" dirty="0"/>
              <a:t>Computational</a:t>
            </a:r>
            <a:r>
              <a:rPr sz="3950" u="none" spc="70" dirty="0"/>
              <a:t> </a:t>
            </a:r>
            <a:r>
              <a:rPr sz="3950" u="none" dirty="0"/>
              <a:t>Measurement</a:t>
            </a:r>
            <a:r>
              <a:rPr sz="3950" u="none" spc="70" dirty="0"/>
              <a:t> </a:t>
            </a:r>
            <a:r>
              <a:rPr sz="3950" u="none" spc="65" dirty="0"/>
              <a:t>of</a:t>
            </a:r>
            <a:r>
              <a:rPr sz="3950" u="none" spc="70" dirty="0"/>
              <a:t> </a:t>
            </a:r>
            <a:r>
              <a:rPr sz="3950" u="none" dirty="0"/>
              <a:t>Populist</a:t>
            </a:r>
            <a:r>
              <a:rPr sz="3950" u="none" spc="70" dirty="0"/>
              <a:t> </a:t>
            </a:r>
            <a:r>
              <a:rPr sz="3950" u="none" spc="-10" dirty="0"/>
              <a:t>Speech</a:t>
            </a:r>
            <a:endParaRPr sz="3950" dirty="0"/>
          </a:p>
        </p:txBody>
      </p:sp>
      <p:sp>
        <p:nvSpPr>
          <p:cNvPr id="10" name="object 10"/>
          <p:cNvSpPr txBox="1"/>
          <p:nvPr/>
        </p:nvSpPr>
        <p:spPr>
          <a:xfrm>
            <a:off x="14138439" y="10744513"/>
            <a:ext cx="5636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dirty="0">
                <a:latin typeface="Arial"/>
                <a:cs typeface="Arial"/>
              </a:rPr>
              <a:t>Donald</a:t>
            </a:r>
            <a:r>
              <a:rPr sz="3300" i="1" spc="-155" dirty="0">
                <a:latin typeface="Arial"/>
                <a:cs typeface="Arial"/>
              </a:rPr>
              <a:t> </a:t>
            </a:r>
            <a:r>
              <a:rPr sz="3300" i="1" spc="-20" dirty="0">
                <a:latin typeface="Arial"/>
                <a:cs typeface="Arial"/>
              </a:rPr>
              <a:t>Trump,</a:t>
            </a:r>
            <a:r>
              <a:rPr sz="3300" i="1" spc="-150" dirty="0">
                <a:latin typeface="Arial"/>
                <a:cs typeface="Arial"/>
              </a:rPr>
              <a:t> </a:t>
            </a:r>
            <a:r>
              <a:rPr sz="3300" i="1" dirty="0">
                <a:latin typeface="Arial"/>
                <a:cs typeface="Arial"/>
              </a:rPr>
              <a:t>Reno,</a:t>
            </a:r>
            <a:r>
              <a:rPr sz="3300" i="1" spc="-150" dirty="0">
                <a:latin typeface="Arial"/>
                <a:cs typeface="Arial"/>
              </a:rPr>
              <a:t> </a:t>
            </a:r>
            <a:r>
              <a:rPr sz="3300" i="1" spc="-10" dirty="0">
                <a:latin typeface="Arial"/>
                <a:cs typeface="Arial"/>
              </a:rPr>
              <a:t>12/2023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9436" y="3497903"/>
            <a:ext cx="19222085" cy="4992370"/>
          </a:xfrm>
          <a:custGeom>
            <a:avLst/>
            <a:gdLst/>
            <a:ahLst/>
            <a:cxnLst/>
            <a:rect l="l" t="t" r="r" b="b"/>
            <a:pathLst>
              <a:path w="19222085" h="4992370">
                <a:moveTo>
                  <a:pt x="19221697" y="0"/>
                </a:moveTo>
                <a:lnTo>
                  <a:pt x="0" y="0"/>
                </a:lnTo>
                <a:lnTo>
                  <a:pt x="0" y="4992084"/>
                </a:lnTo>
                <a:lnTo>
                  <a:pt x="19221697" y="4992084"/>
                </a:lnTo>
                <a:lnTo>
                  <a:pt x="19221697" y="0"/>
                </a:lnTo>
                <a:close/>
              </a:path>
            </a:pathLst>
          </a:custGeom>
          <a:solidFill>
            <a:srgbClr val="D5D5D5">
              <a:alpha val="3253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402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4282" y="8493474"/>
            <a:ext cx="2667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…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4188" y="9450116"/>
            <a:ext cx="1738630" cy="306070"/>
          </a:xfrm>
          <a:prstGeom prst="rect">
            <a:avLst/>
          </a:prstGeom>
          <a:solidFill>
            <a:srgbClr val="ED220D">
              <a:alpha val="3253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540">
              <a:lnSpc>
                <a:spcPts val="1770"/>
              </a:lnSpc>
            </a:pP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God-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given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right.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282" y="9666213"/>
            <a:ext cx="2667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…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80556" y="591150"/>
            <a:ext cx="1733296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none" dirty="0"/>
              <a:t>The</a:t>
            </a:r>
            <a:r>
              <a:rPr sz="3950" u="none" spc="70" dirty="0"/>
              <a:t> </a:t>
            </a:r>
            <a:r>
              <a:rPr sz="3950" u="none" dirty="0"/>
              <a:t>Aggregation</a:t>
            </a:r>
            <a:r>
              <a:rPr sz="3950" u="none" spc="70" dirty="0"/>
              <a:t> </a:t>
            </a:r>
            <a:r>
              <a:rPr sz="3950" u="none" dirty="0"/>
              <a:t>Problem</a:t>
            </a:r>
            <a:r>
              <a:rPr sz="3950" u="none" spc="70" dirty="0"/>
              <a:t> </a:t>
            </a:r>
            <a:r>
              <a:rPr sz="3950" u="none" dirty="0"/>
              <a:t>in</a:t>
            </a:r>
            <a:r>
              <a:rPr sz="3950" u="none" spc="70" dirty="0"/>
              <a:t> </a:t>
            </a:r>
            <a:r>
              <a:rPr sz="3950" u="none" dirty="0"/>
              <a:t>Computational</a:t>
            </a:r>
            <a:r>
              <a:rPr sz="3950" u="none" spc="70" dirty="0"/>
              <a:t> </a:t>
            </a:r>
            <a:r>
              <a:rPr sz="3950" u="none" dirty="0"/>
              <a:t>Measurement</a:t>
            </a:r>
            <a:r>
              <a:rPr sz="3950" u="none" spc="70" dirty="0"/>
              <a:t> </a:t>
            </a:r>
            <a:r>
              <a:rPr sz="3950" u="none" spc="65" dirty="0"/>
              <a:t>of</a:t>
            </a:r>
            <a:r>
              <a:rPr sz="3950" u="none" spc="70" dirty="0"/>
              <a:t> </a:t>
            </a:r>
            <a:r>
              <a:rPr sz="3950" u="none" dirty="0"/>
              <a:t>Populist</a:t>
            </a:r>
            <a:r>
              <a:rPr sz="3950" u="none" spc="70" dirty="0"/>
              <a:t> </a:t>
            </a:r>
            <a:r>
              <a:rPr sz="3950" u="none" spc="-10" dirty="0"/>
              <a:t>Speech</a:t>
            </a:r>
            <a:endParaRPr sz="3950" dirty="0"/>
          </a:p>
        </p:txBody>
      </p:sp>
      <p:sp>
        <p:nvSpPr>
          <p:cNvPr id="6" name="object 6"/>
          <p:cNvSpPr txBox="1"/>
          <p:nvPr/>
        </p:nvSpPr>
        <p:spPr>
          <a:xfrm>
            <a:off x="14138439" y="10744513"/>
            <a:ext cx="5636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dirty="0">
                <a:latin typeface="Arial"/>
                <a:cs typeface="Arial"/>
              </a:rPr>
              <a:t>Donald</a:t>
            </a:r>
            <a:r>
              <a:rPr sz="3300" i="1" spc="-155" dirty="0">
                <a:latin typeface="Arial"/>
                <a:cs typeface="Arial"/>
              </a:rPr>
              <a:t> </a:t>
            </a:r>
            <a:r>
              <a:rPr sz="3300" i="1" spc="-20" dirty="0">
                <a:latin typeface="Arial"/>
                <a:cs typeface="Arial"/>
              </a:rPr>
              <a:t>Trump,</a:t>
            </a:r>
            <a:r>
              <a:rPr sz="3300" i="1" spc="-150" dirty="0">
                <a:latin typeface="Arial"/>
                <a:cs typeface="Arial"/>
              </a:rPr>
              <a:t> </a:t>
            </a:r>
            <a:r>
              <a:rPr sz="3300" i="1" dirty="0">
                <a:latin typeface="Arial"/>
                <a:cs typeface="Arial"/>
              </a:rPr>
              <a:t>Reno,</a:t>
            </a:r>
            <a:r>
              <a:rPr sz="3300" i="1" spc="-150" dirty="0">
                <a:latin typeface="Arial"/>
                <a:cs typeface="Arial"/>
              </a:rPr>
              <a:t> </a:t>
            </a:r>
            <a:r>
              <a:rPr sz="3300" i="1" spc="-10" dirty="0">
                <a:latin typeface="Arial"/>
                <a:cs typeface="Arial"/>
              </a:rPr>
              <a:t>12/2023</a:t>
            </a:r>
            <a:endParaRPr sz="33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4313" y="3486250"/>
            <a:ext cx="19222085" cy="6204670"/>
            <a:chOff x="599436" y="3497903"/>
            <a:chExt cx="19222085" cy="6204670"/>
          </a:xfrm>
        </p:grpSpPr>
        <p:sp>
          <p:nvSpPr>
            <p:cNvPr id="8" name="object 8"/>
            <p:cNvSpPr/>
            <p:nvPr/>
          </p:nvSpPr>
          <p:spPr>
            <a:xfrm>
              <a:off x="599436" y="3497903"/>
              <a:ext cx="19222085" cy="4992370"/>
            </a:xfrm>
            <a:custGeom>
              <a:avLst/>
              <a:gdLst/>
              <a:ahLst/>
              <a:cxnLst/>
              <a:rect l="l" t="t" r="r" b="b"/>
              <a:pathLst>
                <a:path w="19222085" h="4992370">
                  <a:moveTo>
                    <a:pt x="19221697" y="0"/>
                  </a:moveTo>
                  <a:lnTo>
                    <a:pt x="0" y="0"/>
                  </a:lnTo>
                  <a:lnTo>
                    <a:pt x="0" y="4992084"/>
                  </a:lnTo>
                  <a:lnTo>
                    <a:pt x="19221697" y="4992084"/>
                  </a:lnTo>
                  <a:lnTo>
                    <a:pt x="19221697" y="0"/>
                  </a:lnTo>
                  <a:close/>
                </a:path>
              </a:pathLst>
            </a:custGeom>
            <a:solidFill>
              <a:srgbClr val="D5D5D5">
                <a:alpha val="3253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24179" y="8749798"/>
              <a:ext cx="18972530" cy="700405"/>
            </a:xfrm>
            <a:custGeom>
              <a:avLst/>
              <a:gdLst/>
              <a:ahLst/>
              <a:cxnLst/>
              <a:rect l="l" t="t" r="r" b="b"/>
              <a:pathLst>
                <a:path w="18972530" h="700404">
                  <a:moveTo>
                    <a:pt x="18972200" y="299110"/>
                  </a:moveTo>
                  <a:lnTo>
                    <a:pt x="18959437" y="299110"/>
                  </a:lnTo>
                  <a:lnTo>
                    <a:pt x="18959437" y="0"/>
                  </a:lnTo>
                  <a:lnTo>
                    <a:pt x="5711698" y="0"/>
                  </a:lnTo>
                  <a:lnTo>
                    <a:pt x="5711698" y="299110"/>
                  </a:lnTo>
                  <a:lnTo>
                    <a:pt x="0" y="299110"/>
                  </a:lnTo>
                  <a:lnTo>
                    <a:pt x="0" y="700328"/>
                  </a:lnTo>
                  <a:lnTo>
                    <a:pt x="18972200" y="700328"/>
                  </a:lnTo>
                  <a:lnTo>
                    <a:pt x="18972200" y="299110"/>
                  </a:lnTo>
                  <a:close/>
                </a:path>
              </a:pathLst>
            </a:custGeom>
            <a:solidFill>
              <a:srgbClr val="ED220D">
                <a:alpha val="3253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00447" y="8748804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1" y="0"/>
                  </a:moveTo>
                  <a:lnTo>
                    <a:pt x="431063" y="2181"/>
                  </a:lnTo>
                  <a:lnTo>
                    <a:pt x="385703" y="8727"/>
                  </a:lnTo>
                  <a:lnTo>
                    <a:pt x="341022" y="19636"/>
                  </a:lnTo>
                  <a:lnTo>
                    <a:pt x="297357" y="34910"/>
                  </a:lnTo>
                  <a:lnTo>
                    <a:pt x="255048" y="54546"/>
                  </a:lnTo>
                  <a:lnTo>
                    <a:pt x="214434" y="78547"/>
                  </a:lnTo>
                  <a:lnTo>
                    <a:pt x="175853" y="106912"/>
                  </a:lnTo>
                  <a:lnTo>
                    <a:pt x="139644" y="139640"/>
                  </a:lnTo>
                  <a:lnTo>
                    <a:pt x="106915" y="175849"/>
                  </a:lnTo>
                  <a:lnTo>
                    <a:pt x="78550" y="214431"/>
                  </a:lnTo>
                  <a:lnTo>
                    <a:pt x="54548" y="255046"/>
                  </a:lnTo>
                  <a:lnTo>
                    <a:pt x="34911" y="297355"/>
                  </a:lnTo>
                  <a:lnTo>
                    <a:pt x="19637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7" y="612501"/>
                  </a:lnTo>
                  <a:lnTo>
                    <a:pt x="34911" y="656167"/>
                  </a:lnTo>
                  <a:lnTo>
                    <a:pt x="54548" y="698476"/>
                  </a:lnTo>
                  <a:lnTo>
                    <a:pt x="78550" y="739091"/>
                  </a:lnTo>
                  <a:lnTo>
                    <a:pt x="106915" y="777673"/>
                  </a:lnTo>
                  <a:lnTo>
                    <a:pt x="139644" y="813882"/>
                  </a:lnTo>
                  <a:lnTo>
                    <a:pt x="175853" y="846610"/>
                  </a:lnTo>
                  <a:lnTo>
                    <a:pt x="214434" y="874975"/>
                  </a:lnTo>
                  <a:lnTo>
                    <a:pt x="255048" y="898975"/>
                  </a:lnTo>
                  <a:lnTo>
                    <a:pt x="297357" y="918612"/>
                  </a:lnTo>
                  <a:lnTo>
                    <a:pt x="341022" y="933885"/>
                  </a:lnTo>
                  <a:lnTo>
                    <a:pt x="385703" y="944795"/>
                  </a:lnTo>
                  <a:lnTo>
                    <a:pt x="431063" y="951340"/>
                  </a:lnTo>
                  <a:lnTo>
                    <a:pt x="476761" y="953522"/>
                  </a:lnTo>
                  <a:lnTo>
                    <a:pt x="522460" y="951340"/>
                  </a:lnTo>
                  <a:lnTo>
                    <a:pt x="567820" y="944795"/>
                  </a:lnTo>
                  <a:lnTo>
                    <a:pt x="612502" y="933885"/>
                  </a:lnTo>
                  <a:lnTo>
                    <a:pt x="656167" y="918612"/>
                  </a:lnTo>
                  <a:lnTo>
                    <a:pt x="698477" y="898975"/>
                  </a:lnTo>
                  <a:lnTo>
                    <a:pt x="739093" y="874975"/>
                  </a:lnTo>
                  <a:lnTo>
                    <a:pt x="777675" y="846610"/>
                  </a:lnTo>
                  <a:lnTo>
                    <a:pt x="813886" y="813882"/>
                  </a:lnTo>
                  <a:lnTo>
                    <a:pt x="846613" y="777673"/>
                  </a:lnTo>
                  <a:lnTo>
                    <a:pt x="874977" y="739091"/>
                  </a:lnTo>
                  <a:lnTo>
                    <a:pt x="898977" y="698476"/>
                  </a:lnTo>
                  <a:lnTo>
                    <a:pt x="918614" y="656167"/>
                  </a:lnTo>
                  <a:lnTo>
                    <a:pt x="933886" y="612501"/>
                  </a:lnTo>
                  <a:lnTo>
                    <a:pt x="944796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6" y="385702"/>
                  </a:lnTo>
                  <a:lnTo>
                    <a:pt x="933886" y="341020"/>
                  </a:lnTo>
                  <a:lnTo>
                    <a:pt x="918614" y="297355"/>
                  </a:lnTo>
                  <a:lnTo>
                    <a:pt x="898977" y="255046"/>
                  </a:lnTo>
                  <a:lnTo>
                    <a:pt x="874977" y="214431"/>
                  </a:lnTo>
                  <a:lnTo>
                    <a:pt x="846613" y="175849"/>
                  </a:lnTo>
                  <a:lnTo>
                    <a:pt x="813886" y="139640"/>
                  </a:lnTo>
                  <a:lnTo>
                    <a:pt x="777675" y="106912"/>
                  </a:lnTo>
                  <a:lnTo>
                    <a:pt x="739093" y="78547"/>
                  </a:lnTo>
                  <a:lnTo>
                    <a:pt x="698477" y="54546"/>
                  </a:lnTo>
                  <a:lnTo>
                    <a:pt x="656167" y="34910"/>
                  </a:lnTo>
                  <a:lnTo>
                    <a:pt x="612502" y="19636"/>
                  </a:lnTo>
                  <a:lnTo>
                    <a:pt x="567820" y="8727"/>
                  </a:lnTo>
                  <a:lnTo>
                    <a:pt x="522460" y="2181"/>
                  </a:lnTo>
                  <a:lnTo>
                    <a:pt x="47676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18540" y="8981033"/>
              <a:ext cx="915669" cy="64135"/>
            </a:xfrm>
            <a:custGeom>
              <a:avLst/>
              <a:gdLst/>
              <a:ahLst/>
              <a:cxnLst/>
              <a:rect l="l" t="t" r="r" b="b"/>
              <a:pathLst>
                <a:path w="915669" h="64134">
                  <a:moveTo>
                    <a:pt x="915509" y="40622"/>
                  </a:moveTo>
                  <a:lnTo>
                    <a:pt x="832740" y="25506"/>
                  </a:lnTo>
                  <a:lnTo>
                    <a:pt x="780995" y="18323"/>
                  </a:lnTo>
                  <a:lnTo>
                    <a:pt x="729594" y="12320"/>
                  </a:lnTo>
                  <a:lnTo>
                    <a:pt x="678539" y="7496"/>
                  </a:lnTo>
                  <a:lnTo>
                    <a:pt x="627829" y="3852"/>
                  </a:lnTo>
                  <a:lnTo>
                    <a:pt x="577464" y="1388"/>
                  </a:lnTo>
                  <a:lnTo>
                    <a:pt x="527445" y="104"/>
                  </a:lnTo>
                  <a:lnTo>
                    <a:pt x="477770" y="0"/>
                  </a:lnTo>
                  <a:lnTo>
                    <a:pt x="428441" y="1075"/>
                  </a:lnTo>
                  <a:lnTo>
                    <a:pt x="379456" y="3329"/>
                  </a:lnTo>
                  <a:lnTo>
                    <a:pt x="330817" y="6764"/>
                  </a:lnTo>
                  <a:lnTo>
                    <a:pt x="282523" y="11378"/>
                  </a:lnTo>
                  <a:lnTo>
                    <a:pt x="234573" y="17172"/>
                  </a:lnTo>
                  <a:lnTo>
                    <a:pt x="186969" y="24146"/>
                  </a:lnTo>
                  <a:lnTo>
                    <a:pt x="139709" y="32299"/>
                  </a:lnTo>
                  <a:lnTo>
                    <a:pt x="92794" y="41632"/>
                  </a:lnTo>
                  <a:lnTo>
                    <a:pt x="46225" y="52144"/>
                  </a:lnTo>
                  <a:lnTo>
                    <a:pt x="0" y="6383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76355" y="8892190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029" y="0"/>
                  </a:moveTo>
                  <a:lnTo>
                    <a:pt x="0" y="245424"/>
                  </a:lnTo>
                  <a:lnTo>
                    <a:pt x="272431" y="176742"/>
                  </a:lnTo>
                  <a:lnTo>
                    <a:pt x="5402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022446" y="8748804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5" y="777673"/>
                  </a:lnTo>
                  <a:lnTo>
                    <a:pt x="874969" y="739091"/>
                  </a:lnTo>
                  <a:lnTo>
                    <a:pt x="898969" y="698476"/>
                  </a:lnTo>
                  <a:lnTo>
                    <a:pt x="918606" y="656167"/>
                  </a:lnTo>
                  <a:lnTo>
                    <a:pt x="933879" y="612501"/>
                  </a:lnTo>
                  <a:lnTo>
                    <a:pt x="944788" y="567819"/>
                  </a:lnTo>
                  <a:lnTo>
                    <a:pt x="951333" y="522460"/>
                  </a:lnTo>
                  <a:lnTo>
                    <a:pt x="953515" y="476761"/>
                  </a:lnTo>
                  <a:lnTo>
                    <a:pt x="951333" y="431062"/>
                  </a:lnTo>
                  <a:lnTo>
                    <a:pt x="944788" y="385702"/>
                  </a:lnTo>
                  <a:lnTo>
                    <a:pt x="933879" y="341020"/>
                  </a:lnTo>
                  <a:lnTo>
                    <a:pt x="918606" y="297355"/>
                  </a:lnTo>
                  <a:lnTo>
                    <a:pt x="898969" y="255046"/>
                  </a:lnTo>
                  <a:lnTo>
                    <a:pt x="874969" y="214431"/>
                  </a:lnTo>
                  <a:lnTo>
                    <a:pt x="846605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99436" y="1625235"/>
            <a:ext cx="19222085" cy="1645071"/>
            <a:chOff x="599436" y="1625235"/>
            <a:chExt cx="19222085" cy="1645071"/>
          </a:xfrm>
        </p:grpSpPr>
        <p:sp>
          <p:nvSpPr>
            <p:cNvPr id="16" name="object 16"/>
            <p:cNvSpPr/>
            <p:nvPr/>
          </p:nvSpPr>
          <p:spPr>
            <a:xfrm>
              <a:off x="599436" y="1731548"/>
              <a:ext cx="19222085" cy="1537970"/>
            </a:xfrm>
            <a:custGeom>
              <a:avLst/>
              <a:gdLst/>
              <a:ahLst/>
              <a:cxnLst/>
              <a:rect l="l" t="t" r="r" b="b"/>
              <a:pathLst>
                <a:path w="19222085" h="1537970">
                  <a:moveTo>
                    <a:pt x="19221697" y="0"/>
                  </a:moveTo>
                  <a:lnTo>
                    <a:pt x="0" y="0"/>
                  </a:lnTo>
                  <a:lnTo>
                    <a:pt x="0" y="1537964"/>
                  </a:lnTo>
                  <a:lnTo>
                    <a:pt x="19221697" y="1537964"/>
                  </a:lnTo>
                  <a:lnTo>
                    <a:pt x="19221697" y="0"/>
                  </a:lnTo>
                  <a:close/>
                </a:path>
              </a:pathLst>
            </a:custGeom>
            <a:solidFill>
              <a:srgbClr val="ED220D">
                <a:alpha val="3253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206623" y="1660822"/>
              <a:ext cx="1542415" cy="882650"/>
            </a:xfrm>
            <a:custGeom>
              <a:avLst/>
              <a:gdLst/>
              <a:ahLst/>
              <a:cxnLst/>
              <a:rect l="l" t="t" r="r" b="b"/>
              <a:pathLst>
                <a:path w="1542414" h="882650">
                  <a:moveTo>
                    <a:pt x="796888" y="0"/>
                  </a:moveTo>
                  <a:lnTo>
                    <a:pt x="745372" y="0"/>
                  </a:lnTo>
                  <a:lnTo>
                    <a:pt x="693947" y="1955"/>
                  </a:lnTo>
                  <a:lnTo>
                    <a:pt x="642800" y="5865"/>
                  </a:lnTo>
                  <a:lnTo>
                    <a:pt x="592115" y="11731"/>
                  </a:lnTo>
                  <a:lnTo>
                    <a:pt x="542076" y="19552"/>
                  </a:lnTo>
                  <a:lnTo>
                    <a:pt x="492868" y="29328"/>
                  </a:lnTo>
                  <a:lnTo>
                    <a:pt x="444676" y="41059"/>
                  </a:lnTo>
                  <a:lnTo>
                    <a:pt x="397684" y="54745"/>
                  </a:lnTo>
                  <a:lnTo>
                    <a:pt x="352077" y="70387"/>
                  </a:lnTo>
                  <a:lnTo>
                    <a:pt x="308041" y="87984"/>
                  </a:lnTo>
                  <a:lnTo>
                    <a:pt x="265759" y="107536"/>
                  </a:lnTo>
                  <a:lnTo>
                    <a:pt x="225416" y="129043"/>
                  </a:lnTo>
                  <a:lnTo>
                    <a:pt x="180332" y="157121"/>
                  </a:lnTo>
                  <a:lnTo>
                    <a:pt x="140258" y="186791"/>
                  </a:lnTo>
                  <a:lnTo>
                    <a:pt x="105194" y="217867"/>
                  </a:lnTo>
                  <a:lnTo>
                    <a:pt x="75138" y="250161"/>
                  </a:lnTo>
                  <a:lnTo>
                    <a:pt x="50092" y="283485"/>
                  </a:lnTo>
                  <a:lnTo>
                    <a:pt x="30055" y="317653"/>
                  </a:lnTo>
                  <a:lnTo>
                    <a:pt x="5009" y="387768"/>
                  </a:lnTo>
                  <a:lnTo>
                    <a:pt x="0" y="423341"/>
                  </a:lnTo>
                  <a:lnTo>
                    <a:pt x="0" y="459007"/>
                  </a:lnTo>
                  <a:lnTo>
                    <a:pt x="15027" y="529872"/>
                  </a:lnTo>
                  <a:lnTo>
                    <a:pt x="50092" y="598863"/>
                  </a:lnTo>
                  <a:lnTo>
                    <a:pt x="75138" y="632188"/>
                  </a:lnTo>
                  <a:lnTo>
                    <a:pt x="105194" y="664481"/>
                  </a:lnTo>
                  <a:lnTo>
                    <a:pt x="140258" y="695557"/>
                  </a:lnTo>
                  <a:lnTo>
                    <a:pt x="180332" y="725227"/>
                  </a:lnTo>
                  <a:lnTo>
                    <a:pt x="225416" y="753305"/>
                  </a:lnTo>
                  <a:lnTo>
                    <a:pt x="265759" y="774812"/>
                  </a:lnTo>
                  <a:lnTo>
                    <a:pt x="308041" y="794364"/>
                  </a:lnTo>
                  <a:lnTo>
                    <a:pt x="352077" y="811961"/>
                  </a:lnTo>
                  <a:lnTo>
                    <a:pt x="397684" y="827603"/>
                  </a:lnTo>
                  <a:lnTo>
                    <a:pt x="444676" y="841289"/>
                  </a:lnTo>
                  <a:lnTo>
                    <a:pt x="492868" y="853021"/>
                  </a:lnTo>
                  <a:lnTo>
                    <a:pt x="542076" y="862797"/>
                  </a:lnTo>
                  <a:lnTo>
                    <a:pt x="592115" y="870617"/>
                  </a:lnTo>
                  <a:lnTo>
                    <a:pt x="642800" y="876483"/>
                  </a:lnTo>
                  <a:lnTo>
                    <a:pt x="693947" y="880394"/>
                  </a:lnTo>
                  <a:lnTo>
                    <a:pt x="745372" y="882349"/>
                  </a:lnTo>
                  <a:lnTo>
                    <a:pt x="796888" y="882349"/>
                  </a:lnTo>
                  <a:lnTo>
                    <a:pt x="848312" y="880394"/>
                  </a:lnTo>
                  <a:lnTo>
                    <a:pt x="899460" y="876483"/>
                  </a:lnTo>
                  <a:lnTo>
                    <a:pt x="950145" y="870617"/>
                  </a:lnTo>
                  <a:lnTo>
                    <a:pt x="1000184" y="862797"/>
                  </a:lnTo>
                  <a:lnTo>
                    <a:pt x="1049392" y="853021"/>
                  </a:lnTo>
                  <a:lnTo>
                    <a:pt x="1097584" y="841289"/>
                  </a:lnTo>
                  <a:lnTo>
                    <a:pt x="1144576" y="827603"/>
                  </a:lnTo>
                  <a:lnTo>
                    <a:pt x="1190183" y="811961"/>
                  </a:lnTo>
                  <a:lnTo>
                    <a:pt x="1234219" y="794364"/>
                  </a:lnTo>
                  <a:lnTo>
                    <a:pt x="1276501" y="774812"/>
                  </a:lnTo>
                  <a:lnTo>
                    <a:pt x="1316844" y="753305"/>
                  </a:lnTo>
                  <a:lnTo>
                    <a:pt x="1361927" y="725227"/>
                  </a:lnTo>
                  <a:lnTo>
                    <a:pt x="1402001" y="695557"/>
                  </a:lnTo>
                  <a:lnTo>
                    <a:pt x="1437066" y="664481"/>
                  </a:lnTo>
                  <a:lnTo>
                    <a:pt x="1467121" y="632188"/>
                  </a:lnTo>
                  <a:lnTo>
                    <a:pt x="1492167" y="598863"/>
                  </a:lnTo>
                  <a:lnTo>
                    <a:pt x="1512204" y="564696"/>
                  </a:lnTo>
                  <a:lnTo>
                    <a:pt x="1537250" y="494580"/>
                  </a:lnTo>
                  <a:lnTo>
                    <a:pt x="1542260" y="423341"/>
                  </a:lnTo>
                  <a:lnTo>
                    <a:pt x="1537250" y="387768"/>
                  </a:lnTo>
                  <a:lnTo>
                    <a:pt x="1512204" y="317653"/>
                  </a:lnTo>
                  <a:lnTo>
                    <a:pt x="1492167" y="283485"/>
                  </a:lnTo>
                  <a:lnTo>
                    <a:pt x="1467121" y="250161"/>
                  </a:lnTo>
                  <a:lnTo>
                    <a:pt x="1437066" y="217867"/>
                  </a:lnTo>
                  <a:lnTo>
                    <a:pt x="1402001" y="186791"/>
                  </a:lnTo>
                  <a:lnTo>
                    <a:pt x="1361927" y="157121"/>
                  </a:lnTo>
                  <a:lnTo>
                    <a:pt x="1316844" y="129043"/>
                  </a:lnTo>
                  <a:lnTo>
                    <a:pt x="1276501" y="107536"/>
                  </a:lnTo>
                  <a:lnTo>
                    <a:pt x="1234219" y="87984"/>
                  </a:lnTo>
                  <a:lnTo>
                    <a:pt x="1190183" y="70387"/>
                  </a:lnTo>
                  <a:lnTo>
                    <a:pt x="1144576" y="54745"/>
                  </a:lnTo>
                  <a:lnTo>
                    <a:pt x="1097584" y="41059"/>
                  </a:lnTo>
                  <a:lnTo>
                    <a:pt x="1049392" y="29328"/>
                  </a:lnTo>
                  <a:lnTo>
                    <a:pt x="1000184" y="19552"/>
                  </a:lnTo>
                  <a:lnTo>
                    <a:pt x="950145" y="11731"/>
                  </a:lnTo>
                  <a:lnTo>
                    <a:pt x="899460" y="5865"/>
                  </a:lnTo>
                  <a:lnTo>
                    <a:pt x="848312" y="1955"/>
                  </a:lnTo>
                  <a:lnTo>
                    <a:pt x="7968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32126" y="1625235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70" h="953769">
                  <a:moveTo>
                    <a:pt x="476760" y="0"/>
                  </a:moveTo>
                  <a:lnTo>
                    <a:pt x="431061" y="2181"/>
                  </a:lnTo>
                  <a:lnTo>
                    <a:pt x="385702" y="8727"/>
                  </a:lnTo>
                  <a:lnTo>
                    <a:pt x="341020" y="19636"/>
                  </a:lnTo>
                  <a:lnTo>
                    <a:pt x="297355" y="34910"/>
                  </a:lnTo>
                  <a:lnTo>
                    <a:pt x="255045" y="54546"/>
                  </a:lnTo>
                  <a:lnTo>
                    <a:pt x="214430" y="78547"/>
                  </a:lnTo>
                  <a:lnTo>
                    <a:pt x="175849" y="106912"/>
                  </a:lnTo>
                  <a:lnTo>
                    <a:pt x="139640" y="139640"/>
                  </a:lnTo>
                  <a:lnTo>
                    <a:pt x="106912" y="175849"/>
                  </a:lnTo>
                  <a:lnTo>
                    <a:pt x="78547" y="214431"/>
                  </a:lnTo>
                  <a:lnTo>
                    <a:pt x="54546" y="255046"/>
                  </a:lnTo>
                  <a:lnTo>
                    <a:pt x="34910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10" y="656167"/>
                  </a:lnTo>
                  <a:lnTo>
                    <a:pt x="54546" y="698476"/>
                  </a:lnTo>
                  <a:lnTo>
                    <a:pt x="78547" y="739091"/>
                  </a:lnTo>
                  <a:lnTo>
                    <a:pt x="106912" y="777673"/>
                  </a:lnTo>
                  <a:lnTo>
                    <a:pt x="139640" y="813882"/>
                  </a:lnTo>
                  <a:lnTo>
                    <a:pt x="175849" y="846610"/>
                  </a:lnTo>
                  <a:lnTo>
                    <a:pt x="214430" y="874974"/>
                  </a:lnTo>
                  <a:lnTo>
                    <a:pt x="255045" y="898975"/>
                  </a:lnTo>
                  <a:lnTo>
                    <a:pt x="297355" y="918612"/>
                  </a:lnTo>
                  <a:lnTo>
                    <a:pt x="341020" y="933885"/>
                  </a:lnTo>
                  <a:lnTo>
                    <a:pt x="385702" y="944794"/>
                  </a:lnTo>
                  <a:lnTo>
                    <a:pt x="431061" y="951340"/>
                  </a:lnTo>
                  <a:lnTo>
                    <a:pt x="476760" y="953522"/>
                  </a:lnTo>
                  <a:lnTo>
                    <a:pt x="522459" y="951340"/>
                  </a:lnTo>
                  <a:lnTo>
                    <a:pt x="567818" y="944794"/>
                  </a:lnTo>
                  <a:lnTo>
                    <a:pt x="612500" y="933885"/>
                  </a:lnTo>
                  <a:lnTo>
                    <a:pt x="656166" y="918612"/>
                  </a:lnTo>
                  <a:lnTo>
                    <a:pt x="698475" y="898975"/>
                  </a:lnTo>
                  <a:lnTo>
                    <a:pt x="739090" y="874974"/>
                  </a:lnTo>
                  <a:lnTo>
                    <a:pt x="777672" y="846610"/>
                  </a:lnTo>
                  <a:lnTo>
                    <a:pt x="813881" y="813882"/>
                  </a:lnTo>
                  <a:lnTo>
                    <a:pt x="846609" y="777673"/>
                  </a:lnTo>
                  <a:lnTo>
                    <a:pt x="874974" y="739091"/>
                  </a:lnTo>
                  <a:lnTo>
                    <a:pt x="898974" y="698476"/>
                  </a:lnTo>
                  <a:lnTo>
                    <a:pt x="918611" y="656167"/>
                  </a:lnTo>
                  <a:lnTo>
                    <a:pt x="933884" y="612501"/>
                  </a:lnTo>
                  <a:lnTo>
                    <a:pt x="944794" y="567819"/>
                  </a:lnTo>
                  <a:lnTo>
                    <a:pt x="951339" y="522460"/>
                  </a:lnTo>
                  <a:lnTo>
                    <a:pt x="953521" y="476761"/>
                  </a:lnTo>
                  <a:lnTo>
                    <a:pt x="951339" y="431062"/>
                  </a:lnTo>
                  <a:lnTo>
                    <a:pt x="944794" y="385702"/>
                  </a:lnTo>
                  <a:lnTo>
                    <a:pt x="933884" y="341020"/>
                  </a:lnTo>
                  <a:lnTo>
                    <a:pt x="918611" y="297355"/>
                  </a:lnTo>
                  <a:lnTo>
                    <a:pt x="898974" y="255046"/>
                  </a:lnTo>
                  <a:lnTo>
                    <a:pt x="874974" y="214431"/>
                  </a:lnTo>
                  <a:lnTo>
                    <a:pt x="846609" y="175849"/>
                  </a:lnTo>
                  <a:lnTo>
                    <a:pt x="813881" y="139640"/>
                  </a:lnTo>
                  <a:lnTo>
                    <a:pt x="777672" y="106912"/>
                  </a:lnTo>
                  <a:lnTo>
                    <a:pt x="739090" y="78547"/>
                  </a:lnTo>
                  <a:lnTo>
                    <a:pt x="698475" y="54546"/>
                  </a:lnTo>
                  <a:lnTo>
                    <a:pt x="656166" y="34910"/>
                  </a:lnTo>
                  <a:lnTo>
                    <a:pt x="612500" y="19636"/>
                  </a:lnTo>
                  <a:lnTo>
                    <a:pt x="567818" y="8727"/>
                  </a:lnTo>
                  <a:lnTo>
                    <a:pt x="522459" y="2181"/>
                  </a:lnTo>
                  <a:lnTo>
                    <a:pt x="476760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449047" y="1857488"/>
              <a:ext cx="632460" cy="61594"/>
            </a:xfrm>
            <a:custGeom>
              <a:avLst/>
              <a:gdLst/>
              <a:ahLst/>
              <a:cxnLst/>
              <a:rect l="l" t="t" r="r" b="b"/>
              <a:pathLst>
                <a:path w="632460" h="61594">
                  <a:moveTo>
                    <a:pt x="632073" y="7561"/>
                  </a:moveTo>
                  <a:lnTo>
                    <a:pt x="600883" y="3826"/>
                  </a:lnTo>
                  <a:lnTo>
                    <a:pt x="548718" y="1245"/>
                  </a:lnTo>
                  <a:lnTo>
                    <a:pt x="496933" y="0"/>
                  </a:lnTo>
                  <a:lnTo>
                    <a:pt x="445529" y="90"/>
                  </a:lnTo>
                  <a:lnTo>
                    <a:pt x="394504" y="1515"/>
                  </a:lnTo>
                  <a:lnTo>
                    <a:pt x="343861" y="4276"/>
                  </a:lnTo>
                  <a:lnTo>
                    <a:pt x="293597" y="8372"/>
                  </a:lnTo>
                  <a:lnTo>
                    <a:pt x="243714" y="13803"/>
                  </a:lnTo>
                  <a:lnTo>
                    <a:pt x="194211" y="20570"/>
                  </a:lnTo>
                  <a:lnTo>
                    <a:pt x="145088" y="28672"/>
                  </a:lnTo>
                  <a:lnTo>
                    <a:pt x="96345" y="38109"/>
                  </a:lnTo>
                  <a:lnTo>
                    <a:pt x="47982" y="48882"/>
                  </a:lnTo>
                  <a:lnTo>
                    <a:pt x="0" y="60990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034989" y="1736556"/>
              <a:ext cx="264795" cy="249554"/>
            </a:xfrm>
            <a:custGeom>
              <a:avLst/>
              <a:gdLst/>
              <a:ahLst/>
              <a:cxnLst/>
              <a:rect l="l" t="t" r="r" b="b"/>
              <a:pathLst>
                <a:path w="264795" h="249555">
                  <a:moveTo>
                    <a:pt x="29884" y="0"/>
                  </a:moveTo>
                  <a:lnTo>
                    <a:pt x="0" y="249517"/>
                  </a:lnTo>
                  <a:lnTo>
                    <a:pt x="264461" y="154643"/>
                  </a:lnTo>
                  <a:lnTo>
                    <a:pt x="2988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463662" y="2387465"/>
              <a:ext cx="1542415" cy="882650"/>
            </a:xfrm>
            <a:custGeom>
              <a:avLst/>
              <a:gdLst/>
              <a:ahLst/>
              <a:cxnLst/>
              <a:rect l="l" t="t" r="r" b="b"/>
              <a:pathLst>
                <a:path w="1542415" h="882650">
                  <a:moveTo>
                    <a:pt x="796888" y="0"/>
                  </a:moveTo>
                  <a:lnTo>
                    <a:pt x="745372" y="0"/>
                  </a:lnTo>
                  <a:lnTo>
                    <a:pt x="693947" y="1955"/>
                  </a:lnTo>
                  <a:lnTo>
                    <a:pt x="642800" y="5865"/>
                  </a:lnTo>
                  <a:lnTo>
                    <a:pt x="592115" y="11731"/>
                  </a:lnTo>
                  <a:lnTo>
                    <a:pt x="542076" y="19552"/>
                  </a:lnTo>
                  <a:lnTo>
                    <a:pt x="492868" y="29328"/>
                  </a:lnTo>
                  <a:lnTo>
                    <a:pt x="444676" y="41059"/>
                  </a:lnTo>
                  <a:lnTo>
                    <a:pt x="397684" y="54746"/>
                  </a:lnTo>
                  <a:lnTo>
                    <a:pt x="352077" y="70387"/>
                  </a:lnTo>
                  <a:lnTo>
                    <a:pt x="308041" y="87984"/>
                  </a:lnTo>
                  <a:lnTo>
                    <a:pt x="265759" y="107537"/>
                  </a:lnTo>
                  <a:lnTo>
                    <a:pt x="225416" y="129044"/>
                  </a:lnTo>
                  <a:lnTo>
                    <a:pt x="180332" y="157122"/>
                  </a:lnTo>
                  <a:lnTo>
                    <a:pt x="140258" y="186792"/>
                  </a:lnTo>
                  <a:lnTo>
                    <a:pt x="105194" y="217867"/>
                  </a:lnTo>
                  <a:lnTo>
                    <a:pt x="75138" y="250161"/>
                  </a:lnTo>
                  <a:lnTo>
                    <a:pt x="50092" y="283485"/>
                  </a:lnTo>
                  <a:lnTo>
                    <a:pt x="30055" y="317653"/>
                  </a:lnTo>
                  <a:lnTo>
                    <a:pt x="5009" y="387768"/>
                  </a:lnTo>
                  <a:lnTo>
                    <a:pt x="0" y="423341"/>
                  </a:lnTo>
                  <a:lnTo>
                    <a:pt x="0" y="459008"/>
                  </a:lnTo>
                  <a:lnTo>
                    <a:pt x="15027" y="529873"/>
                  </a:lnTo>
                  <a:lnTo>
                    <a:pt x="50092" y="598863"/>
                  </a:lnTo>
                  <a:lnTo>
                    <a:pt x="75138" y="632188"/>
                  </a:lnTo>
                  <a:lnTo>
                    <a:pt x="105194" y="664481"/>
                  </a:lnTo>
                  <a:lnTo>
                    <a:pt x="140258" y="695557"/>
                  </a:lnTo>
                  <a:lnTo>
                    <a:pt x="180332" y="725227"/>
                  </a:lnTo>
                  <a:lnTo>
                    <a:pt x="225416" y="753305"/>
                  </a:lnTo>
                  <a:lnTo>
                    <a:pt x="265759" y="774812"/>
                  </a:lnTo>
                  <a:lnTo>
                    <a:pt x="308041" y="794364"/>
                  </a:lnTo>
                  <a:lnTo>
                    <a:pt x="352077" y="811961"/>
                  </a:lnTo>
                  <a:lnTo>
                    <a:pt x="397684" y="827603"/>
                  </a:lnTo>
                  <a:lnTo>
                    <a:pt x="444676" y="841290"/>
                  </a:lnTo>
                  <a:lnTo>
                    <a:pt x="492868" y="853021"/>
                  </a:lnTo>
                  <a:lnTo>
                    <a:pt x="542076" y="862797"/>
                  </a:lnTo>
                  <a:lnTo>
                    <a:pt x="592115" y="870618"/>
                  </a:lnTo>
                  <a:lnTo>
                    <a:pt x="642800" y="876484"/>
                  </a:lnTo>
                  <a:lnTo>
                    <a:pt x="693947" y="880394"/>
                  </a:lnTo>
                  <a:lnTo>
                    <a:pt x="745372" y="882349"/>
                  </a:lnTo>
                  <a:lnTo>
                    <a:pt x="796888" y="882349"/>
                  </a:lnTo>
                  <a:lnTo>
                    <a:pt x="848312" y="880394"/>
                  </a:lnTo>
                  <a:lnTo>
                    <a:pt x="899459" y="876484"/>
                  </a:lnTo>
                  <a:lnTo>
                    <a:pt x="950145" y="870618"/>
                  </a:lnTo>
                  <a:lnTo>
                    <a:pt x="1000184" y="862797"/>
                  </a:lnTo>
                  <a:lnTo>
                    <a:pt x="1049392" y="853021"/>
                  </a:lnTo>
                  <a:lnTo>
                    <a:pt x="1097584" y="841290"/>
                  </a:lnTo>
                  <a:lnTo>
                    <a:pt x="1144575" y="827603"/>
                  </a:lnTo>
                  <a:lnTo>
                    <a:pt x="1190182" y="811961"/>
                  </a:lnTo>
                  <a:lnTo>
                    <a:pt x="1234218" y="794364"/>
                  </a:lnTo>
                  <a:lnTo>
                    <a:pt x="1276500" y="774812"/>
                  </a:lnTo>
                  <a:lnTo>
                    <a:pt x="1316843" y="753305"/>
                  </a:lnTo>
                  <a:lnTo>
                    <a:pt x="1361926" y="725227"/>
                  </a:lnTo>
                  <a:lnTo>
                    <a:pt x="1402000" y="695557"/>
                  </a:lnTo>
                  <a:lnTo>
                    <a:pt x="1437065" y="664481"/>
                  </a:lnTo>
                  <a:lnTo>
                    <a:pt x="1467121" y="632188"/>
                  </a:lnTo>
                  <a:lnTo>
                    <a:pt x="1492167" y="598863"/>
                  </a:lnTo>
                  <a:lnTo>
                    <a:pt x="1512204" y="564696"/>
                  </a:lnTo>
                  <a:lnTo>
                    <a:pt x="1537250" y="494581"/>
                  </a:lnTo>
                  <a:lnTo>
                    <a:pt x="1542259" y="459008"/>
                  </a:lnTo>
                  <a:lnTo>
                    <a:pt x="1542259" y="423341"/>
                  </a:lnTo>
                  <a:lnTo>
                    <a:pt x="1527232" y="352476"/>
                  </a:lnTo>
                  <a:lnTo>
                    <a:pt x="1492167" y="283485"/>
                  </a:lnTo>
                  <a:lnTo>
                    <a:pt x="1467121" y="250161"/>
                  </a:lnTo>
                  <a:lnTo>
                    <a:pt x="1437065" y="217867"/>
                  </a:lnTo>
                  <a:lnTo>
                    <a:pt x="1402000" y="186792"/>
                  </a:lnTo>
                  <a:lnTo>
                    <a:pt x="1361926" y="157122"/>
                  </a:lnTo>
                  <a:lnTo>
                    <a:pt x="1316843" y="129044"/>
                  </a:lnTo>
                  <a:lnTo>
                    <a:pt x="1276500" y="107537"/>
                  </a:lnTo>
                  <a:lnTo>
                    <a:pt x="1234218" y="87984"/>
                  </a:lnTo>
                  <a:lnTo>
                    <a:pt x="1190182" y="70387"/>
                  </a:lnTo>
                  <a:lnTo>
                    <a:pt x="1144575" y="54746"/>
                  </a:lnTo>
                  <a:lnTo>
                    <a:pt x="1097584" y="41059"/>
                  </a:lnTo>
                  <a:lnTo>
                    <a:pt x="1049392" y="29328"/>
                  </a:lnTo>
                  <a:lnTo>
                    <a:pt x="1000184" y="19552"/>
                  </a:lnTo>
                  <a:lnTo>
                    <a:pt x="950145" y="11731"/>
                  </a:lnTo>
                  <a:lnTo>
                    <a:pt x="899459" y="5865"/>
                  </a:lnTo>
                  <a:lnTo>
                    <a:pt x="848312" y="1955"/>
                  </a:lnTo>
                  <a:lnTo>
                    <a:pt x="7968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80230" y="2316537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70" h="953770">
                  <a:moveTo>
                    <a:pt x="476759" y="0"/>
                  </a:moveTo>
                  <a:lnTo>
                    <a:pt x="431061" y="2181"/>
                  </a:lnTo>
                  <a:lnTo>
                    <a:pt x="385701" y="8727"/>
                  </a:lnTo>
                  <a:lnTo>
                    <a:pt x="341020" y="19636"/>
                  </a:lnTo>
                  <a:lnTo>
                    <a:pt x="297355" y="34910"/>
                  </a:lnTo>
                  <a:lnTo>
                    <a:pt x="255045" y="54546"/>
                  </a:lnTo>
                  <a:lnTo>
                    <a:pt x="214430" y="78547"/>
                  </a:lnTo>
                  <a:lnTo>
                    <a:pt x="175849" y="106912"/>
                  </a:lnTo>
                  <a:lnTo>
                    <a:pt x="139640" y="139640"/>
                  </a:lnTo>
                  <a:lnTo>
                    <a:pt x="106912" y="175849"/>
                  </a:lnTo>
                  <a:lnTo>
                    <a:pt x="78547" y="214431"/>
                  </a:lnTo>
                  <a:lnTo>
                    <a:pt x="54546" y="255046"/>
                  </a:lnTo>
                  <a:lnTo>
                    <a:pt x="34910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59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10" y="656166"/>
                  </a:lnTo>
                  <a:lnTo>
                    <a:pt x="54546" y="698476"/>
                  </a:lnTo>
                  <a:lnTo>
                    <a:pt x="78547" y="739091"/>
                  </a:lnTo>
                  <a:lnTo>
                    <a:pt x="106912" y="777672"/>
                  </a:lnTo>
                  <a:lnTo>
                    <a:pt x="139640" y="813881"/>
                  </a:lnTo>
                  <a:lnTo>
                    <a:pt x="175849" y="846609"/>
                  </a:lnTo>
                  <a:lnTo>
                    <a:pt x="214430" y="874974"/>
                  </a:lnTo>
                  <a:lnTo>
                    <a:pt x="255045" y="898974"/>
                  </a:lnTo>
                  <a:lnTo>
                    <a:pt x="297355" y="918611"/>
                  </a:lnTo>
                  <a:lnTo>
                    <a:pt x="341020" y="933884"/>
                  </a:lnTo>
                  <a:lnTo>
                    <a:pt x="385701" y="944794"/>
                  </a:lnTo>
                  <a:lnTo>
                    <a:pt x="431061" y="951339"/>
                  </a:lnTo>
                  <a:lnTo>
                    <a:pt x="476759" y="953521"/>
                  </a:lnTo>
                  <a:lnTo>
                    <a:pt x="522458" y="951339"/>
                  </a:lnTo>
                  <a:lnTo>
                    <a:pt x="567817" y="944794"/>
                  </a:lnTo>
                  <a:lnTo>
                    <a:pt x="612499" y="933884"/>
                  </a:lnTo>
                  <a:lnTo>
                    <a:pt x="656164" y="918611"/>
                  </a:lnTo>
                  <a:lnTo>
                    <a:pt x="698473" y="898974"/>
                  </a:lnTo>
                  <a:lnTo>
                    <a:pt x="739087" y="874974"/>
                  </a:lnTo>
                  <a:lnTo>
                    <a:pt x="777668" y="846609"/>
                  </a:lnTo>
                  <a:lnTo>
                    <a:pt x="813877" y="813881"/>
                  </a:lnTo>
                  <a:lnTo>
                    <a:pt x="846606" y="777672"/>
                  </a:lnTo>
                  <a:lnTo>
                    <a:pt x="874971" y="739091"/>
                  </a:lnTo>
                  <a:lnTo>
                    <a:pt x="898973" y="698476"/>
                  </a:lnTo>
                  <a:lnTo>
                    <a:pt x="918611" y="656166"/>
                  </a:lnTo>
                  <a:lnTo>
                    <a:pt x="933884" y="612501"/>
                  </a:lnTo>
                  <a:lnTo>
                    <a:pt x="944794" y="567819"/>
                  </a:lnTo>
                  <a:lnTo>
                    <a:pt x="951340" y="522459"/>
                  </a:lnTo>
                  <a:lnTo>
                    <a:pt x="953522" y="476761"/>
                  </a:lnTo>
                  <a:lnTo>
                    <a:pt x="951340" y="431062"/>
                  </a:lnTo>
                  <a:lnTo>
                    <a:pt x="944794" y="385702"/>
                  </a:lnTo>
                  <a:lnTo>
                    <a:pt x="933884" y="341020"/>
                  </a:lnTo>
                  <a:lnTo>
                    <a:pt x="918611" y="297355"/>
                  </a:lnTo>
                  <a:lnTo>
                    <a:pt x="898973" y="255046"/>
                  </a:lnTo>
                  <a:lnTo>
                    <a:pt x="874971" y="214431"/>
                  </a:lnTo>
                  <a:lnTo>
                    <a:pt x="846606" y="175849"/>
                  </a:lnTo>
                  <a:lnTo>
                    <a:pt x="813877" y="139640"/>
                  </a:lnTo>
                  <a:lnTo>
                    <a:pt x="777668" y="106912"/>
                  </a:lnTo>
                  <a:lnTo>
                    <a:pt x="739087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9" y="19636"/>
                  </a:lnTo>
                  <a:lnTo>
                    <a:pt x="567817" y="8727"/>
                  </a:lnTo>
                  <a:lnTo>
                    <a:pt x="522458" y="2181"/>
                  </a:lnTo>
                  <a:lnTo>
                    <a:pt x="476759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8919873" y="2536652"/>
              <a:ext cx="987425" cy="88900"/>
            </a:xfrm>
            <a:custGeom>
              <a:avLst/>
              <a:gdLst/>
              <a:ahLst/>
              <a:cxnLst/>
              <a:rect l="l" t="t" r="r" b="b"/>
              <a:pathLst>
                <a:path w="987425" h="88900">
                  <a:moveTo>
                    <a:pt x="0" y="88478"/>
                  </a:moveTo>
                  <a:lnTo>
                    <a:pt x="56623" y="76097"/>
                  </a:lnTo>
                  <a:lnTo>
                    <a:pt x="112547" y="64649"/>
                  </a:lnTo>
                  <a:lnTo>
                    <a:pt x="167773" y="54133"/>
                  </a:lnTo>
                  <a:lnTo>
                    <a:pt x="222300" y="44549"/>
                  </a:lnTo>
                  <a:lnTo>
                    <a:pt x="276128" y="35898"/>
                  </a:lnTo>
                  <a:lnTo>
                    <a:pt x="329257" y="28179"/>
                  </a:lnTo>
                  <a:lnTo>
                    <a:pt x="381688" y="21393"/>
                  </a:lnTo>
                  <a:lnTo>
                    <a:pt x="433419" y="15540"/>
                  </a:lnTo>
                  <a:lnTo>
                    <a:pt x="484452" y="10618"/>
                  </a:lnTo>
                  <a:lnTo>
                    <a:pt x="534786" y="6630"/>
                  </a:lnTo>
                  <a:lnTo>
                    <a:pt x="584421" y="3573"/>
                  </a:lnTo>
                  <a:lnTo>
                    <a:pt x="633358" y="1450"/>
                  </a:lnTo>
                  <a:lnTo>
                    <a:pt x="681595" y="258"/>
                  </a:lnTo>
                  <a:lnTo>
                    <a:pt x="729134" y="0"/>
                  </a:lnTo>
                  <a:lnTo>
                    <a:pt x="775974" y="673"/>
                  </a:lnTo>
                  <a:lnTo>
                    <a:pt x="822115" y="2279"/>
                  </a:lnTo>
                  <a:lnTo>
                    <a:pt x="867558" y="4818"/>
                  </a:lnTo>
                  <a:lnTo>
                    <a:pt x="912301" y="8289"/>
                  </a:lnTo>
                  <a:lnTo>
                    <a:pt x="956346" y="12692"/>
                  </a:lnTo>
                  <a:lnTo>
                    <a:pt x="987265" y="1836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791824" y="1904084"/>
              <a:ext cx="4572000" cy="882650"/>
            </a:xfrm>
            <a:custGeom>
              <a:avLst/>
              <a:gdLst/>
              <a:ahLst/>
              <a:cxnLst/>
              <a:rect l="l" t="t" r="r" b="b"/>
              <a:pathLst>
                <a:path w="4572000" h="882650">
                  <a:moveTo>
                    <a:pt x="269862" y="709599"/>
                  </a:moveTo>
                  <a:lnTo>
                    <a:pt x="45364" y="540651"/>
                  </a:lnTo>
                  <a:lnTo>
                    <a:pt x="0" y="787819"/>
                  </a:lnTo>
                  <a:lnTo>
                    <a:pt x="269862" y="709599"/>
                  </a:lnTo>
                  <a:close/>
                </a:path>
                <a:path w="4572000" h="882650">
                  <a:moveTo>
                    <a:pt x="4571962" y="423341"/>
                  </a:moveTo>
                  <a:lnTo>
                    <a:pt x="4556925" y="352488"/>
                  </a:lnTo>
                  <a:lnTo>
                    <a:pt x="4521873" y="283489"/>
                  </a:lnTo>
                  <a:lnTo>
                    <a:pt x="4496816" y="250164"/>
                  </a:lnTo>
                  <a:lnTo>
                    <a:pt x="4466768" y="217868"/>
                  </a:lnTo>
                  <a:lnTo>
                    <a:pt x="4431703" y="186804"/>
                  </a:lnTo>
                  <a:lnTo>
                    <a:pt x="4391634" y="157124"/>
                  </a:lnTo>
                  <a:lnTo>
                    <a:pt x="4346549" y="129044"/>
                  </a:lnTo>
                  <a:lnTo>
                    <a:pt x="4306201" y="107543"/>
                  </a:lnTo>
                  <a:lnTo>
                    <a:pt x="4263923" y="87985"/>
                  </a:lnTo>
                  <a:lnTo>
                    <a:pt x="4219880" y="70396"/>
                  </a:lnTo>
                  <a:lnTo>
                    <a:pt x="4174274" y="54749"/>
                  </a:lnTo>
                  <a:lnTo>
                    <a:pt x="4127284" y="41071"/>
                  </a:lnTo>
                  <a:lnTo>
                    <a:pt x="4079087" y="29337"/>
                  </a:lnTo>
                  <a:lnTo>
                    <a:pt x="4029887" y="19558"/>
                  </a:lnTo>
                  <a:lnTo>
                    <a:pt x="3979849" y="11734"/>
                  </a:lnTo>
                  <a:lnTo>
                    <a:pt x="3929164" y="5867"/>
                  </a:lnTo>
                  <a:lnTo>
                    <a:pt x="3878008" y="1955"/>
                  </a:lnTo>
                  <a:lnTo>
                    <a:pt x="3826586" y="0"/>
                  </a:lnTo>
                  <a:lnTo>
                    <a:pt x="3775075" y="0"/>
                  </a:lnTo>
                  <a:lnTo>
                    <a:pt x="3723652" y="1955"/>
                  </a:lnTo>
                  <a:lnTo>
                    <a:pt x="3672497" y="5867"/>
                  </a:lnTo>
                  <a:lnTo>
                    <a:pt x="3621811" y="11734"/>
                  </a:lnTo>
                  <a:lnTo>
                    <a:pt x="3571773" y="19558"/>
                  </a:lnTo>
                  <a:lnTo>
                    <a:pt x="3522573" y="29337"/>
                  </a:lnTo>
                  <a:lnTo>
                    <a:pt x="3474377" y="41071"/>
                  </a:lnTo>
                  <a:lnTo>
                    <a:pt x="3427387" y="54749"/>
                  </a:lnTo>
                  <a:lnTo>
                    <a:pt x="3381781" y="70396"/>
                  </a:lnTo>
                  <a:lnTo>
                    <a:pt x="3337737" y="87985"/>
                  </a:lnTo>
                  <a:lnTo>
                    <a:pt x="3295459" y="107543"/>
                  </a:lnTo>
                  <a:lnTo>
                    <a:pt x="3255111" y="129044"/>
                  </a:lnTo>
                  <a:lnTo>
                    <a:pt x="3210026" y="157124"/>
                  </a:lnTo>
                  <a:lnTo>
                    <a:pt x="3169958" y="186804"/>
                  </a:lnTo>
                  <a:lnTo>
                    <a:pt x="3134893" y="217868"/>
                  </a:lnTo>
                  <a:lnTo>
                    <a:pt x="3104832" y="250164"/>
                  </a:lnTo>
                  <a:lnTo>
                    <a:pt x="3079788" y="283489"/>
                  </a:lnTo>
                  <a:lnTo>
                    <a:pt x="3059747" y="317665"/>
                  </a:lnTo>
                  <a:lnTo>
                    <a:pt x="3034703" y="387769"/>
                  </a:lnTo>
                  <a:lnTo>
                    <a:pt x="3029699" y="423341"/>
                  </a:lnTo>
                  <a:lnTo>
                    <a:pt x="3029699" y="459016"/>
                  </a:lnTo>
                  <a:lnTo>
                    <a:pt x="3044723" y="529882"/>
                  </a:lnTo>
                  <a:lnTo>
                    <a:pt x="3079788" y="598868"/>
                  </a:lnTo>
                  <a:lnTo>
                    <a:pt x="3104832" y="632193"/>
                  </a:lnTo>
                  <a:lnTo>
                    <a:pt x="3134893" y="664489"/>
                  </a:lnTo>
                  <a:lnTo>
                    <a:pt x="3169958" y="695566"/>
                  </a:lnTo>
                  <a:lnTo>
                    <a:pt x="3210026" y="725233"/>
                  </a:lnTo>
                  <a:lnTo>
                    <a:pt x="3255111" y="753313"/>
                  </a:lnTo>
                  <a:lnTo>
                    <a:pt x="3295459" y="774814"/>
                  </a:lnTo>
                  <a:lnTo>
                    <a:pt x="3337737" y="794372"/>
                  </a:lnTo>
                  <a:lnTo>
                    <a:pt x="3381781" y="811961"/>
                  </a:lnTo>
                  <a:lnTo>
                    <a:pt x="3427387" y="827608"/>
                  </a:lnTo>
                  <a:lnTo>
                    <a:pt x="3474377" y="841298"/>
                  </a:lnTo>
                  <a:lnTo>
                    <a:pt x="3522573" y="853033"/>
                  </a:lnTo>
                  <a:lnTo>
                    <a:pt x="3571773" y="862799"/>
                  </a:lnTo>
                  <a:lnTo>
                    <a:pt x="3621811" y="870623"/>
                  </a:lnTo>
                  <a:lnTo>
                    <a:pt x="3672497" y="876490"/>
                  </a:lnTo>
                  <a:lnTo>
                    <a:pt x="3723652" y="880402"/>
                  </a:lnTo>
                  <a:lnTo>
                    <a:pt x="3775075" y="882357"/>
                  </a:lnTo>
                  <a:lnTo>
                    <a:pt x="3826586" y="882357"/>
                  </a:lnTo>
                  <a:lnTo>
                    <a:pt x="3878008" y="880402"/>
                  </a:lnTo>
                  <a:lnTo>
                    <a:pt x="3929164" y="876490"/>
                  </a:lnTo>
                  <a:lnTo>
                    <a:pt x="3979849" y="870623"/>
                  </a:lnTo>
                  <a:lnTo>
                    <a:pt x="4029887" y="862799"/>
                  </a:lnTo>
                  <a:lnTo>
                    <a:pt x="4079087" y="853033"/>
                  </a:lnTo>
                  <a:lnTo>
                    <a:pt x="4127284" y="841298"/>
                  </a:lnTo>
                  <a:lnTo>
                    <a:pt x="4174274" y="827608"/>
                  </a:lnTo>
                  <a:lnTo>
                    <a:pt x="4219880" y="811961"/>
                  </a:lnTo>
                  <a:lnTo>
                    <a:pt x="4263923" y="794372"/>
                  </a:lnTo>
                  <a:lnTo>
                    <a:pt x="4306201" y="774814"/>
                  </a:lnTo>
                  <a:lnTo>
                    <a:pt x="4346549" y="753313"/>
                  </a:lnTo>
                  <a:lnTo>
                    <a:pt x="4391634" y="725233"/>
                  </a:lnTo>
                  <a:lnTo>
                    <a:pt x="4431703" y="695566"/>
                  </a:lnTo>
                  <a:lnTo>
                    <a:pt x="4466768" y="664489"/>
                  </a:lnTo>
                  <a:lnTo>
                    <a:pt x="4496816" y="632193"/>
                  </a:lnTo>
                  <a:lnTo>
                    <a:pt x="4521873" y="598868"/>
                  </a:lnTo>
                  <a:lnTo>
                    <a:pt x="4541901" y="564705"/>
                  </a:lnTo>
                  <a:lnTo>
                    <a:pt x="4566945" y="494588"/>
                  </a:lnTo>
                  <a:lnTo>
                    <a:pt x="4571962" y="459016"/>
                  </a:lnTo>
                  <a:lnTo>
                    <a:pt x="4571962" y="423341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5194204" y="2044159"/>
              <a:ext cx="1542415" cy="882650"/>
            </a:xfrm>
            <a:custGeom>
              <a:avLst/>
              <a:gdLst/>
              <a:ahLst/>
              <a:cxnLst/>
              <a:rect l="l" t="t" r="r" b="b"/>
              <a:pathLst>
                <a:path w="1542415" h="882650">
                  <a:moveTo>
                    <a:pt x="796888" y="0"/>
                  </a:moveTo>
                  <a:lnTo>
                    <a:pt x="745372" y="0"/>
                  </a:lnTo>
                  <a:lnTo>
                    <a:pt x="693947" y="1955"/>
                  </a:lnTo>
                  <a:lnTo>
                    <a:pt x="642800" y="5865"/>
                  </a:lnTo>
                  <a:lnTo>
                    <a:pt x="592115" y="11731"/>
                  </a:lnTo>
                  <a:lnTo>
                    <a:pt x="542076" y="19552"/>
                  </a:lnTo>
                  <a:lnTo>
                    <a:pt x="492868" y="29328"/>
                  </a:lnTo>
                  <a:lnTo>
                    <a:pt x="444676" y="41059"/>
                  </a:lnTo>
                  <a:lnTo>
                    <a:pt x="397685" y="54745"/>
                  </a:lnTo>
                  <a:lnTo>
                    <a:pt x="352079" y="70387"/>
                  </a:lnTo>
                  <a:lnTo>
                    <a:pt x="308042" y="87984"/>
                  </a:lnTo>
                  <a:lnTo>
                    <a:pt x="265761" y="107536"/>
                  </a:lnTo>
                  <a:lnTo>
                    <a:pt x="225419" y="129043"/>
                  </a:lnTo>
                  <a:lnTo>
                    <a:pt x="180335" y="157121"/>
                  </a:lnTo>
                  <a:lnTo>
                    <a:pt x="140260" y="186791"/>
                  </a:lnTo>
                  <a:lnTo>
                    <a:pt x="105195" y="217867"/>
                  </a:lnTo>
                  <a:lnTo>
                    <a:pt x="75139" y="250161"/>
                  </a:lnTo>
                  <a:lnTo>
                    <a:pt x="50093" y="283485"/>
                  </a:lnTo>
                  <a:lnTo>
                    <a:pt x="30055" y="317653"/>
                  </a:lnTo>
                  <a:lnTo>
                    <a:pt x="5009" y="387768"/>
                  </a:lnTo>
                  <a:lnTo>
                    <a:pt x="0" y="423341"/>
                  </a:lnTo>
                  <a:lnTo>
                    <a:pt x="0" y="459007"/>
                  </a:lnTo>
                  <a:lnTo>
                    <a:pt x="15027" y="529872"/>
                  </a:lnTo>
                  <a:lnTo>
                    <a:pt x="50093" y="598863"/>
                  </a:lnTo>
                  <a:lnTo>
                    <a:pt x="75139" y="632188"/>
                  </a:lnTo>
                  <a:lnTo>
                    <a:pt x="105195" y="664481"/>
                  </a:lnTo>
                  <a:lnTo>
                    <a:pt x="140260" y="695557"/>
                  </a:lnTo>
                  <a:lnTo>
                    <a:pt x="180335" y="725227"/>
                  </a:lnTo>
                  <a:lnTo>
                    <a:pt x="225419" y="753305"/>
                  </a:lnTo>
                  <a:lnTo>
                    <a:pt x="265761" y="774812"/>
                  </a:lnTo>
                  <a:lnTo>
                    <a:pt x="308042" y="794364"/>
                  </a:lnTo>
                  <a:lnTo>
                    <a:pt x="352079" y="811961"/>
                  </a:lnTo>
                  <a:lnTo>
                    <a:pt x="397685" y="827603"/>
                  </a:lnTo>
                  <a:lnTo>
                    <a:pt x="444676" y="841289"/>
                  </a:lnTo>
                  <a:lnTo>
                    <a:pt x="492868" y="853021"/>
                  </a:lnTo>
                  <a:lnTo>
                    <a:pt x="542076" y="862797"/>
                  </a:lnTo>
                  <a:lnTo>
                    <a:pt x="592115" y="870617"/>
                  </a:lnTo>
                  <a:lnTo>
                    <a:pt x="642800" y="876483"/>
                  </a:lnTo>
                  <a:lnTo>
                    <a:pt x="693947" y="880394"/>
                  </a:lnTo>
                  <a:lnTo>
                    <a:pt x="745372" y="882349"/>
                  </a:lnTo>
                  <a:lnTo>
                    <a:pt x="796888" y="882349"/>
                  </a:lnTo>
                  <a:lnTo>
                    <a:pt x="848312" y="880394"/>
                  </a:lnTo>
                  <a:lnTo>
                    <a:pt x="899460" y="876483"/>
                  </a:lnTo>
                  <a:lnTo>
                    <a:pt x="950145" y="870617"/>
                  </a:lnTo>
                  <a:lnTo>
                    <a:pt x="1000184" y="862797"/>
                  </a:lnTo>
                  <a:lnTo>
                    <a:pt x="1049392" y="853021"/>
                  </a:lnTo>
                  <a:lnTo>
                    <a:pt x="1097584" y="841289"/>
                  </a:lnTo>
                  <a:lnTo>
                    <a:pt x="1144575" y="827603"/>
                  </a:lnTo>
                  <a:lnTo>
                    <a:pt x="1190181" y="811961"/>
                  </a:lnTo>
                  <a:lnTo>
                    <a:pt x="1234217" y="794364"/>
                  </a:lnTo>
                  <a:lnTo>
                    <a:pt x="1276499" y="774812"/>
                  </a:lnTo>
                  <a:lnTo>
                    <a:pt x="1316841" y="753305"/>
                  </a:lnTo>
                  <a:lnTo>
                    <a:pt x="1361925" y="725227"/>
                  </a:lnTo>
                  <a:lnTo>
                    <a:pt x="1401999" y="695557"/>
                  </a:lnTo>
                  <a:lnTo>
                    <a:pt x="1437065" y="664481"/>
                  </a:lnTo>
                  <a:lnTo>
                    <a:pt x="1467121" y="632188"/>
                  </a:lnTo>
                  <a:lnTo>
                    <a:pt x="1492167" y="598863"/>
                  </a:lnTo>
                  <a:lnTo>
                    <a:pt x="1512204" y="564696"/>
                  </a:lnTo>
                  <a:lnTo>
                    <a:pt x="1537251" y="494580"/>
                  </a:lnTo>
                  <a:lnTo>
                    <a:pt x="1542260" y="459007"/>
                  </a:lnTo>
                  <a:lnTo>
                    <a:pt x="1542260" y="423341"/>
                  </a:lnTo>
                  <a:lnTo>
                    <a:pt x="1527232" y="352476"/>
                  </a:lnTo>
                  <a:lnTo>
                    <a:pt x="1492167" y="283485"/>
                  </a:lnTo>
                  <a:lnTo>
                    <a:pt x="1467121" y="250161"/>
                  </a:lnTo>
                  <a:lnTo>
                    <a:pt x="1437065" y="217867"/>
                  </a:lnTo>
                  <a:lnTo>
                    <a:pt x="1401999" y="186791"/>
                  </a:lnTo>
                  <a:lnTo>
                    <a:pt x="1361925" y="157121"/>
                  </a:lnTo>
                  <a:lnTo>
                    <a:pt x="1316841" y="129043"/>
                  </a:lnTo>
                  <a:lnTo>
                    <a:pt x="1276499" y="107536"/>
                  </a:lnTo>
                  <a:lnTo>
                    <a:pt x="1234217" y="87984"/>
                  </a:lnTo>
                  <a:lnTo>
                    <a:pt x="1190181" y="70387"/>
                  </a:lnTo>
                  <a:lnTo>
                    <a:pt x="1144575" y="54745"/>
                  </a:lnTo>
                  <a:lnTo>
                    <a:pt x="1097584" y="41059"/>
                  </a:lnTo>
                  <a:lnTo>
                    <a:pt x="1049392" y="29328"/>
                  </a:lnTo>
                  <a:lnTo>
                    <a:pt x="1000184" y="19552"/>
                  </a:lnTo>
                  <a:lnTo>
                    <a:pt x="950145" y="11731"/>
                  </a:lnTo>
                  <a:lnTo>
                    <a:pt x="899460" y="5865"/>
                  </a:lnTo>
                  <a:lnTo>
                    <a:pt x="848312" y="1955"/>
                  </a:lnTo>
                  <a:lnTo>
                    <a:pt x="7968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02505" y="1767455"/>
            <a:ext cx="19121120" cy="685927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14300" marR="93980">
              <a:lnSpc>
                <a:spcPct val="80200"/>
              </a:lnSpc>
              <a:spcBef>
                <a:spcPts val="75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114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immediately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r</a:t>
            </a:r>
            <a:r>
              <a:rPr sz="1900" spc="-220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3900" spc="-2520" baseline="-37393" dirty="0">
                <a:latin typeface="Arial MT"/>
                <a:cs typeface="Arial MT"/>
              </a:rPr>
              <a:t>U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t</a:t>
            </a:r>
            <a:r>
              <a:rPr sz="1900" spc="-850" dirty="0">
                <a:solidFill>
                  <a:srgbClr val="171717"/>
                </a:solidFill>
                <a:latin typeface="Arial MT"/>
                <a:cs typeface="Arial MT"/>
              </a:rPr>
              <a:t>o</a:t>
            </a:r>
            <a:r>
              <a:rPr sz="3900" spc="-765" baseline="-37393" dirty="0">
                <a:latin typeface="Arial MT"/>
                <a:cs typeface="Arial MT"/>
              </a:rPr>
              <a:t>s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r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x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pan</a:t>
            </a:r>
            <a:r>
              <a:rPr sz="1900" spc="-750" dirty="0">
                <a:solidFill>
                  <a:srgbClr val="171717"/>
                </a:solidFill>
                <a:latin typeface="Arial MT"/>
                <a:cs typeface="Arial MT"/>
              </a:rPr>
              <a:t>d</a:t>
            </a:r>
            <a:r>
              <a:rPr sz="3450" spc="-217" baseline="-38647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900" spc="-425" dirty="0">
                <a:solidFill>
                  <a:srgbClr val="171717"/>
                </a:solidFill>
                <a:latin typeface="Arial MT"/>
                <a:cs typeface="Arial MT"/>
              </a:rPr>
              <a:t>t</a:t>
            </a:r>
            <a:r>
              <a:rPr sz="3450" spc="-1364" baseline="-38647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900" spc="-160" dirty="0">
                <a:solidFill>
                  <a:srgbClr val="171717"/>
                </a:solidFill>
                <a:latin typeface="Arial MT"/>
                <a:cs typeface="Arial MT"/>
              </a:rPr>
              <a:t>h</a:t>
            </a:r>
            <a:r>
              <a:rPr sz="3450" spc="-1747" baseline="-38647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900" spc="75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3450" spc="-2325" baseline="-38647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900" spc="-90" dirty="0">
                <a:solidFill>
                  <a:srgbClr val="171717"/>
                </a:solidFill>
                <a:latin typeface="Arial MT"/>
                <a:cs typeface="Arial MT"/>
              </a:rPr>
              <a:t>T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r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u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m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p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travel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entry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from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terror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plague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countries,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implement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strong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ideological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screening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immigrants.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50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hate</a:t>
            </a:r>
            <a:r>
              <a:rPr sz="1900" spc="-12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America,</a:t>
            </a:r>
            <a:r>
              <a:rPr sz="1900" spc="-9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abolish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Israel,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sympathize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Jihadists,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W</a:t>
            </a:r>
            <a:r>
              <a:rPr sz="1900" spc="95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3450" spc="-1477" baseline="-2657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d</a:t>
            </a:r>
            <a:r>
              <a:rPr sz="3450" spc="-1785" baseline="-2657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o</a:t>
            </a:r>
            <a:r>
              <a:rPr sz="1900" spc="-910" dirty="0">
                <a:solidFill>
                  <a:srgbClr val="171717"/>
                </a:solidFill>
                <a:latin typeface="Arial MT"/>
                <a:cs typeface="Arial MT"/>
              </a:rPr>
              <a:t>n</a:t>
            </a:r>
            <a:r>
              <a:rPr sz="3450" spc="-600" baseline="-2657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’</a:t>
            </a:r>
            <a:r>
              <a:rPr sz="3450" spc="-2842" baseline="-2657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Crooked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Joe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Biden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China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puts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Asia</a:t>
            </a:r>
            <a:r>
              <a:rPr sz="1900" spc="-11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Ukraine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illegal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aliens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environmental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maniacs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Everyone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else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everybody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1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2300" spc="-128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h</a:t>
            </a:r>
            <a:r>
              <a:rPr sz="1900" spc="-894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300" spc="-12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p</a:t>
            </a:r>
            <a:r>
              <a:rPr sz="1900" spc="-919" dirty="0">
                <a:solidFill>
                  <a:srgbClr val="171717"/>
                </a:solidFill>
                <a:latin typeface="Arial MT"/>
                <a:cs typeface="Arial MT"/>
              </a:rPr>
              <a:t>u</a:t>
            </a:r>
            <a:r>
              <a:rPr sz="2300" spc="-106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s</a:t>
            </a:r>
            <a:r>
              <a:rPr sz="1900" spc="-10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Nevada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10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workers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frankly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Look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wh</a:t>
            </a:r>
            <a:r>
              <a:rPr sz="1900" spc="-81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3450" spc="-907" baseline="-9661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900" spc="40" dirty="0">
                <a:solidFill>
                  <a:srgbClr val="171717"/>
                </a:solidFill>
                <a:latin typeface="Arial MT"/>
                <a:cs typeface="Arial MT"/>
              </a:rPr>
              <a:t>t</a:t>
            </a:r>
            <a:r>
              <a:rPr sz="3450" spc="-1252" baseline="-9661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900" spc="-220" dirty="0">
                <a:solidFill>
                  <a:srgbClr val="171717"/>
                </a:solidFill>
                <a:latin typeface="Arial MT"/>
                <a:cs typeface="Arial MT"/>
              </a:rPr>
              <a:t>h</a:t>
            </a:r>
            <a:r>
              <a:rPr sz="3450" spc="-1627" baseline="-9661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900" spc="15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3450" spc="-2160" baseline="-9661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did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car.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</a:t>
            </a:r>
            <a:r>
              <a:rPr sz="1900" spc="-735" dirty="0">
                <a:solidFill>
                  <a:srgbClr val="171717"/>
                </a:solidFill>
                <a:latin typeface="Arial MT"/>
                <a:cs typeface="Arial MT"/>
              </a:rPr>
              <a:t>h</a:t>
            </a:r>
            <a:r>
              <a:rPr sz="3900" spc="-1754" baseline="-5341" dirty="0">
                <a:latin typeface="Arial MT"/>
                <a:cs typeface="Arial MT"/>
              </a:rPr>
              <a:t>U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1900" spc="-835" dirty="0">
                <a:solidFill>
                  <a:srgbClr val="171717"/>
                </a:solidFill>
                <a:latin typeface="Arial MT"/>
                <a:cs typeface="Arial MT"/>
              </a:rPr>
              <a:t>y</a:t>
            </a:r>
            <a:r>
              <a:rPr sz="3900" spc="-787" baseline="-5341" dirty="0">
                <a:latin typeface="Arial MT"/>
                <a:cs typeface="Arial MT"/>
              </a:rPr>
              <a:t>s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’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r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electric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cars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there.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I’ll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end</a:t>
            </a:r>
            <a:endParaRPr sz="1900" dirty="0">
              <a:latin typeface="Arial MT"/>
              <a:cs typeface="Arial MT"/>
            </a:endParaRPr>
          </a:p>
          <a:p>
            <a:pPr marL="114300">
              <a:lnSpc>
                <a:spcPts val="2170"/>
              </a:lnSpc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day.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families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endParaRPr sz="1900" dirty="0">
              <a:latin typeface="Arial MT"/>
              <a:cs typeface="Arial MT"/>
            </a:endParaRPr>
          </a:p>
          <a:p>
            <a:pPr marL="114300">
              <a:lnSpc>
                <a:spcPct val="100000"/>
              </a:lnSpc>
              <a:spcBef>
                <a:spcPts val="30"/>
              </a:spcBef>
            </a:pP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..</a:t>
            </a:r>
            <a:endParaRPr sz="1900" dirty="0">
              <a:latin typeface="Arial MT"/>
              <a:cs typeface="Arial MT"/>
            </a:endParaRPr>
          </a:p>
          <a:p>
            <a:pPr marL="114300" marR="292100">
              <a:lnSpc>
                <a:spcPts val="2310"/>
              </a:lnSpc>
              <a:spcBef>
                <a:spcPts val="80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new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McLaughlin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Nevada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75%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while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DeSanctimonious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60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behind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He’s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15,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just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out.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The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DeSanctimonious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15,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leading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60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here’s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[inaudible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00:30:11],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just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Pretend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tied,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pretend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losing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worst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everyone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thinks,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“Oh,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for?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killing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happen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when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that…”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Pretend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losing.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Assume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four,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five,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okay?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Washington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others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it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sense.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two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elections,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right?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“No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way.”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Arial MT"/>
              <a:cs typeface="Arial MT"/>
            </a:endParaRPr>
          </a:p>
          <a:p>
            <a:pPr marL="114300" marR="158750">
              <a:lnSpc>
                <a:spcPct val="101299"/>
              </a:lnSpc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asked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John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McLaughlin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great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pollster,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“Why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that?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winning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“What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mean?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Well,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like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5:00?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get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killed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lose.”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“They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that.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They’ll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we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love</a:t>
            </a:r>
            <a:r>
              <a:rPr sz="1900" spc="-9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him.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5:00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chance.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“Wow,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really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sick,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huh?”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that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frankly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better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better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most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places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People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“How’d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time?”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“We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much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better.”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900" dirty="0">
              <a:latin typeface="Arial MT"/>
              <a:cs typeface="Arial MT"/>
            </a:endParaRPr>
          </a:p>
          <a:p>
            <a:pPr marL="114300" marR="265430">
              <a:lnSpc>
                <a:spcPct val="101299"/>
              </a:lnSpc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take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look,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millions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more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new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Rasmussen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general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election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dominating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Biden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10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friend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mine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winning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10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14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points?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There’s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another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14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possibly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close?”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people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aren’t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tell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would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normally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other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than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top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top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incredible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situation.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African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highest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numbers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we’ve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had.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Hispanic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highest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numbers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Republican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Party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had.</a:t>
            </a:r>
            <a:endParaRPr sz="1900" dirty="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4536373" y="2013411"/>
            <a:ext cx="944097" cy="245745"/>
            <a:chOff x="14367573" y="2073887"/>
            <a:chExt cx="944097" cy="245745"/>
          </a:xfrm>
        </p:grpSpPr>
        <p:sp>
          <p:nvSpPr>
            <p:cNvPr id="30" name="object 30"/>
            <p:cNvSpPr/>
            <p:nvPr/>
          </p:nvSpPr>
          <p:spPr>
            <a:xfrm>
              <a:off x="14367573" y="2149801"/>
              <a:ext cx="728980" cy="53975"/>
            </a:xfrm>
            <a:custGeom>
              <a:avLst/>
              <a:gdLst/>
              <a:ahLst/>
              <a:cxnLst/>
              <a:rect l="l" t="t" r="r" b="b"/>
              <a:pathLst>
                <a:path w="728980" h="53975">
                  <a:moveTo>
                    <a:pt x="728905" y="53556"/>
                  </a:moveTo>
                  <a:lnTo>
                    <a:pt x="646776" y="37866"/>
                  </a:lnTo>
                  <a:lnTo>
                    <a:pt x="595560" y="29912"/>
                  </a:lnTo>
                  <a:lnTo>
                    <a:pt x="544588" y="22895"/>
                  </a:lnTo>
                  <a:lnTo>
                    <a:pt x="493860" y="16815"/>
                  </a:lnTo>
                  <a:lnTo>
                    <a:pt x="443376" y="11670"/>
                  </a:lnTo>
                  <a:lnTo>
                    <a:pt x="393136" y="7463"/>
                  </a:lnTo>
                  <a:lnTo>
                    <a:pt x="343141" y="4192"/>
                  </a:lnTo>
                  <a:lnTo>
                    <a:pt x="293389" y="1858"/>
                  </a:lnTo>
                  <a:lnTo>
                    <a:pt x="243882" y="461"/>
                  </a:lnTo>
                  <a:lnTo>
                    <a:pt x="194618" y="0"/>
                  </a:lnTo>
                  <a:lnTo>
                    <a:pt x="145598" y="475"/>
                  </a:lnTo>
                  <a:lnTo>
                    <a:pt x="96821" y="1887"/>
                  </a:lnTo>
                  <a:lnTo>
                    <a:pt x="48289" y="4236"/>
                  </a:lnTo>
                  <a:lnTo>
                    <a:pt x="0" y="7521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5038620" y="2073887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4">
                  <a:moveTo>
                    <a:pt x="54385" y="0"/>
                  </a:moveTo>
                  <a:lnTo>
                    <a:pt x="0" y="245344"/>
                  </a:lnTo>
                  <a:lnTo>
                    <a:pt x="272536" y="177061"/>
                  </a:lnTo>
                  <a:lnTo>
                    <a:pt x="54385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450059" y="8593077"/>
            <a:ext cx="3570604" cy="953769"/>
            <a:chOff x="6450059" y="8593077"/>
            <a:chExt cx="3570604" cy="953769"/>
          </a:xfrm>
        </p:grpSpPr>
        <p:sp>
          <p:nvSpPr>
            <p:cNvPr id="34" name="object 34"/>
            <p:cNvSpPr/>
            <p:nvPr/>
          </p:nvSpPr>
          <p:spPr>
            <a:xfrm>
              <a:off x="6450059" y="8664004"/>
              <a:ext cx="1542415" cy="882650"/>
            </a:xfrm>
            <a:custGeom>
              <a:avLst/>
              <a:gdLst/>
              <a:ahLst/>
              <a:cxnLst/>
              <a:rect l="l" t="t" r="r" b="b"/>
              <a:pathLst>
                <a:path w="1542415" h="882650">
                  <a:moveTo>
                    <a:pt x="796888" y="0"/>
                  </a:moveTo>
                  <a:lnTo>
                    <a:pt x="745372" y="0"/>
                  </a:lnTo>
                  <a:lnTo>
                    <a:pt x="693947" y="1955"/>
                  </a:lnTo>
                  <a:lnTo>
                    <a:pt x="642800" y="5865"/>
                  </a:lnTo>
                  <a:lnTo>
                    <a:pt x="592115" y="11731"/>
                  </a:lnTo>
                  <a:lnTo>
                    <a:pt x="542076" y="19552"/>
                  </a:lnTo>
                  <a:lnTo>
                    <a:pt x="492868" y="29328"/>
                  </a:lnTo>
                  <a:lnTo>
                    <a:pt x="444676" y="41059"/>
                  </a:lnTo>
                  <a:lnTo>
                    <a:pt x="397684" y="54746"/>
                  </a:lnTo>
                  <a:lnTo>
                    <a:pt x="352077" y="70387"/>
                  </a:lnTo>
                  <a:lnTo>
                    <a:pt x="308041" y="87984"/>
                  </a:lnTo>
                  <a:lnTo>
                    <a:pt x="265759" y="107537"/>
                  </a:lnTo>
                  <a:lnTo>
                    <a:pt x="225416" y="129044"/>
                  </a:lnTo>
                  <a:lnTo>
                    <a:pt x="180332" y="157122"/>
                  </a:lnTo>
                  <a:lnTo>
                    <a:pt x="140258" y="186792"/>
                  </a:lnTo>
                  <a:lnTo>
                    <a:pt x="105194" y="217867"/>
                  </a:lnTo>
                  <a:lnTo>
                    <a:pt x="75138" y="250161"/>
                  </a:lnTo>
                  <a:lnTo>
                    <a:pt x="50092" y="283485"/>
                  </a:lnTo>
                  <a:lnTo>
                    <a:pt x="30055" y="317653"/>
                  </a:lnTo>
                  <a:lnTo>
                    <a:pt x="5009" y="387768"/>
                  </a:lnTo>
                  <a:lnTo>
                    <a:pt x="0" y="423341"/>
                  </a:lnTo>
                  <a:lnTo>
                    <a:pt x="0" y="459007"/>
                  </a:lnTo>
                  <a:lnTo>
                    <a:pt x="15027" y="529872"/>
                  </a:lnTo>
                  <a:lnTo>
                    <a:pt x="50092" y="598863"/>
                  </a:lnTo>
                  <a:lnTo>
                    <a:pt x="75138" y="632187"/>
                  </a:lnTo>
                  <a:lnTo>
                    <a:pt x="105194" y="664481"/>
                  </a:lnTo>
                  <a:lnTo>
                    <a:pt x="140258" y="695557"/>
                  </a:lnTo>
                  <a:lnTo>
                    <a:pt x="180332" y="725227"/>
                  </a:lnTo>
                  <a:lnTo>
                    <a:pt x="225416" y="753305"/>
                  </a:lnTo>
                  <a:lnTo>
                    <a:pt x="265759" y="774812"/>
                  </a:lnTo>
                  <a:lnTo>
                    <a:pt x="308041" y="794364"/>
                  </a:lnTo>
                  <a:lnTo>
                    <a:pt x="352077" y="811961"/>
                  </a:lnTo>
                  <a:lnTo>
                    <a:pt x="397684" y="827603"/>
                  </a:lnTo>
                  <a:lnTo>
                    <a:pt x="444676" y="841290"/>
                  </a:lnTo>
                  <a:lnTo>
                    <a:pt x="492868" y="853021"/>
                  </a:lnTo>
                  <a:lnTo>
                    <a:pt x="542076" y="862797"/>
                  </a:lnTo>
                  <a:lnTo>
                    <a:pt x="592115" y="870618"/>
                  </a:lnTo>
                  <a:lnTo>
                    <a:pt x="642800" y="876484"/>
                  </a:lnTo>
                  <a:lnTo>
                    <a:pt x="693947" y="880394"/>
                  </a:lnTo>
                  <a:lnTo>
                    <a:pt x="745372" y="882349"/>
                  </a:lnTo>
                  <a:lnTo>
                    <a:pt x="796888" y="882349"/>
                  </a:lnTo>
                  <a:lnTo>
                    <a:pt x="848312" y="880394"/>
                  </a:lnTo>
                  <a:lnTo>
                    <a:pt x="899460" y="876484"/>
                  </a:lnTo>
                  <a:lnTo>
                    <a:pt x="950145" y="870618"/>
                  </a:lnTo>
                  <a:lnTo>
                    <a:pt x="1000184" y="862797"/>
                  </a:lnTo>
                  <a:lnTo>
                    <a:pt x="1049392" y="853021"/>
                  </a:lnTo>
                  <a:lnTo>
                    <a:pt x="1097584" y="841290"/>
                  </a:lnTo>
                  <a:lnTo>
                    <a:pt x="1144576" y="827603"/>
                  </a:lnTo>
                  <a:lnTo>
                    <a:pt x="1190183" y="811961"/>
                  </a:lnTo>
                  <a:lnTo>
                    <a:pt x="1234219" y="794364"/>
                  </a:lnTo>
                  <a:lnTo>
                    <a:pt x="1276501" y="774812"/>
                  </a:lnTo>
                  <a:lnTo>
                    <a:pt x="1316844" y="753305"/>
                  </a:lnTo>
                  <a:lnTo>
                    <a:pt x="1361927" y="725227"/>
                  </a:lnTo>
                  <a:lnTo>
                    <a:pt x="1402001" y="695557"/>
                  </a:lnTo>
                  <a:lnTo>
                    <a:pt x="1437066" y="664481"/>
                  </a:lnTo>
                  <a:lnTo>
                    <a:pt x="1467121" y="632187"/>
                  </a:lnTo>
                  <a:lnTo>
                    <a:pt x="1492167" y="598863"/>
                  </a:lnTo>
                  <a:lnTo>
                    <a:pt x="1512204" y="564695"/>
                  </a:lnTo>
                  <a:lnTo>
                    <a:pt x="1537250" y="494580"/>
                  </a:lnTo>
                  <a:lnTo>
                    <a:pt x="1542260" y="459007"/>
                  </a:lnTo>
                  <a:lnTo>
                    <a:pt x="1542260" y="423341"/>
                  </a:lnTo>
                  <a:lnTo>
                    <a:pt x="1527232" y="352476"/>
                  </a:lnTo>
                  <a:lnTo>
                    <a:pt x="1492167" y="283485"/>
                  </a:lnTo>
                  <a:lnTo>
                    <a:pt x="1467121" y="250161"/>
                  </a:lnTo>
                  <a:lnTo>
                    <a:pt x="1437066" y="217867"/>
                  </a:lnTo>
                  <a:lnTo>
                    <a:pt x="1402001" y="186792"/>
                  </a:lnTo>
                  <a:lnTo>
                    <a:pt x="1361927" y="157122"/>
                  </a:lnTo>
                  <a:lnTo>
                    <a:pt x="1316844" y="129044"/>
                  </a:lnTo>
                  <a:lnTo>
                    <a:pt x="1276501" y="107537"/>
                  </a:lnTo>
                  <a:lnTo>
                    <a:pt x="1234219" y="87984"/>
                  </a:lnTo>
                  <a:lnTo>
                    <a:pt x="1190183" y="70387"/>
                  </a:lnTo>
                  <a:lnTo>
                    <a:pt x="1144576" y="54746"/>
                  </a:lnTo>
                  <a:lnTo>
                    <a:pt x="1097584" y="41059"/>
                  </a:lnTo>
                  <a:lnTo>
                    <a:pt x="1049392" y="29328"/>
                  </a:lnTo>
                  <a:lnTo>
                    <a:pt x="1000184" y="19552"/>
                  </a:lnTo>
                  <a:lnTo>
                    <a:pt x="950145" y="11731"/>
                  </a:lnTo>
                  <a:lnTo>
                    <a:pt x="899460" y="5865"/>
                  </a:lnTo>
                  <a:lnTo>
                    <a:pt x="848312" y="1955"/>
                  </a:lnTo>
                  <a:lnTo>
                    <a:pt x="79688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066627" y="8593077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70" h="953770">
                  <a:moveTo>
                    <a:pt x="476761" y="0"/>
                  </a:moveTo>
                  <a:lnTo>
                    <a:pt x="431062" y="2181"/>
                  </a:lnTo>
                  <a:lnTo>
                    <a:pt x="385702" y="8727"/>
                  </a:lnTo>
                  <a:lnTo>
                    <a:pt x="341020" y="19636"/>
                  </a:lnTo>
                  <a:lnTo>
                    <a:pt x="297355" y="34910"/>
                  </a:lnTo>
                  <a:lnTo>
                    <a:pt x="255046" y="54546"/>
                  </a:lnTo>
                  <a:lnTo>
                    <a:pt x="214431" y="78547"/>
                  </a:lnTo>
                  <a:lnTo>
                    <a:pt x="175849" y="106912"/>
                  </a:lnTo>
                  <a:lnTo>
                    <a:pt x="139640" y="139640"/>
                  </a:lnTo>
                  <a:lnTo>
                    <a:pt x="106912" y="175849"/>
                  </a:lnTo>
                  <a:lnTo>
                    <a:pt x="78547" y="214430"/>
                  </a:lnTo>
                  <a:lnTo>
                    <a:pt x="54546" y="255045"/>
                  </a:lnTo>
                  <a:lnTo>
                    <a:pt x="34910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0"/>
                  </a:lnTo>
                  <a:lnTo>
                    <a:pt x="2181" y="522459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10" y="656166"/>
                  </a:lnTo>
                  <a:lnTo>
                    <a:pt x="54546" y="698476"/>
                  </a:lnTo>
                  <a:lnTo>
                    <a:pt x="78547" y="739090"/>
                  </a:lnTo>
                  <a:lnTo>
                    <a:pt x="106912" y="777672"/>
                  </a:lnTo>
                  <a:lnTo>
                    <a:pt x="139640" y="813881"/>
                  </a:lnTo>
                  <a:lnTo>
                    <a:pt x="175849" y="846609"/>
                  </a:lnTo>
                  <a:lnTo>
                    <a:pt x="214431" y="874974"/>
                  </a:lnTo>
                  <a:lnTo>
                    <a:pt x="255046" y="898974"/>
                  </a:lnTo>
                  <a:lnTo>
                    <a:pt x="297355" y="918611"/>
                  </a:lnTo>
                  <a:lnTo>
                    <a:pt x="341020" y="933884"/>
                  </a:lnTo>
                  <a:lnTo>
                    <a:pt x="385702" y="944794"/>
                  </a:lnTo>
                  <a:lnTo>
                    <a:pt x="431062" y="951339"/>
                  </a:lnTo>
                  <a:lnTo>
                    <a:pt x="476761" y="953521"/>
                  </a:lnTo>
                  <a:lnTo>
                    <a:pt x="522460" y="951339"/>
                  </a:lnTo>
                  <a:lnTo>
                    <a:pt x="567819" y="944794"/>
                  </a:lnTo>
                  <a:lnTo>
                    <a:pt x="612501" y="933884"/>
                  </a:lnTo>
                  <a:lnTo>
                    <a:pt x="656167" y="918611"/>
                  </a:lnTo>
                  <a:lnTo>
                    <a:pt x="698476" y="898974"/>
                  </a:lnTo>
                  <a:lnTo>
                    <a:pt x="739091" y="874974"/>
                  </a:lnTo>
                  <a:lnTo>
                    <a:pt x="777673" y="846609"/>
                  </a:lnTo>
                  <a:lnTo>
                    <a:pt x="813882" y="813881"/>
                  </a:lnTo>
                  <a:lnTo>
                    <a:pt x="846610" y="777672"/>
                  </a:lnTo>
                  <a:lnTo>
                    <a:pt x="874974" y="739090"/>
                  </a:lnTo>
                  <a:lnTo>
                    <a:pt x="898975" y="698476"/>
                  </a:lnTo>
                  <a:lnTo>
                    <a:pt x="918612" y="656166"/>
                  </a:lnTo>
                  <a:lnTo>
                    <a:pt x="933885" y="612501"/>
                  </a:lnTo>
                  <a:lnTo>
                    <a:pt x="944794" y="567819"/>
                  </a:lnTo>
                  <a:lnTo>
                    <a:pt x="951340" y="522459"/>
                  </a:lnTo>
                  <a:lnTo>
                    <a:pt x="953522" y="476760"/>
                  </a:lnTo>
                  <a:lnTo>
                    <a:pt x="951340" y="431062"/>
                  </a:lnTo>
                  <a:lnTo>
                    <a:pt x="944794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5" y="255045"/>
                  </a:lnTo>
                  <a:lnTo>
                    <a:pt x="874974" y="214430"/>
                  </a:lnTo>
                  <a:lnTo>
                    <a:pt x="846610" y="175849"/>
                  </a:lnTo>
                  <a:lnTo>
                    <a:pt x="813882" y="139640"/>
                  </a:lnTo>
                  <a:lnTo>
                    <a:pt x="777673" y="106912"/>
                  </a:lnTo>
                  <a:lnTo>
                    <a:pt x="739091" y="78547"/>
                  </a:lnTo>
                  <a:lnTo>
                    <a:pt x="698476" y="54546"/>
                  </a:lnTo>
                  <a:lnTo>
                    <a:pt x="656167" y="34910"/>
                  </a:lnTo>
                  <a:lnTo>
                    <a:pt x="612501" y="19636"/>
                  </a:lnTo>
                  <a:lnTo>
                    <a:pt x="567819" y="8727"/>
                  </a:lnTo>
                  <a:lnTo>
                    <a:pt x="522460" y="2181"/>
                  </a:lnTo>
                  <a:lnTo>
                    <a:pt x="47676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76182" y="8692421"/>
            <a:ext cx="18973165" cy="72072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50800" marR="38100">
              <a:lnSpc>
                <a:spcPct val="74000"/>
              </a:lnSpc>
              <a:spcBef>
                <a:spcPts val="950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12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handle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right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president,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wh</a:t>
            </a:r>
            <a:r>
              <a:rPr sz="1900" spc="-66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3450" spc="-1170" baseline="-32608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t</a:t>
            </a:r>
            <a:r>
              <a:rPr sz="1900" spc="-235" dirty="0">
                <a:solidFill>
                  <a:srgbClr val="171717"/>
                </a:solidFill>
                <a:latin typeface="Arial MT"/>
                <a:cs typeface="Arial MT"/>
              </a:rPr>
              <a:t>’</a:t>
            </a:r>
            <a:r>
              <a:rPr sz="3450" spc="-1702" baseline="-32608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s</a:t>
            </a:r>
            <a:r>
              <a:rPr sz="1900" spc="-33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450" spc="-1432" baseline="-32608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v</a:t>
            </a:r>
            <a:r>
              <a:rPr sz="1900" spc="-1060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3450" spc="-1372" baseline="-32608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900" spc="5" dirty="0">
                <a:solidFill>
                  <a:srgbClr val="171717"/>
                </a:solidFill>
                <a:latin typeface="Arial MT"/>
                <a:cs typeface="Arial MT"/>
              </a:rPr>
              <a:t>ry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difficult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5" dirty="0">
                <a:solidFill>
                  <a:srgbClr val="171717"/>
                </a:solidFill>
                <a:latin typeface="Arial MT"/>
                <a:cs typeface="Arial MT"/>
              </a:rPr>
              <a:t>t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790" dirty="0">
                <a:solidFill>
                  <a:srgbClr val="171717"/>
                </a:solidFill>
                <a:latin typeface="Arial MT"/>
                <a:cs typeface="Arial MT"/>
              </a:rPr>
              <a:t>s</a:t>
            </a:r>
            <a:r>
              <a:rPr sz="3900" spc="-1710" baseline="-25641" dirty="0">
                <a:latin typeface="Arial MT"/>
                <a:cs typeface="Arial MT"/>
              </a:rPr>
              <a:t>U</a:t>
            </a:r>
            <a:r>
              <a:rPr sz="1900" spc="70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3900" spc="-1342" baseline="-25641" dirty="0">
                <a:latin typeface="Arial MT"/>
                <a:cs typeface="Arial MT"/>
              </a:rPr>
              <a:t>s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o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rr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upt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communists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own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country.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very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dangerous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and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must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never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forget,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nation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belong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nation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belongs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belongs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your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75" dirty="0">
                <a:solidFill>
                  <a:srgbClr val="171717"/>
                </a:solidFill>
                <a:latin typeface="Arial MT"/>
                <a:cs typeface="Arial MT"/>
              </a:rPr>
              <a:t>h</a:t>
            </a:r>
            <a:r>
              <a:rPr sz="3900" spc="-2129" baseline="-2136" dirty="0">
                <a:latin typeface="Arial MT"/>
                <a:cs typeface="Arial MT"/>
              </a:rPr>
              <a:t>U</a:t>
            </a:r>
            <a:r>
              <a:rPr sz="1900" spc="5" dirty="0">
                <a:solidFill>
                  <a:srgbClr val="171717"/>
                </a:solidFill>
                <a:latin typeface="Arial MT"/>
                <a:cs typeface="Arial MT"/>
              </a:rPr>
              <a:t>o</a:t>
            </a:r>
            <a:r>
              <a:rPr sz="1900" spc="-1215" dirty="0">
                <a:solidFill>
                  <a:srgbClr val="171717"/>
                </a:solidFill>
                <a:latin typeface="Arial MT"/>
                <a:cs typeface="Arial MT"/>
              </a:rPr>
              <a:t>m</a:t>
            </a:r>
            <a:r>
              <a:rPr sz="3900" spc="-240" baseline="-2136" dirty="0">
                <a:latin typeface="Arial MT"/>
                <a:cs typeface="Arial MT"/>
              </a:rPr>
              <a:t>s</a:t>
            </a:r>
            <a:r>
              <a:rPr sz="1900" spc="5" dirty="0">
                <a:solidFill>
                  <a:srgbClr val="171717"/>
                </a:solidFill>
                <a:latin typeface="Arial MT"/>
                <a:cs typeface="Arial MT"/>
              </a:rPr>
              <a:t>e.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555" dirty="0">
                <a:solidFill>
                  <a:srgbClr val="171717"/>
                </a:solidFill>
                <a:latin typeface="Arial MT"/>
                <a:cs typeface="Arial MT"/>
              </a:rPr>
              <a:t>h</a:t>
            </a:r>
            <a:r>
              <a:rPr sz="3900" spc="-2047" baseline="-2136" dirty="0">
                <a:latin typeface="Arial MT"/>
                <a:cs typeface="Arial MT"/>
              </a:rPr>
              <a:t>U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e</a:t>
            </a:r>
            <a:r>
              <a:rPr sz="1900" spc="-330" dirty="0">
                <a:solidFill>
                  <a:srgbClr val="171717"/>
                </a:solidFill>
                <a:latin typeface="Arial MT"/>
                <a:cs typeface="Arial MT"/>
              </a:rPr>
              <a:t>r</a:t>
            </a:r>
            <a:r>
              <a:rPr sz="3900" spc="-1514" baseline="-2136" dirty="0">
                <a:latin typeface="Arial MT"/>
                <a:cs typeface="Arial MT"/>
              </a:rPr>
              <a:t>s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</a:t>
            </a:r>
            <a:r>
              <a:rPr sz="1900" spc="-5" dirty="0">
                <a:solidFill>
                  <a:srgbClr val="171717"/>
                </a:solidFill>
                <a:latin typeface="Arial MT"/>
                <a:cs typeface="Arial MT"/>
              </a:rPr>
              <a:t>age,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liberty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your</a:t>
            </a:r>
            <a:endParaRPr sz="1900" dirty="0">
              <a:latin typeface="Arial MT"/>
              <a:cs typeface="Arial MT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C604693-6411-62EC-BC1D-250468CC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4195838" y="7946192"/>
            <a:ext cx="728980" cy="6520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1379FD-E57C-0182-8BBD-FE45285C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337" t="5518" r="-9127" b="45574"/>
          <a:stretch>
            <a:fillRect/>
          </a:stretch>
        </p:blipFill>
        <p:spPr>
          <a:xfrm>
            <a:off x="14536373" y="1108258"/>
            <a:ext cx="728980" cy="65208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96C2829-4F6E-3962-B687-8EA69877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4" t="53017" r="-1151" b="1215"/>
          <a:stretch>
            <a:fillRect/>
          </a:stretch>
        </p:blipFill>
        <p:spPr>
          <a:xfrm>
            <a:off x="8219375" y="7908481"/>
            <a:ext cx="609600" cy="610209"/>
          </a:xfrm>
          <a:prstGeom prst="rect">
            <a:avLst/>
          </a:prstGeom>
        </p:spPr>
      </p:pic>
      <p:sp>
        <p:nvSpPr>
          <p:cNvPr id="41" name="object 25">
            <a:extLst>
              <a:ext uri="{FF2B5EF4-FFF2-40B4-BE49-F238E27FC236}">
                <a16:creationId xmlns:a16="http://schemas.microsoft.com/office/drawing/2014/main" id="{93E129C0-ABF1-7DED-ABFD-C7019BD0D075}"/>
              </a:ext>
            </a:extLst>
          </p:cNvPr>
          <p:cNvSpPr/>
          <p:nvPr/>
        </p:nvSpPr>
        <p:spPr>
          <a:xfrm>
            <a:off x="8030462" y="8612833"/>
            <a:ext cx="987425" cy="88900"/>
          </a:xfrm>
          <a:custGeom>
            <a:avLst/>
            <a:gdLst/>
            <a:ahLst/>
            <a:cxnLst/>
            <a:rect l="l" t="t" r="r" b="b"/>
            <a:pathLst>
              <a:path w="987425" h="88900">
                <a:moveTo>
                  <a:pt x="0" y="88478"/>
                </a:moveTo>
                <a:lnTo>
                  <a:pt x="56623" y="76097"/>
                </a:lnTo>
                <a:lnTo>
                  <a:pt x="112547" y="64649"/>
                </a:lnTo>
                <a:lnTo>
                  <a:pt x="167773" y="54133"/>
                </a:lnTo>
                <a:lnTo>
                  <a:pt x="222300" y="44549"/>
                </a:lnTo>
                <a:lnTo>
                  <a:pt x="276128" y="35898"/>
                </a:lnTo>
                <a:lnTo>
                  <a:pt x="329257" y="28179"/>
                </a:lnTo>
                <a:lnTo>
                  <a:pt x="381688" y="21393"/>
                </a:lnTo>
                <a:lnTo>
                  <a:pt x="433419" y="15540"/>
                </a:lnTo>
                <a:lnTo>
                  <a:pt x="484452" y="10618"/>
                </a:lnTo>
                <a:lnTo>
                  <a:pt x="534786" y="6630"/>
                </a:lnTo>
                <a:lnTo>
                  <a:pt x="584421" y="3573"/>
                </a:lnTo>
                <a:lnTo>
                  <a:pt x="633358" y="1450"/>
                </a:lnTo>
                <a:lnTo>
                  <a:pt x="681595" y="258"/>
                </a:lnTo>
                <a:lnTo>
                  <a:pt x="729134" y="0"/>
                </a:lnTo>
                <a:lnTo>
                  <a:pt x="775974" y="673"/>
                </a:lnTo>
                <a:lnTo>
                  <a:pt x="822115" y="2279"/>
                </a:lnTo>
                <a:lnTo>
                  <a:pt x="867558" y="4818"/>
                </a:lnTo>
                <a:lnTo>
                  <a:pt x="912301" y="8289"/>
                </a:lnTo>
                <a:lnTo>
                  <a:pt x="956346" y="12692"/>
                </a:lnTo>
                <a:lnTo>
                  <a:pt x="987265" y="18367"/>
                </a:lnTo>
              </a:path>
            </a:pathLst>
          </a:custGeom>
          <a:ln w="62825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ABBCB4D-9D74-9BCF-FFD9-7ACEAE20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4" t="53017" r="-1151" b="1215"/>
          <a:stretch>
            <a:fillRect/>
          </a:stretch>
        </p:blipFill>
        <p:spPr>
          <a:xfrm>
            <a:off x="9108785" y="1082675"/>
            <a:ext cx="609600" cy="61020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7A0AE1-C633-43CD-848A-691CC6C011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4" t="53017" r="-1151" b="1215"/>
          <a:stretch>
            <a:fillRect/>
          </a:stretch>
        </p:blipFill>
        <p:spPr>
          <a:xfrm>
            <a:off x="3531479" y="1128496"/>
            <a:ext cx="609600" cy="6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85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D02AC-EF4A-8A96-2838-57F0ED738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FDE01A9-D90B-8737-EDDD-867A5F655F0F}"/>
              </a:ext>
            </a:extLst>
          </p:cNvPr>
          <p:cNvSpPr txBox="1"/>
          <p:nvPr/>
        </p:nvSpPr>
        <p:spPr>
          <a:xfrm>
            <a:off x="2965450" y="17163925"/>
            <a:ext cx="117119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25" dirty="0">
                <a:latin typeface="Arial MT"/>
                <a:cs typeface="Arial MT"/>
              </a:rPr>
              <a:t>Valentina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Gonzalez-Rostani,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Bree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Bang-Jensen,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and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Michael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spc="-10" dirty="0">
                <a:latin typeface="Arial MT"/>
                <a:cs typeface="Arial MT"/>
              </a:rPr>
              <a:t>Colaresi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1CC38F-C752-107C-0B97-2F3D07BBF8E2}"/>
              </a:ext>
            </a:extLst>
          </p:cNvPr>
          <p:cNvSpPr txBox="1"/>
          <p:nvPr/>
        </p:nvSpPr>
        <p:spPr>
          <a:xfrm>
            <a:off x="4032250" y="3788892"/>
            <a:ext cx="16692244" cy="1406795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2700" marR="15240">
              <a:lnSpc>
                <a:spcPts val="8890"/>
              </a:lnSpc>
              <a:spcBef>
                <a:spcPts val="2070"/>
              </a:spcBef>
            </a:pPr>
            <a:r>
              <a:rPr lang="en-US" sz="9050" b="1" spc="-180" dirty="0">
                <a:latin typeface="Arial"/>
                <a:cs typeface="Arial"/>
              </a:rPr>
              <a:t>Graph Edit Distance</a:t>
            </a:r>
            <a:endParaRPr lang="en-US" sz="9050" dirty="0">
              <a:latin typeface="Arial"/>
              <a:cs typeface="Aria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53662DAF-861D-EE54-737E-6B8B451F3B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9476" y="8659697"/>
            <a:ext cx="3325540" cy="2618769"/>
          </a:xfrm>
          <a:prstGeom prst="rect">
            <a:avLst/>
          </a:prstGeom>
        </p:spPr>
      </p:pic>
      <p:grpSp>
        <p:nvGrpSpPr>
          <p:cNvPr id="6" name="object 6">
            <a:extLst>
              <a:ext uri="{FF2B5EF4-FFF2-40B4-BE49-F238E27FC236}">
                <a16:creationId xmlns:a16="http://schemas.microsoft.com/office/drawing/2014/main" id="{25B56260-2280-D64D-DDC4-86537066631A}"/>
              </a:ext>
            </a:extLst>
          </p:cNvPr>
          <p:cNvGrpSpPr/>
          <p:nvPr/>
        </p:nvGrpSpPr>
        <p:grpSpPr>
          <a:xfrm>
            <a:off x="203367" y="65809"/>
            <a:ext cx="19697366" cy="11652250"/>
            <a:chOff x="428340" y="0"/>
            <a:chExt cx="18250535" cy="11210925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FFEEB5EC-BDC1-0BC8-933B-D5C4D5C425A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8436" y="2566538"/>
              <a:ext cx="7365289" cy="5386333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F89FDAD-7A8A-BC8D-C941-3528875142D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5533" y="8327885"/>
              <a:ext cx="8960005" cy="28829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0763C85A-BE1A-40EB-1897-A7E3FC33907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8457" y="4170618"/>
              <a:ext cx="1780231" cy="2725551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8CD3F8DC-5813-7056-B1FA-A97F2CF9320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8389" y="746961"/>
              <a:ext cx="1735731" cy="2708622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E211A3CE-9E21-CFD0-F705-3412578BCEB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8854" y="3144568"/>
              <a:ext cx="7365288" cy="5386333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2F93E4F2-1A5C-D845-47A4-B63CAE3A927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044" y="0"/>
              <a:ext cx="8960004" cy="277393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35A6361-B0E3-3981-FB20-5A62C0ABBBD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888" y="4201271"/>
              <a:ext cx="1780235" cy="2725551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D9C337F3-3BF1-FFAB-6AC8-2600E11CD63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458" y="7641857"/>
              <a:ext cx="1735730" cy="2708621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18EAD43E-7989-98C1-A8DB-743ADAB053C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340" y="0"/>
              <a:ext cx="3541290" cy="293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5184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9924-F8D4-E57C-3002-5A4FFD001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13B1-12FF-F47B-8485-E7ECBE6A5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179" y="396175"/>
            <a:ext cx="17742881" cy="2025556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D5F6E4-D946-7168-B962-165E1D5BDDA3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241639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Quantify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closeness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of extracted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to populist motifs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Custom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Edit Distance (GED)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Captures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substantive alignment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superficial wording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Flexibility: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partial matches and exact matching as special cases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Compares automated extraction to human annotations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Calculation: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Penalizes significant shifts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actors, targets, or valence</a:t>
            </a:r>
          </a:p>
          <a:p>
            <a:pPr marL="571500" marR="0" lvl="0" indent="-5715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25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72A75-A601-3224-2440-A27D13F3B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50D8DA2-0D1E-D2C3-F2E5-08AC9C1E9C3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102563"/>
            <a:ext cx="19583399" cy="809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Arial" panose="020B0604020202020204" pitchFamily="34" charset="0"/>
              </a:rPr>
              <a:t> Thin-centered:</a:t>
            </a:r>
            <a:r>
              <a:rPr lang="en-US" altLang="en-US" sz="4000" dirty="0">
                <a:latin typeface="Arial" panose="020B0604020202020204" pitchFamily="34" charset="0"/>
              </a:rPr>
              <a:t> a flexible frame that can attach to various policies/contexts 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(Mudde, 2007)</a:t>
            </a:r>
            <a:r>
              <a:rPr lang="en-US" altLang="en-US" sz="4000" dirty="0">
                <a:latin typeface="Arial" panose="020B0604020202020204" pitchFamily="34" charset="0"/>
              </a:rPr>
              <a:t>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Core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people vs. elite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”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conflict with 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moral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stakes.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571500" indent="-5715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Different</a:t>
            </a:r>
            <a:r>
              <a:rPr lang="en-US" altLang="en-US" sz="4000" dirty="0">
                <a:latin typeface="Arial" panose="020B0604020202020204" pitchFamily="34" charset="0"/>
              </a:rPr>
              <a:t> definitions of “</a:t>
            </a:r>
            <a:r>
              <a:rPr lang="en-US" altLang="en-US" sz="4000" i="1" dirty="0">
                <a:latin typeface="Arial" panose="020B0604020202020204" pitchFamily="34" charset="0"/>
              </a:rPr>
              <a:t>the people</a:t>
            </a:r>
            <a:r>
              <a:rPr lang="en-US" altLang="en-US" sz="4000" dirty="0">
                <a:latin typeface="Arial" panose="020B0604020202020204" pitchFamily="34" charset="0"/>
              </a:rPr>
              <a:t>” and “</a:t>
            </a:r>
            <a:r>
              <a:rPr lang="en-US" altLang="en-US" sz="4000" i="1" dirty="0">
                <a:latin typeface="Arial" panose="020B0604020202020204" pitchFamily="34" charset="0"/>
              </a:rPr>
              <a:t>the elite</a:t>
            </a:r>
            <a:r>
              <a:rPr lang="en-US" altLang="en-US" sz="4000" dirty="0">
                <a:latin typeface="Arial" panose="020B0604020202020204" pitchFamily="34" charset="0"/>
              </a:rPr>
              <a:t>” </a:t>
            </a:r>
            <a:r>
              <a:rPr lang="en-US" altLang="en-US" sz="40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4000" dirty="0">
                <a:latin typeface="Arial" panose="020B0604020202020204" pitchFamily="34" charset="0"/>
              </a:rPr>
              <a:t>blend w/ideological content.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latin typeface="Arial" panose="020B0604020202020204" pitchFamily="34" charset="0"/>
              </a:rPr>
              <a:t> Populist rhetoric often </a:t>
            </a:r>
            <a:r>
              <a:rPr lang="en-US" altLang="en-US" sz="4000" b="1" dirty="0">
                <a:latin typeface="Arial" panose="020B0604020202020204" pitchFamily="34" charset="0"/>
              </a:rPr>
              <a:t>interlaces with </a:t>
            </a:r>
            <a:r>
              <a:rPr lang="en-US" altLang="en-US" sz="4000" b="1" u="sng" dirty="0">
                <a:latin typeface="Arial" panose="020B0604020202020204" pitchFamily="34" charset="0"/>
              </a:rPr>
              <a:t>non</a:t>
            </a:r>
            <a:r>
              <a:rPr lang="en-US" altLang="en-US" sz="4000" b="1" dirty="0">
                <a:latin typeface="Arial" panose="020B0604020202020204" pitchFamily="34" charset="0"/>
              </a:rPr>
              <a:t>-populist ideas</a:t>
            </a:r>
            <a:r>
              <a:rPr lang="en-US" altLang="en-US" sz="4000" dirty="0">
                <a:latin typeface="Arial" panose="020B0604020202020204" pitchFamily="34" charset="0"/>
              </a:rPr>
              <a:t> in the same speech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Existing measures are coarse: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Traditional approaches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label entire speeches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or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actors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as populist or not.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This 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glosses over internal variation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Existing measures are coarse: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b="1" dirty="0">
              <a:solidFill>
                <a:schemeClr val="bg1"/>
              </a:solidFill>
              <a:highlight>
                <a:srgbClr val="008000"/>
              </a:highlight>
              <a:latin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We need finer granularity to capture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when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how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populist narratives appear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7CADE-2260-84CB-155C-E624CBC67A39}"/>
              </a:ext>
            </a:extLst>
          </p:cNvPr>
          <p:cNvSpPr txBox="1"/>
          <p:nvPr/>
        </p:nvSpPr>
        <p:spPr>
          <a:xfrm>
            <a:off x="450850" y="396875"/>
            <a:ext cx="186626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Thin-Centered Populism: Measurement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8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AC2F4-F483-063A-052F-E10714D7B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F3EC-67F1-045F-664E-11DDEFBFB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179" y="396175"/>
            <a:ext cx="17742881" cy="2025556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C269E6-B733-DEAD-E087-0DD12C1F638B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241639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Quantify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closeness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of extracted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to populist motifs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Custom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Captures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substantive alignment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superficial wording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Flexibility: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partial matches and exact matching as special cases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Compares automated extraction to human annotations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Calculation: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Penalizes significant shifts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actors, targets, or valence</a:t>
            </a:r>
          </a:p>
          <a:p>
            <a:pPr marL="571500" marR="0" lvl="0" indent="-5715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2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2684-9745-FA0F-A83C-91AC165CF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27D5-28C2-E782-8D5C-F52038EE1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179" y="396175"/>
            <a:ext cx="17742881" cy="2025556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F9CF98-FB17-9963-895D-E6CDC31A973D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241639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Quantify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closeness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of extracted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to populist motifs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Custom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Captures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substantive alignment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beyond superficial wording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Flexibility: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Allows partial matches and exact matching as special cases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Compares automated extraction to human annotations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Calculation: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Penalizes significant shifts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actors, targets, or valence</a:t>
            </a:r>
          </a:p>
          <a:p>
            <a:pPr marL="571500" marR="0" lvl="0" indent="-5715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197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81BE-6A61-15C0-1260-662F1361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91DA-D991-81F1-2202-78D894B5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179" y="396175"/>
            <a:ext cx="17742881" cy="2025556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E1523A-0BB2-DCB6-CF7E-539CD03350B3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241639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Quantify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closeness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of extracted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to populist motifs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Custom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GED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Captures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substantive alignment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beyond superficial wording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Flexibility: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Allows partial matches and exact matching as special cases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Compares automated extraction to human annotations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Distance Calculation: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Penalizes significant shifts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in actors, targets, or valence</a:t>
            </a:r>
          </a:p>
          <a:p>
            <a:pPr marL="571500" marR="0" lvl="0" indent="-57150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295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F19E9-A523-E5A4-A7BA-21583A7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B21991-34AE-6B94-96CB-EC20F856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84" y="854075"/>
            <a:ext cx="11098693" cy="51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F67D2-7881-C5B4-DA42-5D11C3B2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50" y="182374"/>
            <a:ext cx="17088486" cy="2374963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871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F04D1-2D79-D49B-F110-D21238F27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FFEF61-CCA3-3F1C-1C16-0AAD5CDF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84" y="854075"/>
            <a:ext cx="11098693" cy="51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40FD9-45C9-B0EF-8316-2AAE84B4C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50" y="182374"/>
            <a:ext cx="17088486" cy="2374963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755AC-9E6E-B437-23A4-96182EE2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236" b="59714"/>
          <a:stretch>
            <a:fillRect/>
          </a:stretch>
        </p:blipFill>
        <p:spPr>
          <a:xfrm>
            <a:off x="3117850" y="5923212"/>
            <a:ext cx="6324600" cy="21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78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7D56-2903-6FB5-8A0C-C327F4F13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1BE1CC-537C-2BBC-A706-55EFD448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84" y="854075"/>
            <a:ext cx="11098693" cy="51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3F466-A6AF-967B-0A01-2ABC979AF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50" y="182374"/>
            <a:ext cx="17088486" cy="2374963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DC04E-4D69-F08A-51E3-891C4CF0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192" b="62543"/>
          <a:stretch>
            <a:fillRect/>
          </a:stretch>
        </p:blipFill>
        <p:spPr>
          <a:xfrm>
            <a:off x="3117850" y="5923212"/>
            <a:ext cx="9982200" cy="20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74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A3D2D-B928-8449-1973-9AB21C9C8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6C5572-2E1E-37BF-AF4B-60472177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84" y="854075"/>
            <a:ext cx="11098693" cy="51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8A4131-5BDA-B1CE-844F-7CC4FA655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50" y="182374"/>
            <a:ext cx="17088486" cy="2374963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AE32E-EE6B-B96E-011C-8DDDA0A9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544"/>
          <a:stretch>
            <a:fillRect/>
          </a:stretch>
        </p:blipFill>
        <p:spPr>
          <a:xfrm>
            <a:off x="3117850" y="5923212"/>
            <a:ext cx="13524530" cy="20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66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A6E3-5B37-3F8C-837E-FC180670E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E0FE3B-9DA7-6CF9-0E23-95E432BD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84" y="854075"/>
            <a:ext cx="11098693" cy="51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9A0FE-F1CE-F727-6910-F6EB46631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50" y="182374"/>
            <a:ext cx="17088486" cy="2374963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A695D-6BDA-A011-0FFE-D6F54BBC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004"/>
          <a:stretch>
            <a:fillRect/>
          </a:stretch>
        </p:blipFill>
        <p:spPr>
          <a:xfrm>
            <a:off x="3117850" y="5883275"/>
            <a:ext cx="13524530" cy="37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4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B0AF8-63E8-B15D-3FD0-703ABC0B3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F4B8C4-87DD-41F8-9625-AD1F24F6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84" y="854075"/>
            <a:ext cx="11098693" cy="51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D50B0-F3F2-B4FD-453F-5A98008CF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50" y="182374"/>
            <a:ext cx="17088486" cy="2374963"/>
          </a:xfrm>
        </p:spPr>
        <p:txBody>
          <a:bodyPr>
            <a:norm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Matching Extracted Structures to Populist Motifs via GED</a:t>
            </a:r>
            <a:endParaRPr lang="en-US" sz="66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E2EF5-D847-CE52-B243-A3103EFF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5923212"/>
            <a:ext cx="13524530" cy="5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15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2F98-D0F9-322F-1CF3-D3ED50332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27272FF-26D6-4685-E88C-2BBE9321087B}"/>
              </a:ext>
            </a:extLst>
          </p:cNvPr>
          <p:cNvSpPr txBox="1"/>
          <p:nvPr/>
        </p:nvSpPr>
        <p:spPr>
          <a:xfrm>
            <a:off x="2965450" y="17163925"/>
            <a:ext cx="117119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25" dirty="0">
                <a:latin typeface="Arial MT"/>
                <a:cs typeface="Arial MT"/>
              </a:rPr>
              <a:t>Valentina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Gonzalez-Rostani,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Bree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Bang-Jensen,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and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Michael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spc="-10" dirty="0">
                <a:latin typeface="Arial MT"/>
                <a:cs typeface="Arial MT"/>
              </a:rPr>
              <a:t>Colaresi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A0C395C-BB6A-22BD-8B52-B36E92FFFB5E}"/>
              </a:ext>
            </a:extLst>
          </p:cNvPr>
          <p:cNvSpPr txBox="1"/>
          <p:nvPr/>
        </p:nvSpPr>
        <p:spPr>
          <a:xfrm>
            <a:off x="1306859" y="3073405"/>
            <a:ext cx="21796732" cy="2742289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2700" marR="15240">
              <a:lnSpc>
                <a:spcPts val="8890"/>
              </a:lnSpc>
              <a:spcBef>
                <a:spcPts val="2070"/>
              </a:spcBef>
            </a:pPr>
            <a:r>
              <a:rPr lang="en-US" sz="9050" b="1" spc="-180" dirty="0">
                <a:latin typeface="Arial"/>
                <a:cs typeface="Arial"/>
              </a:rPr>
              <a:t>Our Approach:</a:t>
            </a:r>
          </a:p>
          <a:p>
            <a:pPr marL="12700" marR="15240">
              <a:lnSpc>
                <a:spcPts val="8890"/>
              </a:lnSpc>
              <a:spcBef>
                <a:spcPts val="2070"/>
              </a:spcBef>
            </a:pPr>
            <a:r>
              <a:rPr lang="en-US" sz="6600" b="1" spc="-180" dirty="0">
                <a:latin typeface="Arial"/>
                <a:cs typeface="Arial"/>
              </a:rPr>
              <a:t>Making Populist-PULSAR Accessible at Scale</a:t>
            </a:r>
            <a:endParaRPr lang="en-US" sz="6600" dirty="0">
              <a:latin typeface="Arial"/>
              <a:cs typeface="Aria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711818BE-1B08-2197-BB4F-053B2BFEDBB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9476" y="8659697"/>
            <a:ext cx="3325540" cy="2618769"/>
          </a:xfrm>
          <a:prstGeom prst="rect">
            <a:avLst/>
          </a:prstGeom>
        </p:spPr>
      </p:pic>
      <p:grpSp>
        <p:nvGrpSpPr>
          <p:cNvPr id="6" name="object 6">
            <a:extLst>
              <a:ext uri="{FF2B5EF4-FFF2-40B4-BE49-F238E27FC236}">
                <a16:creationId xmlns:a16="http://schemas.microsoft.com/office/drawing/2014/main" id="{1CE65530-CAAB-6AFD-FF3E-D28BE2C6B45F}"/>
              </a:ext>
            </a:extLst>
          </p:cNvPr>
          <p:cNvGrpSpPr/>
          <p:nvPr/>
        </p:nvGrpSpPr>
        <p:grpSpPr>
          <a:xfrm>
            <a:off x="203367" y="244475"/>
            <a:ext cx="19697366" cy="11652250"/>
            <a:chOff x="428340" y="0"/>
            <a:chExt cx="18250535" cy="11210925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EF962721-2E9C-F8D4-DC80-75EFA8640D1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8436" y="2566538"/>
              <a:ext cx="7365289" cy="5386333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6313DE5-417C-A1EC-B34B-20CB0808C9D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5533" y="8327885"/>
              <a:ext cx="8960005" cy="28829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6A775B5B-FA97-DEED-016E-840EA3BB2C0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8457" y="4170618"/>
              <a:ext cx="1780231" cy="2725551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BE98B75D-0262-6303-54D2-1E50F82244C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8389" y="746961"/>
              <a:ext cx="1735731" cy="2708622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0BC14517-4D95-765D-2844-D919870FE88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8854" y="3144568"/>
              <a:ext cx="7365288" cy="5386333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0E3997E5-6499-6827-209D-869E2B73A00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044" y="0"/>
              <a:ext cx="8960004" cy="277393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25A1051F-9C1B-037B-D733-2A8AF003B46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888" y="4201271"/>
              <a:ext cx="1780235" cy="2725551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EB7DBD7A-71C2-CD81-04DE-CC86AF4488D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458" y="7641857"/>
              <a:ext cx="1735730" cy="2708621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DF82A942-A509-CE69-F864-1D79A8FE24A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340" y="0"/>
              <a:ext cx="3541290" cy="293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42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CDF57-2888-B94D-FCB5-2B48A3369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97F42D73-D55E-F78E-C78E-1095E0020A5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102563"/>
            <a:ext cx="19583399" cy="809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Arial" panose="020B0604020202020204" pitchFamily="34" charset="0"/>
              </a:rPr>
              <a:t> Thin-centered:</a:t>
            </a:r>
            <a:r>
              <a:rPr lang="en-US" altLang="en-US" sz="4000" dirty="0">
                <a:latin typeface="Arial" panose="020B0604020202020204" pitchFamily="34" charset="0"/>
              </a:rPr>
              <a:t> a flexible frame that can attach to various policies/contexts 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(Mudde, 2007)</a:t>
            </a:r>
            <a:r>
              <a:rPr lang="en-US" altLang="en-US" sz="4000" dirty="0">
                <a:latin typeface="Arial" panose="020B0604020202020204" pitchFamily="34" charset="0"/>
              </a:rPr>
              <a:t>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Core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people vs. elite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”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conflict with 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moral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stakes.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571500" indent="-5715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Different</a:t>
            </a:r>
            <a:r>
              <a:rPr lang="en-US" altLang="en-US" sz="4000" dirty="0">
                <a:latin typeface="Arial" panose="020B0604020202020204" pitchFamily="34" charset="0"/>
              </a:rPr>
              <a:t> definitions of “</a:t>
            </a:r>
            <a:r>
              <a:rPr lang="en-US" altLang="en-US" sz="4000" i="1" dirty="0">
                <a:latin typeface="Arial" panose="020B0604020202020204" pitchFamily="34" charset="0"/>
              </a:rPr>
              <a:t>the people</a:t>
            </a:r>
            <a:r>
              <a:rPr lang="en-US" altLang="en-US" sz="4000" dirty="0">
                <a:latin typeface="Arial" panose="020B0604020202020204" pitchFamily="34" charset="0"/>
              </a:rPr>
              <a:t>” and “</a:t>
            </a:r>
            <a:r>
              <a:rPr lang="en-US" altLang="en-US" sz="4000" i="1" dirty="0">
                <a:latin typeface="Arial" panose="020B0604020202020204" pitchFamily="34" charset="0"/>
              </a:rPr>
              <a:t>the elite</a:t>
            </a:r>
            <a:r>
              <a:rPr lang="en-US" altLang="en-US" sz="4000" dirty="0">
                <a:latin typeface="Arial" panose="020B0604020202020204" pitchFamily="34" charset="0"/>
              </a:rPr>
              <a:t>” </a:t>
            </a:r>
            <a:r>
              <a:rPr lang="en-US" altLang="en-US" sz="40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4000" dirty="0">
                <a:latin typeface="Arial" panose="020B0604020202020204" pitchFamily="34" charset="0"/>
              </a:rPr>
              <a:t>blend w/ideological content.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latin typeface="Arial" panose="020B0604020202020204" pitchFamily="34" charset="0"/>
              </a:rPr>
              <a:t> Populist rhetoric often </a:t>
            </a:r>
            <a:r>
              <a:rPr lang="en-US" altLang="en-US" sz="4000" b="1" dirty="0">
                <a:latin typeface="Arial" panose="020B0604020202020204" pitchFamily="34" charset="0"/>
              </a:rPr>
              <a:t>interlaces with </a:t>
            </a:r>
            <a:r>
              <a:rPr lang="en-US" altLang="en-US" sz="4000" b="1" u="sng" dirty="0">
                <a:latin typeface="Arial" panose="020B0604020202020204" pitchFamily="34" charset="0"/>
              </a:rPr>
              <a:t>non</a:t>
            </a:r>
            <a:r>
              <a:rPr lang="en-US" altLang="en-US" sz="4000" b="1" dirty="0">
                <a:latin typeface="Arial" panose="020B0604020202020204" pitchFamily="34" charset="0"/>
              </a:rPr>
              <a:t>-populist ideas</a:t>
            </a:r>
            <a:r>
              <a:rPr lang="en-US" altLang="en-US" sz="4000" dirty="0">
                <a:latin typeface="Arial" panose="020B0604020202020204" pitchFamily="34" charset="0"/>
              </a:rPr>
              <a:t> in the same speech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Arial" panose="020B0604020202020204" pitchFamily="34" charset="0"/>
              </a:rPr>
              <a:t> Existing measures are 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coarse</a:t>
            </a:r>
            <a:r>
              <a:rPr lang="en-US" altLang="en-US" sz="4000" b="1" dirty="0">
                <a:latin typeface="Arial" panose="020B0604020202020204" pitchFamily="34" charset="0"/>
              </a:rPr>
              <a:t>:</a:t>
            </a:r>
            <a:r>
              <a:rPr lang="en-US" altLang="en-US" sz="4000" dirty="0">
                <a:latin typeface="Arial" panose="020B0604020202020204" pitchFamily="34" charset="0"/>
              </a:rPr>
              <a:t>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Traditional approaches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label entire speeches 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or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actors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as populist or not.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This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glosses over internal variation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Existing measures are coarse: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b="1" dirty="0">
              <a:solidFill>
                <a:schemeClr val="tx1"/>
              </a:solidFill>
              <a:highlight>
                <a:srgbClr val="008000"/>
              </a:highlight>
              <a:latin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We need finer granularity to capture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when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4000" b="1" u="sng" dirty="0">
                <a:solidFill>
                  <a:schemeClr val="bg1"/>
                </a:solidFill>
                <a:latin typeface="Arial" panose="020B0604020202020204" pitchFamily="34" charset="0"/>
              </a:rPr>
              <a:t>how</a:t>
            </a: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 populist narratives appear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3233F-CDFC-3502-7590-29FF04B78CCA}"/>
              </a:ext>
            </a:extLst>
          </p:cNvPr>
          <p:cNvSpPr txBox="1"/>
          <p:nvPr/>
        </p:nvSpPr>
        <p:spPr>
          <a:xfrm>
            <a:off x="450850" y="396875"/>
            <a:ext cx="186626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Thin-Centered Populism: Measurement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10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93B19-5A72-C33D-A469-2CC0E29D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4C47-2CCF-B8A9-2CCB-A59118512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1" y="396175"/>
            <a:ext cx="19507200" cy="2025556"/>
          </a:xfrm>
        </p:spPr>
        <p:txBody>
          <a:bodyPr>
            <a:normAutofit/>
          </a:bodyPr>
          <a:lstStyle/>
          <a:p>
            <a:r>
              <a:rPr lang="en-US" sz="6600" b="1" u="none" dirty="0"/>
              <a:t>Making Populist-PULSAR Accessible at Scale</a:t>
            </a:r>
            <a:endParaRPr lang="en-US" sz="6600" u="non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B1715B-F4CE-EEF3-6598-96E8385A3C63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812001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Manual annotation costly at large scale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Integration of human annotations &amp; computational tools (NLP, ML, LLMs)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Expansion: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Prompt-based annotations via LLMs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data generation</a:t>
            </a:r>
          </a:p>
          <a:p>
            <a:pPr lvl="1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Scope: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U.S. political speeches (2008-present)</a:t>
            </a: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Detailed annotations identifying narrative motifs with textual precision</a:t>
            </a:r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13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50FE-1B21-5575-F6F8-1752DF839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FE7B-1204-A97F-CFC8-C858E90ED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1" y="396175"/>
            <a:ext cx="19507200" cy="2025556"/>
          </a:xfrm>
        </p:spPr>
        <p:txBody>
          <a:bodyPr>
            <a:normAutofit/>
          </a:bodyPr>
          <a:lstStyle/>
          <a:p>
            <a:r>
              <a:rPr lang="en-US" sz="6600" b="1" u="none" dirty="0"/>
              <a:t>Making Populist-PULSAR Accessible at Scale</a:t>
            </a:r>
            <a:endParaRPr lang="en-US" sz="6600" u="non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AC9376-BE09-C1F1-D47E-E1E4E851C068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812001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Manual annotation costly at large scale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Integration of </a:t>
            </a:r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annotations &amp; computational tools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(NLP, ML, LLMs)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Expansion: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Prompt-based annotations via LLMs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data generation</a:t>
            </a:r>
          </a:p>
          <a:p>
            <a:pPr lvl="1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Scope: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U.S. political speeches (2008-present)</a:t>
            </a: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Detailed annotations identifying narrative motifs with textual precision</a:t>
            </a:r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388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E5F89-8353-2D42-8D6D-7E79DD5EE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5C59-D28E-9105-398A-B2EFAC9E1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1" y="396175"/>
            <a:ext cx="19507200" cy="2025556"/>
          </a:xfrm>
        </p:spPr>
        <p:txBody>
          <a:bodyPr>
            <a:normAutofit/>
          </a:bodyPr>
          <a:lstStyle/>
          <a:p>
            <a:r>
              <a:rPr lang="en-US" sz="6600" b="1" u="none" dirty="0"/>
              <a:t>Making Populist-PULSAR Accessible at Scale</a:t>
            </a:r>
            <a:endParaRPr lang="en-US" sz="6600" u="non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822E16-AA7B-E557-F672-1118EE74F0D8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812001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Manual annotation costly at large scale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Integration of </a:t>
            </a:r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annotations &amp; computational tools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(NLP, ML, LLMs)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Annotation Expansion: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Prompt-based annotations via LLMs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Synthetic data generation</a:t>
            </a:r>
          </a:p>
          <a:p>
            <a:pPr lvl="1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Scope: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U.S. political speeches (2008-present)</a:t>
            </a: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Detailed annotations identifying narrative motifs with textual precision</a:t>
            </a:r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203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D13D-7A51-27CF-3CF6-7E2C63306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17BF-50DC-540A-75C8-EC5507FCF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1" y="396175"/>
            <a:ext cx="19507200" cy="2025556"/>
          </a:xfrm>
        </p:spPr>
        <p:txBody>
          <a:bodyPr>
            <a:normAutofit/>
          </a:bodyPr>
          <a:lstStyle/>
          <a:p>
            <a:r>
              <a:rPr lang="en-US" sz="6600" b="1" u="none" dirty="0"/>
              <a:t>Making Populist-PULSAR Accessible at Scale</a:t>
            </a:r>
            <a:endParaRPr lang="en-US" sz="6600" u="non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2F1E2F-9563-EDE8-9647-CFEFABC49709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812001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Manual annotation costly at large scale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Integration of </a:t>
            </a:r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annotations &amp; computational tools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(NLP, ML, LLMs)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Annotation Expansion: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Prompt-based annotations via LLMs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Synthetic data generation</a:t>
            </a:r>
          </a:p>
          <a:p>
            <a:pPr lvl="1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Data Scope: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U.S. political speeches (2008-present)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Detailed annotations identifying narrative motifs with textual precision</a:t>
            </a:r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608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E7D8A-B8BA-0A0F-35EF-F07CE17E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8"/>
          <a:stretch>
            <a:fillRect/>
          </a:stretch>
        </p:blipFill>
        <p:spPr>
          <a:xfrm>
            <a:off x="527050" y="1539875"/>
            <a:ext cx="18516600" cy="992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F1E34-9287-79BC-8D15-0E65E4380E0E}"/>
              </a:ext>
            </a:extLst>
          </p:cNvPr>
          <p:cNvSpPr txBox="1"/>
          <p:nvPr/>
        </p:nvSpPr>
        <p:spPr>
          <a:xfrm>
            <a:off x="377825" y="168275"/>
            <a:ext cx="19348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The Computational Steps from Unannotated Texts to Extracting Narrative Structure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602561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30239-FA10-793C-9BA2-42D162EA9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0CF97-04B0-651C-2AA8-B8D48771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8"/>
          <a:stretch>
            <a:fillRect/>
          </a:stretch>
        </p:blipFill>
        <p:spPr>
          <a:xfrm>
            <a:off x="527050" y="1539875"/>
            <a:ext cx="18516600" cy="992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AB8F4-4066-D3CF-F7EC-413606C3F24F}"/>
              </a:ext>
            </a:extLst>
          </p:cNvPr>
          <p:cNvSpPr txBox="1"/>
          <p:nvPr/>
        </p:nvSpPr>
        <p:spPr>
          <a:xfrm>
            <a:off x="377825" y="168275"/>
            <a:ext cx="19348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The Computational Steps from Unannotated Texts to Extracting Narrative Structure</a:t>
            </a:r>
            <a:endParaRPr lang="en-US" sz="6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21477B6-52C7-94AE-E138-4D1A27AEF613}"/>
              </a:ext>
            </a:extLst>
          </p:cNvPr>
          <p:cNvSpPr/>
          <p:nvPr/>
        </p:nvSpPr>
        <p:spPr>
          <a:xfrm>
            <a:off x="2889250" y="5121275"/>
            <a:ext cx="3803650" cy="3657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720D72-2285-C235-D78A-CD13846A58FC}"/>
              </a:ext>
            </a:extLst>
          </p:cNvPr>
          <p:cNvCxnSpPr/>
          <p:nvPr/>
        </p:nvCxnSpPr>
        <p:spPr>
          <a:xfrm>
            <a:off x="2889250" y="2530475"/>
            <a:ext cx="1066800" cy="228600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7895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8705" y="577672"/>
            <a:ext cx="13647490" cy="101532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2994" y="121012"/>
            <a:ext cx="4755515" cy="11671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u="none" dirty="0"/>
              <a:t>Hand-annotate</a:t>
            </a:r>
            <a:r>
              <a:rPr sz="3950" u="none" spc="260" dirty="0"/>
              <a:t> </a:t>
            </a:r>
            <a:r>
              <a:rPr sz="3950" u="none" spc="-10" dirty="0"/>
              <a:t>using </a:t>
            </a:r>
            <a:r>
              <a:rPr sz="3950" u="none" dirty="0"/>
              <a:t>Prodigy</a:t>
            </a:r>
            <a:r>
              <a:rPr sz="3950" u="none" spc="120" dirty="0"/>
              <a:t> </a:t>
            </a:r>
            <a:r>
              <a:rPr sz="3950" u="none" spc="-10" dirty="0"/>
              <a:t>system</a:t>
            </a:r>
            <a:endParaRPr sz="39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8705" y="577672"/>
            <a:ext cx="13647490" cy="101532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7032" y="1941492"/>
            <a:ext cx="2828925" cy="85280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ts val="3050"/>
              </a:lnSpc>
              <a:spcBef>
                <a:spcPts val="545"/>
              </a:spcBef>
            </a:pPr>
            <a:r>
              <a:rPr sz="2850" dirty="0">
                <a:latin typeface="Arial MT"/>
                <a:cs typeface="Arial MT"/>
              </a:rPr>
              <a:t>Input</a:t>
            </a:r>
            <a:r>
              <a:rPr sz="2850" spc="100" dirty="0">
                <a:latin typeface="Arial MT"/>
                <a:cs typeface="Arial MT"/>
              </a:rPr>
              <a:t> </a:t>
            </a:r>
            <a:r>
              <a:rPr sz="2850" spc="95" dirty="0">
                <a:latin typeface="Arial MT"/>
                <a:cs typeface="Arial MT"/>
              </a:rPr>
              <a:t>to</a:t>
            </a:r>
            <a:r>
              <a:rPr sz="2850" spc="110" dirty="0">
                <a:latin typeface="Arial MT"/>
                <a:cs typeface="Arial MT"/>
              </a:rPr>
              <a:t> </a:t>
            </a:r>
            <a:r>
              <a:rPr sz="2850" spc="65" dirty="0">
                <a:latin typeface="Arial MT"/>
                <a:cs typeface="Arial MT"/>
              </a:rPr>
              <a:t>few-</a:t>
            </a:r>
            <a:r>
              <a:rPr sz="2850" spc="45" dirty="0">
                <a:latin typeface="Arial MT"/>
                <a:cs typeface="Arial MT"/>
              </a:rPr>
              <a:t>shot </a:t>
            </a:r>
            <a:r>
              <a:rPr sz="2850" spc="55" dirty="0">
                <a:latin typeface="Arial MT"/>
                <a:cs typeface="Arial MT"/>
              </a:rPr>
              <a:t>LLM</a:t>
            </a:r>
            <a:r>
              <a:rPr sz="2850" spc="10" dirty="0">
                <a:latin typeface="Arial MT"/>
                <a:cs typeface="Arial MT"/>
              </a:rPr>
              <a:t> </a:t>
            </a:r>
            <a:r>
              <a:rPr sz="2850" spc="95" dirty="0">
                <a:latin typeface="Arial MT"/>
                <a:cs typeface="Arial MT"/>
              </a:rPr>
              <a:t>to</a:t>
            </a:r>
            <a:r>
              <a:rPr sz="2850" spc="10" dirty="0">
                <a:latin typeface="Arial MT"/>
                <a:cs typeface="Arial MT"/>
              </a:rPr>
              <a:t> </a:t>
            </a:r>
            <a:r>
              <a:rPr sz="2850" spc="-10" dirty="0">
                <a:latin typeface="Arial MT"/>
                <a:cs typeface="Arial MT"/>
              </a:rPr>
              <a:t>label</a:t>
            </a:r>
            <a:endParaRPr sz="285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89341" y="4224465"/>
            <a:ext cx="1492885" cy="1910080"/>
          </a:xfrm>
          <a:custGeom>
            <a:avLst/>
            <a:gdLst/>
            <a:ahLst/>
            <a:cxnLst/>
            <a:rect l="l" t="t" r="r" b="b"/>
            <a:pathLst>
              <a:path w="1492885" h="1910079">
                <a:moveTo>
                  <a:pt x="1018261" y="1218771"/>
                </a:moveTo>
                <a:lnTo>
                  <a:pt x="0" y="1218771"/>
                </a:lnTo>
                <a:lnTo>
                  <a:pt x="509055" y="1910081"/>
                </a:lnTo>
                <a:lnTo>
                  <a:pt x="1018261" y="1218771"/>
                </a:lnTo>
                <a:close/>
              </a:path>
              <a:path w="1492885" h="1910079">
                <a:moveTo>
                  <a:pt x="1492601" y="0"/>
                </a:moveTo>
                <a:lnTo>
                  <a:pt x="1443892" y="958"/>
                </a:lnTo>
                <a:lnTo>
                  <a:pt x="1395818" y="3810"/>
                </a:lnTo>
                <a:lnTo>
                  <a:pt x="1348268" y="8520"/>
                </a:lnTo>
                <a:lnTo>
                  <a:pt x="1301276" y="15051"/>
                </a:lnTo>
                <a:lnTo>
                  <a:pt x="1254879" y="23367"/>
                </a:lnTo>
                <a:lnTo>
                  <a:pt x="1209113" y="33432"/>
                </a:lnTo>
                <a:lnTo>
                  <a:pt x="1164013" y="45210"/>
                </a:lnTo>
                <a:lnTo>
                  <a:pt x="1119617" y="58666"/>
                </a:lnTo>
                <a:lnTo>
                  <a:pt x="1075960" y="73762"/>
                </a:lnTo>
                <a:lnTo>
                  <a:pt x="1033079" y="90463"/>
                </a:lnTo>
                <a:lnTo>
                  <a:pt x="991008" y="108733"/>
                </a:lnTo>
                <a:lnTo>
                  <a:pt x="949785" y="128536"/>
                </a:lnTo>
                <a:lnTo>
                  <a:pt x="909445" y="149835"/>
                </a:lnTo>
                <a:lnTo>
                  <a:pt x="870025" y="172595"/>
                </a:lnTo>
                <a:lnTo>
                  <a:pt x="831560" y="196779"/>
                </a:lnTo>
                <a:lnTo>
                  <a:pt x="794087" y="222352"/>
                </a:lnTo>
                <a:lnTo>
                  <a:pt x="757642" y="249277"/>
                </a:lnTo>
                <a:lnTo>
                  <a:pt x="722260" y="277518"/>
                </a:lnTo>
                <a:lnTo>
                  <a:pt x="687979" y="307040"/>
                </a:lnTo>
                <a:lnTo>
                  <a:pt x="654833" y="337806"/>
                </a:lnTo>
                <a:lnTo>
                  <a:pt x="622859" y="369780"/>
                </a:lnTo>
                <a:lnTo>
                  <a:pt x="592093" y="402925"/>
                </a:lnTo>
                <a:lnTo>
                  <a:pt x="562572" y="437207"/>
                </a:lnTo>
                <a:lnTo>
                  <a:pt x="534330" y="472589"/>
                </a:lnTo>
                <a:lnTo>
                  <a:pt x="507405" y="509034"/>
                </a:lnTo>
                <a:lnTo>
                  <a:pt x="481832" y="546507"/>
                </a:lnTo>
                <a:lnTo>
                  <a:pt x="457648" y="584972"/>
                </a:lnTo>
                <a:lnTo>
                  <a:pt x="434888" y="624392"/>
                </a:lnTo>
                <a:lnTo>
                  <a:pt x="413589" y="664732"/>
                </a:lnTo>
                <a:lnTo>
                  <a:pt x="393786" y="705955"/>
                </a:lnTo>
                <a:lnTo>
                  <a:pt x="375516" y="748026"/>
                </a:lnTo>
                <a:lnTo>
                  <a:pt x="358815" y="790907"/>
                </a:lnTo>
                <a:lnTo>
                  <a:pt x="343719" y="834564"/>
                </a:lnTo>
                <a:lnTo>
                  <a:pt x="330264" y="878960"/>
                </a:lnTo>
                <a:lnTo>
                  <a:pt x="318485" y="924059"/>
                </a:lnTo>
                <a:lnTo>
                  <a:pt x="308420" y="969826"/>
                </a:lnTo>
                <a:lnTo>
                  <a:pt x="300104" y="1016223"/>
                </a:lnTo>
                <a:lnTo>
                  <a:pt x="293573" y="1063214"/>
                </a:lnTo>
                <a:lnTo>
                  <a:pt x="288864" y="1110765"/>
                </a:lnTo>
                <a:lnTo>
                  <a:pt x="286011" y="1158838"/>
                </a:lnTo>
                <a:lnTo>
                  <a:pt x="285053" y="1207398"/>
                </a:lnTo>
                <a:lnTo>
                  <a:pt x="285110" y="1211181"/>
                </a:lnTo>
                <a:lnTo>
                  <a:pt x="285202" y="1218771"/>
                </a:lnTo>
                <a:lnTo>
                  <a:pt x="731262" y="1218771"/>
                </a:lnTo>
                <a:lnTo>
                  <a:pt x="731210" y="1215006"/>
                </a:lnTo>
                <a:lnTo>
                  <a:pt x="730963" y="1211181"/>
                </a:lnTo>
                <a:lnTo>
                  <a:pt x="730963" y="1207398"/>
                </a:lnTo>
                <a:lnTo>
                  <a:pt x="732461" y="1159246"/>
                </a:lnTo>
                <a:lnTo>
                  <a:pt x="736896" y="1111889"/>
                </a:lnTo>
                <a:lnTo>
                  <a:pt x="744180" y="1065419"/>
                </a:lnTo>
                <a:lnTo>
                  <a:pt x="754222" y="1019923"/>
                </a:lnTo>
                <a:lnTo>
                  <a:pt x="766933" y="975491"/>
                </a:lnTo>
                <a:lnTo>
                  <a:pt x="782225" y="932212"/>
                </a:lnTo>
                <a:lnTo>
                  <a:pt x="800007" y="890176"/>
                </a:lnTo>
                <a:lnTo>
                  <a:pt x="820191" y="849470"/>
                </a:lnTo>
                <a:lnTo>
                  <a:pt x="842688" y="810186"/>
                </a:lnTo>
                <a:lnTo>
                  <a:pt x="867407" y="772411"/>
                </a:lnTo>
                <a:lnTo>
                  <a:pt x="894261" y="736234"/>
                </a:lnTo>
                <a:lnTo>
                  <a:pt x="923159" y="701746"/>
                </a:lnTo>
                <a:lnTo>
                  <a:pt x="954013" y="669034"/>
                </a:lnTo>
                <a:lnTo>
                  <a:pt x="986733" y="638189"/>
                </a:lnTo>
                <a:lnTo>
                  <a:pt x="1021230" y="609300"/>
                </a:lnTo>
                <a:lnTo>
                  <a:pt x="1057415" y="582454"/>
                </a:lnTo>
                <a:lnTo>
                  <a:pt x="1095198" y="557743"/>
                </a:lnTo>
                <a:lnTo>
                  <a:pt x="1134490" y="535254"/>
                </a:lnTo>
                <a:lnTo>
                  <a:pt x="1175202" y="515077"/>
                </a:lnTo>
                <a:lnTo>
                  <a:pt x="1217245" y="497301"/>
                </a:lnTo>
                <a:lnTo>
                  <a:pt x="1260530" y="482015"/>
                </a:lnTo>
                <a:lnTo>
                  <a:pt x="1304967" y="469309"/>
                </a:lnTo>
                <a:lnTo>
                  <a:pt x="1350467" y="459271"/>
                </a:lnTo>
                <a:lnTo>
                  <a:pt x="1396940" y="451990"/>
                </a:lnTo>
                <a:lnTo>
                  <a:pt x="1444298" y="447557"/>
                </a:lnTo>
                <a:lnTo>
                  <a:pt x="1492601" y="446059"/>
                </a:lnTo>
                <a:lnTo>
                  <a:pt x="1492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362421" y="6412285"/>
            <a:ext cx="293624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00" dirty="0">
                <a:latin typeface="Georgia"/>
                <a:cs typeface="Georgia"/>
              </a:rPr>
              <a:t>jsonl</a:t>
            </a:r>
            <a:r>
              <a:rPr sz="3950" spc="40" dirty="0">
                <a:latin typeface="Georgia"/>
                <a:cs typeface="Georgia"/>
              </a:rPr>
              <a:t> </a:t>
            </a:r>
            <a:r>
              <a:rPr sz="3950" spc="150" dirty="0">
                <a:latin typeface="Georgia"/>
                <a:cs typeface="Georgia"/>
              </a:rPr>
              <a:t>format</a:t>
            </a:r>
            <a:endParaRPr sz="3950" dirty="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7229" y="3517678"/>
            <a:ext cx="1138555" cy="3577590"/>
          </a:xfrm>
          <a:custGeom>
            <a:avLst/>
            <a:gdLst/>
            <a:ahLst/>
            <a:cxnLst/>
            <a:rect l="l" t="t" r="r" b="b"/>
            <a:pathLst>
              <a:path w="1138555" h="3577590">
                <a:moveTo>
                  <a:pt x="557705" y="1294774"/>
                </a:moveTo>
                <a:lnTo>
                  <a:pt x="217513" y="1294774"/>
                </a:lnTo>
                <a:lnTo>
                  <a:pt x="217399" y="1316073"/>
                </a:lnTo>
                <a:lnTo>
                  <a:pt x="217791" y="1382747"/>
                </a:lnTo>
                <a:lnTo>
                  <a:pt x="218962" y="1448943"/>
                </a:lnTo>
                <a:lnTo>
                  <a:pt x="220900" y="1514633"/>
                </a:lnTo>
                <a:lnTo>
                  <a:pt x="223583" y="1579528"/>
                </a:lnTo>
                <a:lnTo>
                  <a:pt x="226962" y="1643051"/>
                </a:lnTo>
                <a:lnTo>
                  <a:pt x="231208" y="1708406"/>
                </a:lnTo>
                <a:lnTo>
                  <a:pt x="236107" y="1771810"/>
                </a:lnTo>
                <a:lnTo>
                  <a:pt x="241719" y="1834576"/>
                </a:lnTo>
                <a:lnTo>
                  <a:pt x="248033" y="1896677"/>
                </a:lnTo>
                <a:lnTo>
                  <a:pt x="255040" y="1958087"/>
                </a:lnTo>
                <a:lnTo>
                  <a:pt x="262726" y="2018780"/>
                </a:lnTo>
                <a:lnTo>
                  <a:pt x="271083" y="2078729"/>
                </a:lnTo>
                <a:lnTo>
                  <a:pt x="280099" y="2137907"/>
                </a:lnTo>
                <a:lnTo>
                  <a:pt x="289764" y="2196289"/>
                </a:lnTo>
                <a:lnTo>
                  <a:pt x="300066" y="2253847"/>
                </a:lnTo>
                <a:lnTo>
                  <a:pt x="310995" y="2310554"/>
                </a:lnTo>
                <a:lnTo>
                  <a:pt x="322541" y="2366386"/>
                </a:lnTo>
                <a:lnTo>
                  <a:pt x="334691" y="2421314"/>
                </a:lnTo>
                <a:lnTo>
                  <a:pt x="347436" y="2475312"/>
                </a:lnTo>
                <a:lnTo>
                  <a:pt x="360765" y="2528355"/>
                </a:lnTo>
                <a:lnTo>
                  <a:pt x="374666" y="2580415"/>
                </a:lnTo>
                <a:lnTo>
                  <a:pt x="389129" y="2631465"/>
                </a:lnTo>
                <a:lnTo>
                  <a:pt x="404144" y="2681481"/>
                </a:lnTo>
                <a:lnTo>
                  <a:pt x="419700" y="2730433"/>
                </a:lnTo>
                <a:lnTo>
                  <a:pt x="435785" y="2778298"/>
                </a:lnTo>
                <a:lnTo>
                  <a:pt x="452388" y="2825047"/>
                </a:lnTo>
                <a:lnTo>
                  <a:pt x="469500" y="2870654"/>
                </a:lnTo>
                <a:lnTo>
                  <a:pt x="487110" y="2915093"/>
                </a:lnTo>
                <a:lnTo>
                  <a:pt x="505205" y="2958338"/>
                </a:lnTo>
                <a:lnTo>
                  <a:pt x="523777" y="3000361"/>
                </a:lnTo>
                <a:lnTo>
                  <a:pt x="542813" y="3041136"/>
                </a:lnTo>
                <a:lnTo>
                  <a:pt x="562304" y="3080637"/>
                </a:lnTo>
                <a:lnTo>
                  <a:pt x="582237" y="3118838"/>
                </a:lnTo>
                <a:lnTo>
                  <a:pt x="602604" y="3155711"/>
                </a:lnTo>
                <a:lnTo>
                  <a:pt x="623392" y="3191230"/>
                </a:lnTo>
                <a:lnTo>
                  <a:pt x="644590" y="3225369"/>
                </a:lnTo>
                <a:lnTo>
                  <a:pt x="666190" y="3258101"/>
                </a:lnTo>
                <a:lnTo>
                  <a:pt x="688178" y="3289399"/>
                </a:lnTo>
                <a:lnTo>
                  <a:pt x="733279" y="3347590"/>
                </a:lnTo>
                <a:lnTo>
                  <a:pt x="779809" y="3399730"/>
                </a:lnTo>
                <a:lnTo>
                  <a:pt x="827679" y="3445606"/>
                </a:lnTo>
                <a:lnTo>
                  <a:pt x="876805" y="3485006"/>
                </a:lnTo>
                <a:lnTo>
                  <a:pt x="927099" y="3517718"/>
                </a:lnTo>
                <a:lnTo>
                  <a:pt x="978476" y="3543530"/>
                </a:lnTo>
                <a:lnTo>
                  <a:pt x="1030848" y="3562229"/>
                </a:lnTo>
                <a:lnTo>
                  <a:pt x="1084130" y="3573605"/>
                </a:lnTo>
                <a:lnTo>
                  <a:pt x="1138235" y="3577443"/>
                </a:lnTo>
                <a:lnTo>
                  <a:pt x="1138349" y="2742006"/>
                </a:lnTo>
                <a:lnTo>
                  <a:pt x="1110898" y="2740454"/>
                </a:lnTo>
                <a:lnTo>
                  <a:pt x="1083887" y="2735844"/>
                </a:lnTo>
                <a:lnTo>
                  <a:pt x="1030951" y="2717724"/>
                </a:lnTo>
                <a:lnTo>
                  <a:pt x="979650" y="2688192"/>
                </a:lnTo>
                <a:lnTo>
                  <a:pt x="930207" y="2647797"/>
                </a:lnTo>
                <a:lnTo>
                  <a:pt x="882846" y="2597086"/>
                </a:lnTo>
                <a:lnTo>
                  <a:pt x="837789" y="2536607"/>
                </a:lnTo>
                <a:lnTo>
                  <a:pt x="816194" y="2502875"/>
                </a:lnTo>
                <a:lnTo>
                  <a:pt x="795260" y="2466906"/>
                </a:lnTo>
                <a:lnTo>
                  <a:pt x="775013" y="2428769"/>
                </a:lnTo>
                <a:lnTo>
                  <a:pt x="755482" y="2388532"/>
                </a:lnTo>
                <a:lnTo>
                  <a:pt x="736694" y="2346264"/>
                </a:lnTo>
                <a:lnTo>
                  <a:pt x="718678" y="2302033"/>
                </a:lnTo>
                <a:lnTo>
                  <a:pt x="701462" y="2255906"/>
                </a:lnTo>
                <a:lnTo>
                  <a:pt x="685072" y="2207954"/>
                </a:lnTo>
                <a:lnTo>
                  <a:pt x="669538" y="2158244"/>
                </a:lnTo>
                <a:lnTo>
                  <a:pt x="654887" y="2106845"/>
                </a:lnTo>
                <a:lnTo>
                  <a:pt x="641147" y="2053825"/>
                </a:lnTo>
                <a:lnTo>
                  <a:pt x="628345" y="1999253"/>
                </a:lnTo>
                <a:lnTo>
                  <a:pt x="616511" y="1943196"/>
                </a:lnTo>
                <a:lnTo>
                  <a:pt x="605671" y="1885725"/>
                </a:lnTo>
                <a:lnTo>
                  <a:pt x="595854" y="1826906"/>
                </a:lnTo>
                <a:lnTo>
                  <a:pt x="587087" y="1766808"/>
                </a:lnTo>
                <a:lnTo>
                  <a:pt x="579398" y="1705500"/>
                </a:lnTo>
                <a:lnTo>
                  <a:pt x="572816" y="1643051"/>
                </a:lnTo>
                <a:lnTo>
                  <a:pt x="567391" y="1579791"/>
                </a:lnTo>
                <a:lnTo>
                  <a:pt x="563083" y="1515000"/>
                </a:lnTo>
                <a:lnTo>
                  <a:pt x="559987" y="1449536"/>
                </a:lnTo>
                <a:lnTo>
                  <a:pt x="558109" y="1383204"/>
                </a:lnTo>
                <a:lnTo>
                  <a:pt x="557476" y="1316073"/>
                </a:lnTo>
                <a:lnTo>
                  <a:pt x="557476" y="1308988"/>
                </a:lnTo>
                <a:lnTo>
                  <a:pt x="557665" y="1301823"/>
                </a:lnTo>
                <a:lnTo>
                  <a:pt x="557705" y="1294774"/>
                </a:lnTo>
                <a:close/>
              </a:path>
              <a:path w="1138555" h="3577590">
                <a:moveTo>
                  <a:pt x="388237" y="0"/>
                </a:moveTo>
                <a:lnTo>
                  <a:pt x="0" y="1294774"/>
                </a:lnTo>
                <a:lnTo>
                  <a:pt x="776588" y="1294774"/>
                </a:lnTo>
                <a:lnTo>
                  <a:pt x="3882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430725" y="1780007"/>
            <a:ext cx="810260" cy="1206500"/>
          </a:xfrm>
          <a:custGeom>
            <a:avLst/>
            <a:gdLst/>
            <a:ahLst/>
            <a:cxnLst/>
            <a:rect l="l" t="t" r="r" b="b"/>
            <a:pathLst>
              <a:path w="810260" h="1206500">
                <a:moveTo>
                  <a:pt x="355213" y="764540"/>
                </a:moveTo>
                <a:lnTo>
                  <a:pt x="202238" y="764540"/>
                </a:lnTo>
                <a:lnTo>
                  <a:pt x="202238" y="1104900"/>
                </a:lnTo>
                <a:lnTo>
                  <a:pt x="199800" y="1111250"/>
                </a:lnTo>
                <a:lnTo>
                  <a:pt x="158842" y="1165860"/>
                </a:lnTo>
                <a:lnTo>
                  <a:pt x="156403" y="1172210"/>
                </a:lnTo>
                <a:lnTo>
                  <a:pt x="156403" y="1200150"/>
                </a:lnTo>
                <a:lnTo>
                  <a:pt x="163265" y="1206500"/>
                </a:lnTo>
                <a:lnTo>
                  <a:pt x="348351" y="1206500"/>
                </a:lnTo>
                <a:lnTo>
                  <a:pt x="355213" y="1200150"/>
                </a:lnTo>
                <a:lnTo>
                  <a:pt x="355213" y="764540"/>
                </a:lnTo>
                <a:close/>
              </a:path>
              <a:path w="810260" h="1206500">
                <a:moveTo>
                  <a:pt x="607591" y="764540"/>
                </a:moveTo>
                <a:lnTo>
                  <a:pt x="454617" y="764540"/>
                </a:lnTo>
                <a:lnTo>
                  <a:pt x="454617" y="1200150"/>
                </a:lnTo>
                <a:lnTo>
                  <a:pt x="461479" y="1206500"/>
                </a:lnTo>
                <a:lnTo>
                  <a:pt x="646565" y="1206500"/>
                </a:lnTo>
                <a:lnTo>
                  <a:pt x="653332" y="1200150"/>
                </a:lnTo>
                <a:lnTo>
                  <a:pt x="653332" y="1172210"/>
                </a:lnTo>
                <a:lnTo>
                  <a:pt x="650988" y="1165860"/>
                </a:lnTo>
                <a:lnTo>
                  <a:pt x="609935" y="1111250"/>
                </a:lnTo>
                <a:lnTo>
                  <a:pt x="607591" y="1104900"/>
                </a:lnTo>
                <a:lnTo>
                  <a:pt x="607591" y="764540"/>
                </a:lnTo>
                <a:close/>
              </a:path>
              <a:path w="810260" h="1206500">
                <a:moveTo>
                  <a:pt x="104343" y="764540"/>
                </a:moveTo>
                <a:lnTo>
                  <a:pt x="29931" y="764540"/>
                </a:lnTo>
                <a:lnTo>
                  <a:pt x="1372" y="798830"/>
                </a:lnTo>
                <a:lnTo>
                  <a:pt x="0" y="805180"/>
                </a:lnTo>
                <a:lnTo>
                  <a:pt x="19965" y="876300"/>
                </a:lnTo>
                <a:lnTo>
                  <a:pt x="23145" y="878840"/>
                </a:lnTo>
                <a:lnTo>
                  <a:pt x="43686" y="878840"/>
                </a:lnTo>
                <a:lnTo>
                  <a:pt x="47284" y="875030"/>
                </a:lnTo>
                <a:lnTo>
                  <a:pt x="47284" y="826770"/>
                </a:lnTo>
                <a:lnTo>
                  <a:pt x="48849" y="819150"/>
                </a:lnTo>
                <a:lnTo>
                  <a:pt x="53117" y="812800"/>
                </a:lnTo>
                <a:lnTo>
                  <a:pt x="59443" y="807720"/>
                </a:lnTo>
                <a:lnTo>
                  <a:pt x="67184" y="806450"/>
                </a:lnTo>
                <a:lnTo>
                  <a:pt x="133918" y="806450"/>
                </a:lnTo>
                <a:lnTo>
                  <a:pt x="134275" y="805180"/>
                </a:lnTo>
                <a:lnTo>
                  <a:pt x="132902" y="798830"/>
                </a:lnTo>
                <a:lnTo>
                  <a:pt x="104343" y="764540"/>
                </a:lnTo>
                <a:close/>
              </a:path>
              <a:path w="810260" h="1206500">
                <a:moveTo>
                  <a:pt x="133918" y="806450"/>
                </a:moveTo>
                <a:lnTo>
                  <a:pt x="67184" y="806450"/>
                </a:lnTo>
                <a:lnTo>
                  <a:pt x="74911" y="807720"/>
                </a:lnTo>
                <a:lnTo>
                  <a:pt x="81204" y="812800"/>
                </a:lnTo>
                <a:lnTo>
                  <a:pt x="85439" y="819150"/>
                </a:lnTo>
                <a:lnTo>
                  <a:pt x="86990" y="826770"/>
                </a:lnTo>
                <a:lnTo>
                  <a:pt x="86990" y="875030"/>
                </a:lnTo>
                <a:lnTo>
                  <a:pt x="90590" y="878840"/>
                </a:lnTo>
                <a:lnTo>
                  <a:pt x="111126" y="878840"/>
                </a:lnTo>
                <a:lnTo>
                  <a:pt x="114308" y="876300"/>
                </a:lnTo>
                <a:lnTo>
                  <a:pt x="133918" y="806450"/>
                </a:lnTo>
                <a:close/>
              </a:path>
              <a:path w="810260" h="1206500">
                <a:moveTo>
                  <a:pt x="779899" y="764540"/>
                </a:moveTo>
                <a:lnTo>
                  <a:pt x="705487" y="764540"/>
                </a:lnTo>
                <a:lnTo>
                  <a:pt x="676928" y="798830"/>
                </a:lnTo>
                <a:lnTo>
                  <a:pt x="675555" y="805180"/>
                </a:lnTo>
                <a:lnTo>
                  <a:pt x="695522" y="876300"/>
                </a:lnTo>
                <a:lnTo>
                  <a:pt x="698701" y="878840"/>
                </a:lnTo>
                <a:lnTo>
                  <a:pt x="719243" y="878840"/>
                </a:lnTo>
                <a:lnTo>
                  <a:pt x="722746" y="875030"/>
                </a:lnTo>
                <a:lnTo>
                  <a:pt x="722746" y="826770"/>
                </a:lnTo>
                <a:lnTo>
                  <a:pt x="724311" y="819150"/>
                </a:lnTo>
                <a:lnTo>
                  <a:pt x="728579" y="812800"/>
                </a:lnTo>
                <a:lnTo>
                  <a:pt x="734905" y="807720"/>
                </a:lnTo>
                <a:lnTo>
                  <a:pt x="742646" y="806450"/>
                </a:lnTo>
                <a:lnTo>
                  <a:pt x="809478" y="806450"/>
                </a:lnTo>
                <a:lnTo>
                  <a:pt x="809837" y="805180"/>
                </a:lnTo>
                <a:lnTo>
                  <a:pt x="808459" y="798830"/>
                </a:lnTo>
                <a:lnTo>
                  <a:pt x="779899" y="764540"/>
                </a:lnTo>
                <a:close/>
              </a:path>
              <a:path w="810260" h="1206500">
                <a:moveTo>
                  <a:pt x="809478" y="806450"/>
                </a:moveTo>
                <a:lnTo>
                  <a:pt x="742646" y="806450"/>
                </a:lnTo>
                <a:lnTo>
                  <a:pt x="750387" y="807720"/>
                </a:lnTo>
                <a:lnTo>
                  <a:pt x="756713" y="812800"/>
                </a:lnTo>
                <a:lnTo>
                  <a:pt x="760980" y="819150"/>
                </a:lnTo>
                <a:lnTo>
                  <a:pt x="762546" y="826770"/>
                </a:lnTo>
                <a:lnTo>
                  <a:pt x="762546" y="875030"/>
                </a:lnTo>
                <a:lnTo>
                  <a:pt x="766147" y="878840"/>
                </a:lnTo>
                <a:lnTo>
                  <a:pt x="786681" y="878840"/>
                </a:lnTo>
                <a:lnTo>
                  <a:pt x="789767" y="876300"/>
                </a:lnTo>
                <a:lnTo>
                  <a:pt x="809478" y="806450"/>
                </a:lnTo>
                <a:close/>
              </a:path>
              <a:path w="810260" h="1206500">
                <a:moveTo>
                  <a:pt x="111700" y="270510"/>
                </a:moveTo>
                <a:lnTo>
                  <a:pt x="22575" y="270510"/>
                </a:lnTo>
                <a:lnTo>
                  <a:pt x="15020" y="273050"/>
                </a:lnTo>
                <a:lnTo>
                  <a:pt x="8844" y="276860"/>
                </a:lnTo>
                <a:lnTo>
                  <a:pt x="4676" y="283210"/>
                </a:lnTo>
                <a:lnTo>
                  <a:pt x="3146" y="290830"/>
                </a:lnTo>
                <a:lnTo>
                  <a:pt x="3146" y="532130"/>
                </a:lnTo>
                <a:lnTo>
                  <a:pt x="9736" y="539750"/>
                </a:lnTo>
                <a:lnTo>
                  <a:pt x="18425" y="542290"/>
                </a:lnTo>
                <a:lnTo>
                  <a:pt x="18425" y="580390"/>
                </a:lnTo>
                <a:lnTo>
                  <a:pt x="9736" y="582930"/>
                </a:lnTo>
                <a:lnTo>
                  <a:pt x="3146" y="590550"/>
                </a:lnTo>
                <a:lnTo>
                  <a:pt x="3146" y="744220"/>
                </a:lnTo>
                <a:lnTo>
                  <a:pt x="4676" y="751840"/>
                </a:lnTo>
                <a:lnTo>
                  <a:pt x="8845" y="758190"/>
                </a:lnTo>
                <a:lnTo>
                  <a:pt x="15022" y="762000"/>
                </a:lnTo>
                <a:lnTo>
                  <a:pt x="22575" y="764540"/>
                </a:lnTo>
                <a:lnTo>
                  <a:pt x="111700" y="764540"/>
                </a:lnTo>
                <a:lnTo>
                  <a:pt x="119254" y="762000"/>
                </a:lnTo>
                <a:lnTo>
                  <a:pt x="125430" y="758190"/>
                </a:lnTo>
                <a:lnTo>
                  <a:pt x="129598" y="751840"/>
                </a:lnTo>
                <a:lnTo>
                  <a:pt x="131127" y="744220"/>
                </a:lnTo>
                <a:lnTo>
                  <a:pt x="131127" y="590550"/>
                </a:lnTo>
                <a:lnTo>
                  <a:pt x="124632" y="582930"/>
                </a:lnTo>
                <a:lnTo>
                  <a:pt x="115944" y="580390"/>
                </a:lnTo>
                <a:lnTo>
                  <a:pt x="115944" y="542290"/>
                </a:lnTo>
                <a:lnTo>
                  <a:pt x="124632" y="539750"/>
                </a:lnTo>
                <a:lnTo>
                  <a:pt x="131127" y="532130"/>
                </a:lnTo>
                <a:lnTo>
                  <a:pt x="131127" y="438150"/>
                </a:lnTo>
                <a:lnTo>
                  <a:pt x="806684" y="438150"/>
                </a:lnTo>
                <a:lnTo>
                  <a:pt x="806684" y="435610"/>
                </a:lnTo>
                <a:lnTo>
                  <a:pt x="304379" y="435610"/>
                </a:lnTo>
                <a:lnTo>
                  <a:pt x="304379" y="312420"/>
                </a:lnTo>
                <a:lnTo>
                  <a:pt x="131127" y="312420"/>
                </a:lnTo>
                <a:lnTo>
                  <a:pt x="131127" y="290830"/>
                </a:lnTo>
                <a:lnTo>
                  <a:pt x="129598" y="283210"/>
                </a:lnTo>
                <a:lnTo>
                  <a:pt x="125429" y="276860"/>
                </a:lnTo>
                <a:lnTo>
                  <a:pt x="119253" y="273050"/>
                </a:lnTo>
                <a:lnTo>
                  <a:pt x="111700" y="270510"/>
                </a:lnTo>
                <a:close/>
              </a:path>
              <a:path w="810260" h="1206500">
                <a:moveTo>
                  <a:pt x="655030" y="438150"/>
                </a:moveTo>
                <a:lnTo>
                  <a:pt x="154800" y="438150"/>
                </a:lnTo>
                <a:lnTo>
                  <a:pt x="154800" y="741680"/>
                </a:lnTo>
                <a:lnTo>
                  <a:pt x="156585" y="750570"/>
                </a:lnTo>
                <a:lnTo>
                  <a:pt x="161453" y="756920"/>
                </a:lnTo>
                <a:lnTo>
                  <a:pt x="168677" y="762000"/>
                </a:lnTo>
                <a:lnTo>
                  <a:pt x="177529" y="764540"/>
                </a:lnTo>
                <a:lnTo>
                  <a:pt x="632301" y="764540"/>
                </a:lnTo>
                <a:lnTo>
                  <a:pt x="641153" y="762000"/>
                </a:lnTo>
                <a:lnTo>
                  <a:pt x="648377" y="756920"/>
                </a:lnTo>
                <a:lnTo>
                  <a:pt x="653245" y="750570"/>
                </a:lnTo>
                <a:lnTo>
                  <a:pt x="655030" y="741680"/>
                </a:lnTo>
                <a:lnTo>
                  <a:pt x="655030" y="675640"/>
                </a:lnTo>
                <a:lnTo>
                  <a:pt x="362003" y="675640"/>
                </a:lnTo>
                <a:lnTo>
                  <a:pt x="302870" y="615950"/>
                </a:lnTo>
                <a:lnTo>
                  <a:pt x="324895" y="598170"/>
                </a:lnTo>
                <a:lnTo>
                  <a:pt x="349658" y="585470"/>
                </a:lnTo>
                <a:lnTo>
                  <a:pt x="376539" y="576580"/>
                </a:lnTo>
                <a:lnTo>
                  <a:pt x="404915" y="574040"/>
                </a:lnTo>
                <a:lnTo>
                  <a:pt x="655030" y="574040"/>
                </a:lnTo>
                <a:lnTo>
                  <a:pt x="655030" y="532130"/>
                </a:lnTo>
                <a:lnTo>
                  <a:pt x="326731" y="532130"/>
                </a:lnTo>
                <a:lnTo>
                  <a:pt x="318041" y="529590"/>
                </a:lnTo>
                <a:lnTo>
                  <a:pt x="310935" y="525780"/>
                </a:lnTo>
                <a:lnTo>
                  <a:pt x="306139" y="518160"/>
                </a:lnTo>
                <a:lnTo>
                  <a:pt x="304379" y="509270"/>
                </a:lnTo>
                <a:lnTo>
                  <a:pt x="306138" y="500380"/>
                </a:lnTo>
                <a:lnTo>
                  <a:pt x="310934" y="494030"/>
                </a:lnTo>
                <a:lnTo>
                  <a:pt x="318040" y="488950"/>
                </a:lnTo>
                <a:lnTo>
                  <a:pt x="326731" y="487680"/>
                </a:lnTo>
                <a:lnTo>
                  <a:pt x="655030" y="487680"/>
                </a:lnTo>
                <a:lnTo>
                  <a:pt x="655030" y="438150"/>
                </a:lnTo>
                <a:close/>
              </a:path>
              <a:path w="810260" h="1206500">
                <a:moveTo>
                  <a:pt x="806684" y="438150"/>
                </a:moveTo>
                <a:lnTo>
                  <a:pt x="678702" y="438150"/>
                </a:lnTo>
                <a:lnTo>
                  <a:pt x="678702" y="532130"/>
                </a:lnTo>
                <a:lnTo>
                  <a:pt x="685194" y="539750"/>
                </a:lnTo>
                <a:lnTo>
                  <a:pt x="693886" y="542290"/>
                </a:lnTo>
                <a:lnTo>
                  <a:pt x="693886" y="580390"/>
                </a:lnTo>
                <a:lnTo>
                  <a:pt x="685197" y="582930"/>
                </a:lnTo>
                <a:lnTo>
                  <a:pt x="678702" y="590550"/>
                </a:lnTo>
                <a:lnTo>
                  <a:pt x="678702" y="744220"/>
                </a:lnTo>
                <a:lnTo>
                  <a:pt x="680232" y="751840"/>
                </a:lnTo>
                <a:lnTo>
                  <a:pt x="684401" y="758190"/>
                </a:lnTo>
                <a:lnTo>
                  <a:pt x="690577" y="762000"/>
                </a:lnTo>
                <a:lnTo>
                  <a:pt x="698130" y="764540"/>
                </a:lnTo>
                <a:lnTo>
                  <a:pt x="787255" y="764540"/>
                </a:lnTo>
                <a:lnTo>
                  <a:pt x="794808" y="762000"/>
                </a:lnTo>
                <a:lnTo>
                  <a:pt x="800985" y="758190"/>
                </a:lnTo>
                <a:lnTo>
                  <a:pt x="805154" y="751840"/>
                </a:lnTo>
                <a:lnTo>
                  <a:pt x="806684" y="744220"/>
                </a:lnTo>
                <a:lnTo>
                  <a:pt x="806684" y="590550"/>
                </a:lnTo>
                <a:lnTo>
                  <a:pt x="800093" y="582930"/>
                </a:lnTo>
                <a:lnTo>
                  <a:pt x="791405" y="580390"/>
                </a:lnTo>
                <a:lnTo>
                  <a:pt x="791405" y="542290"/>
                </a:lnTo>
                <a:lnTo>
                  <a:pt x="800093" y="539750"/>
                </a:lnTo>
                <a:lnTo>
                  <a:pt x="806684" y="532130"/>
                </a:lnTo>
                <a:lnTo>
                  <a:pt x="806684" y="438150"/>
                </a:lnTo>
                <a:close/>
              </a:path>
              <a:path w="810260" h="1206500">
                <a:moveTo>
                  <a:pt x="404915" y="657860"/>
                </a:moveTo>
                <a:lnTo>
                  <a:pt x="392988" y="659130"/>
                </a:lnTo>
                <a:lnTo>
                  <a:pt x="381680" y="662940"/>
                </a:lnTo>
                <a:lnTo>
                  <a:pt x="371261" y="668020"/>
                </a:lnTo>
                <a:lnTo>
                  <a:pt x="362003" y="675640"/>
                </a:lnTo>
                <a:lnTo>
                  <a:pt x="447827" y="675640"/>
                </a:lnTo>
                <a:lnTo>
                  <a:pt x="438569" y="668020"/>
                </a:lnTo>
                <a:lnTo>
                  <a:pt x="428150" y="662940"/>
                </a:lnTo>
                <a:lnTo>
                  <a:pt x="416842" y="659130"/>
                </a:lnTo>
                <a:lnTo>
                  <a:pt x="404915" y="657860"/>
                </a:lnTo>
                <a:close/>
              </a:path>
              <a:path w="810260" h="1206500">
                <a:moveTo>
                  <a:pt x="655030" y="574040"/>
                </a:moveTo>
                <a:lnTo>
                  <a:pt x="404915" y="574040"/>
                </a:lnTo>
                <a:lnTo>
                  <a:pt x="433291" y="576580"/>
                </a:lnTo>
                <a:lnTo>
                  <a:pt x="460173" y="585470"/>
                </a:lnTo>
                <a:lnTo>
                  <a:pt x="484937" y="598170"/>
                </a:lnTo>
                <a:lnTo>
                  <a:pt x="506960" y="615950"/>
                </a:lnTo>
                <a:lnTo>
                  <a:pt x="447827" y="675640"/>
                </a:lnTo>
                <a:lnTo>
                  <a:pt x="655030" y="675640"/>
                </a:lnTo>
                <a:lnTo>
                  <a:pt x="655030" y="574040"/>
                </a:lnTo>
                <a:close/>
              </a:path>
              <a:path w="810260" h="1206500">
                <a:moveTo>
                  <a:pt x="404915" y="487680"/>
                </a:moveTo>
                <a:lnTo>
                  <a:pt x="326731" y="487680"/>
                </a:lnTo>
                <a:lnTo>
                  <a:pt x="335407" y="488950"/>
                </a:lnTo>
                <a:lnTo>
                  <a:pt x="342480" y="494030"/>
                </a:lnTo>
                <a:lnTo>
                  <a:pt x="347243" y="500380"/>
                </a:lnTo>
                <a:lnTo>
                  <a:pt x="348988" y="509270"/>
                </a:lnTo>
                <a:lnTo>
                  <a:pt x="347243" y="518160"/>
                </a:lnTo>
                <a:lnTo>
                  <a:pt x="342479" y="525780"/>
                </a:lnTo>
                <a:lnTo>
                  <a:pt x="335406" y="529590"/>
                </a:lnTo>
                <a:lnTo>
                  <a:pt x="326731" y="532130"/>
                </a:lnTo>
                <a:lnTo>
                  <a:pt x="404915" y="532130"/>
                </a:lnTo>
                <a:lnTo>
                  <a:pt x="396224" y="529590"/>
                </a:lnTo>
                <a:lnTo>
                  <a:pt x="389118" y="525780"/>
                </a:lnTo>
                <a:lnTo>
                  <a:pt x="384322" y="518160"/>
                </a:lnTo>
                <a:lnTo>
                  <a:pt x="382563" y="509270"/>
                </a:lnTo>
                <a:lnTo>
                  <a:pt x="384322" y="500380"/>
                </a:lnTo>
                <a:lnTo>
                  <a:pt x="389118" y="494030"/>
                </a:lnTo>
                <a:lnTo>
                  <a:pt x="396224" y="488950"/>
                </a:lnTo>
                <a:lnTo>
                  <a:pt x="404915" y="487680"/>
                </a:lnTo>
                <a:close/>
              </a:path>
              <a:path w="810260" h="1206500">
                <a:moveTo>
                  <a:pt x="483100" y="487680"/>
                </a:moveTo>
                <a:lnTo>
                  <a:pt x="404915" y="487680"/>
                </a:lnTo>
                <a:lnTo>
                  <a:pt x="413605" y="488950"/>
                </a:lnTo>
                <a:lnTo>
                  <a:pt x="420711" y="494030"/>
                </a:lnTo>
                <a:lnTo>
                  <a:pt x="425507" y="500380"/>
                </a:lnTo>
                <a:lnTo>
                  <a:pt x="427267" y="509270"/>
                </a:lnTo>
                <a:lnTo>
                  <a:pt x="425507" y="518160"/>
                </a:lnTo>
                <a:lnTo>
                  <a:pt x="420711" y="525780"/>
                </a:lnTo>
                <a:lnTo>
                  <a:pt x="413605" y="529590"/>
                </a:lnTo>
                <a:lnTo>
                  <a:pt x="404915" y="532130"/>
                </a:lnTo>
                <a:lnTo>
                  <a:pt x="483100" y="532130"/>
                </a:lnTo>
                <a:lnTo>
                  <a:pt x="474423" y="529590"/>
                </a:lnTo>
                <a:lnTo>
                  <a:pt x="467350" y="525780"/>
                </a:lnTo>
                <a:lnTo>
                  <a:pt x="462587" y="518160"/>
                </a:lnTo>
                <a:lnTo>
                  <a:pt x="460842" y="509270"/>
                </a:lnTo>
                <a:lnTo>
                  <a:pt x="462587" y="500380"/>
                </a:lnTo>
                <a:lnTo>
                  <a:pt x="467351" y="494030"/>
                </a:lnTo>
                <a:lnTo>
                  <a:pt x="474425" y="488950"/>
                </a:lnTo>
                <a:lnTo>
                  <a:pt x="483100" y="487680"/>
                </a:lnTo>
                <a:close/>
              </a:path>
              <a:path w="810260" h="1206500">
                <a:moveTo>
                  <a:pt x="655030" y="487680"/>
                </a:moveTo>
                <a:lnTo>
                  <a:pt x="483100" y="487680"/>
                </a:lnTo>
                <a:lnTo>
                  <a:pt x="491789" y="488950"/>
                </a:lnTo>
                <a:lnTo>
                  <a:pt x="498895" y="494030"/>
                </a:lnTo>
                <a:lnTo>
                  <a:pt x="503691" y="500380"/>
                </a:lnTo>
                <a:lnTo>
                  <a:pt x="505451" y="509270"/>
                </a:lnTo>
                <a:lnTo>
                  <a:pt x="503691" y="518160"/>
                </a:lnTo>
                <a:lnTo>
                  <a:pt x="498895" y="525780"/>
                </a:lnTo>
                <a:lnTo>
                  <a:pt x="491789" y="529590"/>
                </a:lnTo>
                <a:lnTo>
                  <a:pt x="483100" y="532130"/>
                </a:lnTo>
                <a:lnTo>
                  <a:pt x="655030" y="532130"/>
                </a:lnTo>
                <a:lnTo>
                  <a:pt x="655030" y="487680"/>
                </a:lnTo>
                <a:close/>
              </a:path>
              <a:path w="810260" h="1206500">
                <a:moveTo>
                  <a:pt x="655030" y="306070"/>
                </a:moveTo>
                <a:lnTo>
                  <a:pt x="505451" y="306070"/>
                </a:lnTo>
                <a:lnTo>
                  <a:pt x="505451" y="435610"/>
                </a:lnTo>
                <a:lnTo>
                  <a:pt x="806684" y="435610"/>
                </a:lnTo>
                <a:lnTo>
                  <a:pt x="806684" y="312420"/>
                </a:lnTo>
                <a:lnTo>
                  <a:pt x="655030" y="312420"/>
                </a:lnTo>
                <a:lnTo>
                  <a:pt x="655030" y="306070"/>
                </a:lnTo>
                <a:close/>
              </a:path>
              <a:path w="810260" h="1206500">
                <a:moveTo>
                  <a:pt x="632301" y="226060"/>
                </a:moveTo>
                <a:lnTo>
                  <a:pt x="177529" y="226060"/>
                </a:lnTo>
                <a:lnTo>
                  <a:pt x="168677" y="228600"/>
                </a:lnTo>
                <a:lnTo>
                  <a:pt x="161453" y="232410"/>
                </a:lnTo>
                <a:lnTo>
                  <a:pt x="156585" y="240030"/>
                </a:lnTo>
                <a:lnTo>
                  <a:pt x="154800" y="248920"/>
                </a:lnTo>
                <a:lnTo>
                  <a:pt x="154800" y="312420"/>
                </a:lnTo>
                <a:lnTo>
                  <a:pt x="304379" y="312420"/>
                </a:lnTo>
                <a:lnTo>
                  <a:pt x="304379" y="306070"/>
                </a:lnTo>
                <a:lnTo>
                  <a:pt x="655030" y="306070"/>
                </a:lnTo>
                <a:lnTo>
                  <a:pt x="655030" y="248920"/>
                </a:lnTo>
                <a:lnTo>
                  <a:pt x="653245" y="240030"/>
                </a:lnTo>
                <a:lnTo>
                  <a:pt x="648377" y="232410"/>
                </a:lnTo>
                <a:lnTo>
                  <a:pt x="641153" y="228600"/>
                </a:lnTo>
                <a:lnTo>
                  <a:pt x="632301" y="226060"/>
                </a:lnTo>
                <a:close/>
              </a:path>
              <a:path w="810260" h="1206500">
                <a:moveTo>
                  <a:pt x="787255" y="270510"/>
                </a:moveTo>
                <a:lnTo>
                  <a:pt x="698130" y="270510"/>
                </a:lnTo>
                <a:lnTo>
                  <a:pt x="690576" y="273050"/>
                </a:lnTo>
                <a:lnTo>
                  <a:pt x="684400" y="276860"/>
                </a:lnTo>
                <a:lnTo>
                  <a:pt x="680232" y="283210"/>
                </a:lnTo>
                <a:lnTo>
                  <a:pt x="678702" y="290830"/>
                </a:lnTo>
                <a:lnTo>
                  <a:pt x="678702" y="312420"/>
                </a:lnTo>
                <a:lnTo>
                  <a:pt x="806684" y="312420"/>
                </a:lnTo>
                <a:lnTo>
                  <a:pt x="806684" y="290830"/>
                </a:lnTo>
                <a:lnTo>
                  <a:pt x="805154" y="283210"/>
                </a:lnTo>
                <a:lnTo>
                  <a:pt x="800985" y="276860"/>
                </a:lnTo>
                <a:lnTo>
                  <a:pt x="794808" y="273050"/>
                </a:lnTo>
                <a:lnTo>
                  <a:pt x="787255" y="270510"/>
                </a:lnTo>
                <a:close/>
              </a:path>
              <a:path w="810260" h="1206500">
                <a:moveTo>
                  <a:pt x="548925" y="146050"/>
                </a:moveTo>
                <a:lnTo>
                  <a:pt x="260906" y="146050"/>
                </a:lnTo>
                <a:lnTo>
                  <a:pt x="265050" y="149860"/>
                </a:lnTo>
                <a:lnTo>
                  <a:pt x="265050" y="226060"/>
                </a:lnTo>
                <a:lnTo>
                  <a:pt x="544780" y="226060"/>
                </a:lnTo>
                <a:lnTo>
                  <a:pt x="544780" y="149860"/>
                </a:lnTo>
                <a:lnTo>
                  <a:pt x="548925" y="146050"/>
                </a:lnTo>
                <a:close/>
              </a:path>
              <a:path w="810260" h="1206500">
                <a:moveTo>
                  <a:pt x="347008" y="80010"/>
                </a:moveTo>
                <a:lnTo>
                  <a:pt x="237506" y="80010"/>
                </a:lnTo>
                <a:lnTo>
                  <a:pt x="233362" y="83820"/>
                </a:lnTo>
                <a:lnTo>
                  <a:pt x="233362" y="142240"/>
                </a:lnTo>
                <a:lnTo>
                  <a:pt x="237506" y="146050"/>
                </a:lnTo>
                <a:lnTo>
                  <a:pt x="347008" y="146050"/>
                </a:lnTo>
                <a:lnTo>
                  <a:pt x="334192" y="143510"/>
                </a:lnTo>
                <a:lnTo>
                  <a:pt x="323730" y="135890"/>
                </a:lnTo>
                <a:lnTo>
                  <a:pt x="316678" y="125730"/>
                </a:lnTo>
                <a:lnTo>
                  <a:pt x="314093" y="113030"/>
                </a:lnTo>
                <a:lnTo>
                  <a:pt x="316678" y="100330"/>
                </a:lnTo>
                <a:lnTo>
                  <a:pt x="323730" y="90170"/>
                </a:lnTo>
                <a:lnTo>
                  <a:pt x="334192" y="82550"/>
                </a:lnTo>
                <a:lnTo>
                  <a:pt x="347008" y="80010"/>
                </a:lnTo>
                <a:close/>
              </a:path>
              <a:path w="810260" h="1206500">
                <a:moveTo>
                  <a:pt x="462822" y="80010"/>
                </a:moveTo>
                <a:lnTo>
                  <a:pt x="347008" y="80010"/>
                </a:lnTo>
                <a:lnTo>
                  <a:pt x="359823" y="82550"/>
                </a:lnTo>
                <a:lnTo>
                  <a:pt x="370285" y="90170"/>
                </a:lnTo>
                <a:lnTo>
                  <a:pt x="377337" y="100330"/>
                </a:lnTo>
                <a:lnTo>
                  <a:pt x="379922" y="113030"/>
                </a:lnTo>
                <a:lnTo>
                  <a:pt x="377336" y="125730"/>
                </a:lnTo>
                <a:lnTo>
                  <a:pt x="370284" y="135890"/>
                </a:lnTo>
                <a:lnTo>
                  <a:pt x="359822" y="143510"/>
                </a:lnTo>
                <a:lnTo>
                  <a:pt x="347008" y="146050"/>
                </a:lnTo>
                <a:lnTo>
                  <a:pt x="462822" y="146050"/>
                </a:lnTo>
                <a:lnTo>
                  <a:pt x="450008" y="143510"/>
                </a:lnTo>
                <a:lnTo>
                  <a:pt x="439546" y="135890"/>
                </a:lnTo>
                <a:lnTo>
                  <a:pt x="432494" y="125730"/>
                </a:lnTo>
                <a:lnTo>
                  <a:pt x="429908" y="113030"/>
                </a:lnTo>
                <a:lnTo>
                  <a:pt x="432493" y="100330"/>
                </a:lnTo>
                <a:lnTo>
                  <a:pt x="439545" y="90170"/>
                </a:lnTo>
                <a:lnTo>
                  <a:pt x="450007" y="82550"/>
                </a:lnTo>
                <a:lnTo>
                  <a:pt x="462822" y="80010"/>
                </a:lnTo>
                <a:close/>
              </a:path>
              <a:path w="810260" h="1206500">
                <a:moveTo>
                  <a:pt x="572323" y="80010"/>
                </a:moveTo>
                <a:lnTo>
                  <a:pt x="462822" y="80010"/>
                </a:lnTo>
                <a:lnTo>
                  <a:pt x="475638" y="82550"/>
                </a:lnTo>
                <a:lnTo>
                  <a:pt x="486100" y="90170"/>
                </a:lnTo>
                <a:lnTo>
                  <a:pt x="493152" y="100330"/>
                </a:lnTo>
                <a:lnTo>
                  <a:pt x="495737" y="113030"/>
                </a:lnTo>
                <a:lnTo>
                  <a:pt x="493151" y="125730"/>
                </a:lnTo>
                <a:lnTo>
                  <a:pt x="486099" y="135890"/>
                </a:lnTo>
                <a:lnTo>
                  <a:pt x="475636" y="143510"/>
                </a:lnTo>
                <a:lnTo>
                  <a:pt x="462822" y="146050"/>
                </a:lnTo>
                <a:lnTo>
                  <a:pt x="572323" y="146050"/>
                </a:lnTo>
                <a:lnTo>
                  <a:pt x="576468" y="142240"/>
                </a:lnTo>
                <a:lnTo>
                  <a:pt x="576468" y="83820"/>
                </a:lnTo>
                <a:lnTo>
                  <a:pt x="572323" y="80010"/>
                </a:lnTo>
                <a:close/>
              </a:path>
              <a:path w="810260" h="1206500">
                <a:moveTo>
                  <a:pt x="522522" y="0"/>
                </a:moveTo>
                <a:lnTo>
                  <a:pt x="287308" y="0"/>
                </a:lnTo>
                <a:lnTo>
                  <a:pt x="278639" y="1270"/>
                </a:lnTo>
                <a:lnTo>
                  <a:pt x="271565" y="6350"/>
                </a:lnTo>
                <a:lnTo>
                  <a:pt x="266798" y="13970"/>
                </a:lnTo>
                <a:lnTo>
                  <a:pt x="265050" y="21590"/>
                </a:lnTo>
                <a:lnTo>
                  <a:pt x="265050" y="76200"/>
                </a:lnTo>
                <a:lnTo>
                  <a:pt x="260906" y="80010"/>
                </a:lnTo>
                <a:lnTo>
                  <a:pt x="548924" y="80010"/>
                </a:lnTo>
                <a:lnTo>
                  <a:pt x="544779" y="76200"/>
                </a:lnTo>
                <a:lnTo>
                  <a:pt x="544780" y="21590"/>
                </a:lnTo>
                <a:lnTo>
                  <a:pt x="543033" y="13970"/>
                </a:lnTo>
                <a:lnTo>
                  <a:pt x="538266" y="6350"/>
                </a:lnTo>
                <a:lnTo>
                  <a:pt x="531192" y="1270"/>
                </a:lnTo>
                <a:lnTo>
                  <a:pt x="522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52994" y="121012"/>
            <a:ext cx="4755515" cy="11671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u="none" dirty="0"/>
              <a:t>Hand-annotate</a:t>
            </a:r>
            <a:r>
              <a:rPr sz="3950" u="none" spc="260" dirty="0"/>
              <a:t> </a:t>
            </a:r>
            <a:r>
              <a:rPr sz="3950" u="none" spc="-10" dirty="0"/>
              <a:t>using </a:t>
            </a:r>
            <a:r>
              <a:rPr sz="3950" u="none" dirty="0"/>
              <a:t>Prodigy</a:t>
            </a:r>
            <a:r>
              <a:rPr sz="3950" u="none" spc="120" dirty="0"/>
              <a:t> </a:t>
            </a:r>
            <a:r>
              <a:rPr sz="3950" u="none" spc="-10" dirty="0"/>
              <a:t>system</a:t>
            </a:r>
            <a:endParaRPr sz="39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8705" y="577672"/>
            <a:ext cx="13647490" cy="101532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7032" y="1941492"/>
            <a:ext cx="2828925" cy="85280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ts val="3050"/>
              </a:lnSpc>
              <a:spcBef>
                <a:spcPts val="545"/>
              </a:spcBef>
            </a:pPr>
            <a:r>
              <a:rPr sz="2850" dirty="0">
                <a:latin typeface="Arial MT"/>
                <a:cs typeface="Arial MT"/>
              </a:rPr>
              <a:t>Input</a:t>
            </a:r>
            <a:r>
              <a:rPr sz="2850" spc="100" dirty="0">
                <a:latin typeface="Arial MT"/>
                <a:cs typeface="Arial MT"/>
              </a:rPr>
              <a:t> </a:t>
            </a:r>
            <a:r>
              <a:rPr sz="2850" spc="95" dirty="0">
                <a:latin typeface="Arial MT"/>
                <a:cs typeface="Arial MT"/>
              </a:rPr>
              <a:t>to</a:t>
            </a:r>
            <a:r>
              <a:rPr sz="2850" spc="110" dirty="0">
                <a:latin typeface="Arial MT"/>
                <a:cs typeface="Arial MT"/>
              </a:rPr>
              <a:t> </a:t>
            </a:r>
            <a:r>
              <a:rPr sz="2850" spc="65" dirty="0">
                <a:latin typeface="Arial MT"/>
                <a:cs typeface="Arial MT"/>
              </a:rPr>
              <a:t>few-</a:t>
            </a:r>
            <a:r>
              <a:rPr sz="2850" spc="45" dirty="0">
                <a:latin typeface="Arial MT"/>
                <a:cs typeface="Arial MT"/>
              </a:rPr>
              <a:t>shot </a:t>
            </a:r>
            <a:r>
              <a:rPr sz="2850" spc="55" dirty="0">
                <a:latin typeface="Arial MT"/>
                <a:cs typeface="Arial MT"/>
              </a:rPr>
              <a:t>LLM</a:t>
            </a:r>
            <a:r>
              <a:rPr sz="2850" spc="10" dirty="0">
                <a:latin typeface="Arial MT"/>
                <a:cs typeface="Arial MT"/>
              </a:rPr>
              <a:t> </a:t>
            </a:r>
            <a:r>
              <a:rPr sz="2850" spc="95" dirty="0">
                <a:latin typeface="Arial MT"/>
                <a:cs typeface="Arial MT"/>
              </a:rPr>
              <a:t>to</a:t>
            </a:r>
            <a:r>
              <a:rPr sz="2850" spc="10" dirty="0">
                <a:latin typeface="Arial MT"/>
                <a:cs typeface="Arial MT"/>
              </a:rPr>
              <a:t> </a:t>
            </a:r>
            <a:r>
              <a:rPr sz="2850" spc="-10" dirty="0">
                <a:latin typeface="Arial MT"/>
                <a:cs typeface="Arial MT"/>
              </a:rPr>
              <a:t>label</a:t>
            </a:r>
            <a:endParaRPr sz="285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28848" y="9673048"/>
            <a:ext cx="2975610" cy="953769"/>
            <a:chOff x="2028848" y="9673048"/>
            <a:chExt cx="2975610" cy="953769"/>
          </a:xfrm>
        </p:grpSpPr>
        <p:sp>
          <p:nvSpPr>
            <p:cNvPr id="5" name="object 5"/>
            <p:cNvSpPr/>
            <p:nvPr/>
          </p:nvSpPr>
          <p:spPr>
            <a:xfrm>
              <a:off x="2028848" y="9673048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69" h="953770">
                  <a:moveTo>
                    <a:pt x="476761" y="0"/>
                  </a:moveTo>
                  <a:lnTo>
                    <a:pt x="431062" y="2181"/>
                  </a:lnTo>
                  <a:lnTo>
                    <a:pt x="385702" y="8727"/>
                  </a:lnTo>
                  <a:lnTo>
                    <a:pt x="341020" y="19636"/>
                  </a:lnTo>
                  <a:lnTo>
                    <a:pt x="297355" y="34910"/>
                  </a:lnTo>
                  <a:lnTo>
                    <a:pt x="255046" y="54546"/>
                  </a:lnTo>
                  <a:lnTo>
                    <a:pt x="214431" y="78547"/>
                  </a:lnTo>
                  <a:lnTo>
                    <a:pt x="175849" y="106912"/>
                  </a:lnTo>
                  <a:lnTo>
                    <a:pt x="139640" y="139640"/>
                  </a:lnTo>
                  <a:lnTo>
                    <a:pt x="106912" y="175849"/>
                  </a:lnTo>
                  <a:lnTo>
                    <a:pt x="78547" y="214431"/>
                  </a:lnTo>
                  <a:lnTo>
                    <a:pt x="54546" y="255046"/>
                  </a:lnTo>
                  <a:lnTo>
                    <a:pt x="34910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59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10" y="656166"/>
                  </a:lnTo>
                  <a:lnTo>
                    <a:pt x="54546" y="698476"/>
                  </a:lnTo>
                  <a:lnTo>
                    <a:pt x="78547" y="739091"/>
                  </a:lnTo>
                  <a:lnTo>
                    <a:pt x="106912" y="777673"/>
                  </a:lnTo>
                  <a:lnTo>
                    <a:pt x="139640" y="813882"/>
                  </a:lnTo>
                  <a:lnTo>
                    <a:pt x="175849" y="846610"/>
                  </a:lnTo>
                  <a:lnTo>
                    <a:pt x="214431" y="874974"/>
                  </a:lnTo>
                  <a:lnTo>
                    <a:pt x="255046" y="898975"/>
                  </a:lnTo>
                  <a:lnTo>
                    <a:pt x="297355" y="918612"/>
                  </a:lnTo>
                  <a:lnTo>
                    <a:pt x="341020" y="933885"/>
                  </a:lnTo>
                  <a:lnTo>
                    <a:pt x="385702" y="944794"/>
                  </a:lnTo>
                  <a:lnTo>
                    <a:pt x="431062" y="951340"/>
                  </a:lnTo>
                  <a:lnTo>
                    <a:pt x="476761" y="953522"/>
                  </a:lnTo>
                  <a:lnTo>
                    <a:pt x="522460" y="951340"/>
                  </a:lnTo>
                  <a:lnTo>
                    <a:pt x="567819" y="944794"/>
                  </a:lnTo>
                  <a:lnTo>
                    <a:pt x="612501" y="933885"/>
                  </a:lnTo>
                  <a:lnTo>
                    <a:pt x="656167" y="918612"/>
                  </a:lnTo>
                  <a:lnTo>
                    <a:pt x="698476" y="898975"/>
                  </a:lnTo>
                  <a:lnTo>
                    <a:pt x="739091" y="874974"/>
                  </a:lnTo>
                  <a:lnTo>
                    <a:pt x="777673" y="846610"/>
                  </a:lnTo>
                  <a:lnTo>
                    <a:pt x="813882" y="813882"/>
                  </a:lnTo>
                  <a:lnTo>
                    <a:pt x="846610" y="777673"/>
                  </a:lnTo>
                  <a:lnTo>
                    <a:pt x="874974" y="739091"/>
                  </a:lnTo>
                  <a:lnTo>
                    <a:pt x="898975" y="698476"/>
                  </a:lnTo>
                  <a:lnTo>
                    <a:pt x="918612" y="656166"/>
                  </a:lnTo>
                  <a:lnTo>
                    <a:pt x="933885" y="612501"/>
                  </a:lnTo>
                  <a:lnTo>
                    <a:pt x="944794" y="567819"/>
                  </a:lnTo>
                  <a:lnTo>
                    <a:pt x="951340" y="522459"/>
                  </a:lnTo>
                  <a:lnTo>
                    <a:pt x="953522" y="476761"/>
                  </a:lnTo>
                  <a:lnTo>
                    <a:pt x="951340" y="431062"/>
                  </a:lnTo>
                  <a:lnTo>
                    <a:pt x="944794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5" y="255046"/>
                  </a:lnTo>
                  <a:lnTo>
                    <a:pt x="874974" y="214431"/>
                  </a:lnTo>
                  <a:lnTo>
                    <a:pt x="846610" y="175849"/>
                  </a:lnTo>
                  <a:lnTo>
                    <a:pt x="813882" y="139640"/>
                  </a:lnTo>
                  <a:lnTo>
                    <a:pt x="777673" y="106912"/>
                  </a:lnTo>
                  <a:lnTo>
                    <a:pt x="739091" y="78547"/>
                  </a:lnTo>
                  <a:lnTo>
                    <a:pt x="698476" y="54546"/>
                  </a:lnTo>
                  <a:lnTo>
                    <a:pt x="656167" y="34910"/>
                  </a:lnTo>
                  <a:lnTo>
                    <a:pt x="612501" y="19636"/>
                  </a:lnTo>
                  <a:lnTo>
                    <a:pt x="567819" y="8727"/>
                  </a:lnTo>
                  <a:lnTo>
                    <a:pt x="522460" y="2181"/>
                  </a:lnTo>
                  <a:lnTo>
                    <a:pt x="47676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946935" y="9905276"/>
              <a:ext cx="915669" cy="64135"/>
            </a:xfrm>
            <a:custGeom>
              <a:avLst/>
              <a:gdLst/>
              <a:ahLst/>
              <a:cxnLst/>
              <a:rect l="l" t="t" r="r" b="b"/>
              <a:pathLst>
                <a:path w="915670" h="64134">
                  <a:moveTo>
                    <a:pt x="915509" y="40622"/>
                  </a:moveTo>
                  <a:lnTo>
                    <a:pt x="832740" y="25506"/>
                  </a:lnTo>
                  <a:lnTo>
                    <a:pt x="780995" y="18323"/>
                  </a:lnTo>
                  <a:lnTo>
                    <a:pt x="729594" y="12320"/>
                  </a:lnTo>
                  <a:lnTo>
                    <a:pt x="678539" y="7496"/>
                  </a:lnTo>
                  <a:lnTo>
                    <a:pt x="627829" y="3852"/>
                  </a:lnTo>
                  <a:lnTo>
                    <a:pt x="577464" y="1388"/>
                  </a:lnTo>
                  <a:lnTo>
                    <a:pt x="527445" y="104"/>
                  </a:lnTo>
                  <a:lnTo>
                    <a:pt x="477770" y="0"/>
                  </a:lnTo>
                  <a:lnTo>
                    <a:pt x="428441" y="1075"/>
                  </a:lnTo>
                  <a:lnTo>
                    <a:pt x="379456" y="3329"/>
                  </a:lnTo>
                  <a:lnTo>
                    <a:pt x="330817" y="6764"/>
                  </a:lnTo>
                  <a:lnTo>
                    <a:pt x="282523" y="11378"/>
                  </a:lnTo>
                  <a:lnTo>
                    <a:pt x="234573" y="17172"/>
                  </a:lnTo>
                  <a:lnTo>
                    <a:pt x="186969" y="24146"/>
                  </a:lnTo>
                  <a:lnTo>
                    <a:pt x="139709" y="32299"/>
                  </a:lnTo>
                  <a:lnTo>
                    <a:pt x="92794" y="41632"/>
                  </a:lnTo>
                  <a:lnTo>
                    <a:pt x="46225" y="52144"/>
                  </a:lnTo>
                  <a:lnTo>
                    <a:pt x="0" y="63837"/>
                  </a:lnTo>
                </a:path>
              </a:pathLst>
            </a:custGeom>
            <a:ln w="62825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3804752" y="9816434"/>
              <a:ext cx="273050" cy="245745"/>
            </a:xfrm>
            <a:custGeom>
              <a:avLst/>
              <a:gdLst/>
              <a:ahLst/>
              <a:cxnLst/>
              <a:rect l="l" t="t" r="r" b="b"/>
              <a:pathLst>
                <a:path w="273050" h="245745">
                  <a:moveTo>
                    <a:pt x="54029" y="0"/>
                  </a:moveTo>
                  <a:lnTo>
                    <a:pt x="0" y="245424"/>
                  </a:lnTo>
                  <a:lnTo>
                    <a:pt x="272439" y="176742"/>
                  </a:lnTo>
                  <a:lnTo>
                    <a:pt x="5402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050842" y="9673048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70" h="953770">
                  <a:moveTo>
                    <a:pt x="476761" y="0"/>
                  </a:moveTo>
                  <a:lnTo>
                    <a:pt x="431062" y="2181"/>
                  </a:lnTo>
                  <a:lnTo>
                    <a:pt x="385702" y="8727"/>
                  </a:lnTo>
                  <a:lnTo>
                    <a:pt x="341020" y="19636"/>
                  </a:lnTo>
                  <a:lnTo>
                    <a:pt x="297355" y="34910"/>
                  </a:lnTo>
                  <a:lnTo>
                    <a:pt x="255046" y="54546"/>
                  </a:lnTo>
                  <a:lnTo>
                    <a:pt x="214431" y="78547"/>
                  </a:lnTo>
                  <a:lnTo>
                    <a:pt x="175849" y="106912"/>
                  </a:lnTo>
                  <a:lnTo>
                    <a:pt x="139640" y="139640"/>
                  </a:lnTo>
                  <a:lnTo>
                    <a:pt x="106912" y="175849"/>
                  </a:lnTo>
                  <a:lnTo>
                    <a:pt x="78547" y="214431"/>
                  </a:lnTo>
                  <a:lnTo>
                    <a:pt x="54546" y="255046"/>
                  </a:lnTo>
                  <a:lnTo>
                    <a:pt x="34910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59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10" y="656166"/>
                  </a:lnTo>
                  <a:lnTo>
                    <a:pt x="54546" y="698476"/>
                  </a:lnTo>
                  <a:lnTo>
                    <a:pt x="78547" y="739091"/>
                  </a:lnTo>
                  <a:lnTo>
                    <a:pt x="106912" y="777673"/>
                  </a:lnTo>
                  <a:lnTo>
                    <a:pt x="139640" y="813882"/>
                  </a:lnTo>
                  <a:lnTo>
                    <a:pt x="175849" y="846610"/>
                  </a:lnTo>
                  <a:lnTo>
                    <a:pt x="214431" y="874974"/>
                  </a:lnTo>
                  <a:lnTo>
                    <a:pt x="255046" y="898975"/>
                  </a:lnTo>
                  <a:lnTo>
                    <a:pt x="297355" y="918612"/>
                  </a:lnTo>
                  <a:lnTo>
                    <a:pt x="341020" y="933885"/>
                  </a:lnTo>
                  <a:lnTo>
                    <a:pt x="385702" y="944794"/>
                  </a:lnTo>
                  <a:lnTo>
                    <a:pt x="431062" y="951340"/>
                  </a:lnTo>
                  <a:lnTo>
                    <a:pt x="476761" y="953522"/>
                  </a:lnTo>
                  <a:lnTo>
                    <a:pt x="522460" y="951340"/>
                  </a:lnTo>
                  <a:lnTo>
                    <a:pt x="567819" y="944794"/>
                  </a:lnTo>
                  <a:lnTo>
                    <a:pt x="612501" y="933885"/>
                  </a:lnTo>
                  <a:lnTo>
                    <a:pt x="656167" y="918612"/>
                  </a:lnTo>
                  <a:lnTo>
                    <a:pt x="698476" y="898975"/>
                  </a:lnTo>
                  <a:lnTo>
                    <a:pt x="739091" y="874974"/>
                  </a:lnTo>
                  <a:lnTo>
                    <a:pt x="777673" y="846610"/>
                  </a:lnTo>
                  <a:lnTo>
                    <a:pt x="813882" y="813882"/>
                  </a:lnTo>
                  <a:lnTo>
                    <a:pt x="846610" y="777673"/>
                  </a:lnTo>
                  <a:lnTo>
                    <a:pt x="874975" y="739091"/>
                  </a:lnTo>
                  <a:lnTo>
                    <a:pt x="898975" y="698476"/>
                  </a:lnTo>
                  <a:lnTo>
                    <a:pt x="918612" y="656166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0" y="522459"/>
                  </a:lnTo>
                  <a:lnTo>
                    <a:pt x="953522" y="476761"/>
                  </a:lnTo>
                  <a:lnTo>
                    <a:pt x="951340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5" y="255046"/>
                  </a:lnTo>
                  <a:lnTo>
                    <a:pt x="874975" y="214431"/>
                  </a:lnTo>
                  <a:lnTo>
                    <a:pt x="846610" y="175849"/>
                  </a:lnTo>
                  <a:lnTo>
                    <a:pt x="813882" y="139640"/>
                  </a:lnTo>
                  <a:lnTo>
                    <a:pt x="777673" y="106912"/>
                  </a:lnTo>
                  <a:lnTo>
                    <a:pt x="739091" y="78547"/>
                  </a:lnTo>
                  <a:lnTo>
                    <a:pt x="698476" y="54546"/>
                  </a:lnTo>
                  <a:lnTo>
                    <a:pt x="656167" y="34910"/>
                  </a:lnTo>
                  <a:lnTo>
                    <a:pt x="612501" y="19636"/>
                  </a:lnTo>
                  <a:lnTo>
                    <a:pt x="567819" y="8727"/>
                  </a:lnTo>
                  <a:lnTo>
                    <a:pt x="522460" y="2181"/>
                  </a:lnTo>
                  <a:lnTo>
                    <a:pt x="47676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/>
          <p:nvPr/>
        </p:nvSpPr>
        <p:spPr>
          <a:xfrm>
            <a:off x="3089341" y="4224465"/>
            <a:ext cx="1492885" cy="1910080"/>
          </a:xfrm>
          <a:custGeom>
            <a:avLst/>
            <a:gdLst/>
            <a:ahLst/>
            <a:cxnLst/>
            <a:rect l="l" t="t" r="r" b="b"/>
            <a:pathLst>
              <a:path w="1492885" h="1910079">
                <a:moveTo>
                  <a:pt x="1018261" y="1218771"/>
                </a:moveTo>
                <a:lnTo>
                  <a:pt x="0" y="1218771"/>
                </a:lnTo>
                <a:lnTo>
                  <a:pt x="509055" y="1910082"/>
                </a:lnTo>
                <a:lnTo>
                  <a:pt x="1018261" y="1218771"/>
                </a:lnTo>
                <a:close/>
              </a:path>
              <a:path w="1492885" h="1910079">
                <a:moveTo>
                  <a:pt x="1492601" y="0"/>
                </a:moveTo>
                <a:lnTo>
                  <a:pt x="1443892" y="958"/>
                </a:lnTo>
                <a:lnTo>
                  <a:pt x="1395818" y="3810"/>
                </a:lnTo>
                <a:lnTo>
                  <a:pt x="1348268" y="8520"/>
                </a:lnTo>
                <a:lnTo>
                  <a:pt x="1301276" y="15051"/>
                </a:lnTo>
                <a:lnTo>
                  <a:pt x="1254879" y="23367"/>
                </a:lnTo>
                <a:lnTo>
                  <a:pt x="1209113" y="33432"/>
                </a:lnTo>
                <a:lnTo>
                  <a:pt x="1164013" y="45210"/>
                </a:lnTo>
                <a:lnTo>
                  <a:pt x="1119617" y="58666"/>
                </a:lnTo>
                <a:lnTo>
                  <a:pt x="1075960" y="73762"/>
                </a:lnTo>
                <a:lnTo>
                  <a:pt x="1033079" y="90463"/>
                </a:lnTo>
                <a:lnTo>
                  <a:pt x="991008" y="108733"/>
                </a:lnTo>
                <a:lnTo>
                  <a:pt x="949785" y="128536"/>
                </a:lnTo>
                <a:lnTo>
                  <a:pt x="909445" y="149835"/>
                </a:lnTo>
                <a:lnTo>
                  <a:pt x="870025" y="172595"/>
                </a:lnTo>
                <a:lnTo>
                  <a:pt x="831560" y="196779"/>
                </a:lnTo>
                <a:lnTo>
                  <a:pt x="794087" y="222352"/>
                </a:lnTo>
                <a:lnTo>
                  <a:pt x="757642" y="249277"/>
                </a:lnTo>
                <a:lnTo>
                  <a:pt x="722260" y="277518"/>
                </a:lnTo>
                <a:lnTo>
                  <a:pt x="687979" y="307040"/>
                </a:lnTo>
                <a:lnTo>
                  <a:pt x="654833" y="337806"/>
                </a:lnTo>
                <a:lnTo>
                  <a:pt x="622859" y="369780"/>
                </a:lnTo>
                <a:lnTo>
                  <a:pt x="592093" y="402925"/>
                </a:lnTo>
                <a:lnTo>
                  <a:pt x="562572" y="437207"/>
                </a:lnTo>
                <a:lnTo>
                  <a:pt x="534330" y="472589"/>
                </a:lnTo>
                <a:lnTo>
                  <a:pt x="507405" y="509034"/>
                </a:lnTo>
                <a:lnTo>
                  <a:pt x="481832" y="546507"/>
                </a:lnTo>
                <a:lnTo>
                  <a:pt x="457648" y="584972"/>
                </a:lnTo>
                <a:lnTo>
                  <a:pt x="434888" y="624392"/>
                </a:lnTo>
                <a:lnTo>
                  <a:pt x="413589" y="664732"/>
                </a:lnTo>
                <a:lnTo>
                  <a:pt x="393786" y="705955"/>
                </a:lnTo>
                <a:lnTo>
                  <a:pt x="375516" y="748026"/>
                </a:lnTo>
                <a:lnTo>
                  <a:pt x="358815" y="790907"/>
                </a:lnTo>
                <a:lnTo>
                  <a:pt x="343719" y="834564"/>
                </a:lnTo>
                <a:lnTo>
                  <a:pt x="330264" y="878960"/>
                </a:lnTo>
                <a:lnTo>
                  <a:pt x="318485" y="924059"/>
                </a:lnTo>
                <a:lnTo>
                  <a:pt x="308420" y="969826"/>
                </a:lnTo>
                <a:lnTo>
                  <a:pt x="300104" y="1016223"/>
                </a:lnTo>
                <a:lnTo>
                  <a:pt x="293573" y="1063214"/>
                </a:lnTo>
                <a:lnTo>
                  <a:pt x="288864" y="1110765"/>
                </a:lnTo>
                <a:lnTo>
                  <a:pt x="286011" y="1158838"/>
                </a:lnTo>
                <a:lnTo>
                  <a:pt x="285053" y="1207398"/>
                </a:lnTo>
                <a:lnTo>
                  <a:pt x="285110" y="1211181"/>
                </a:lnTo>
                <a:lnTo>
                  <a:pt x="285202" y="1218771"/>
                </a:lnTo>
                <a:lnTo>
                  <a:pt x="731262" y="1218771"/>
                </a:lnTo>
                <a:lnTo>
                  <a:pt x="731210" y="1215008"/>
                </a:lnTo>
                <a:lnTo>
                  <a:pt x="730963" y="1211181"/>
                </a:lnTo>
                <a:lnTo>
                  <a:pt x="730963" y="1207398"/>
                </a:lnTo>
                <a:lnTo>
                  <a:pt x="732461" y="1159246"/>
                </a:lnTo>
                <a:lnTo>
                  <a:pt x="736896" y="1111889"/>
                </a:lnTo>
                <a:lnTo>
                  <a:pt x="744180" y="1065419"/>
                </a:lnTo>
                <a:lnTo>
                  <a:pt x="754222" y="1019923"/>
                </a:lnTo>
                <a:lnTo>
                  <a:pt x="766933" y="975491"/>
                </a:lnTo>
                <a:lnTo>
                  <a:pt x="782225" y="932212"/>
                </a:lnTo>
                <a:lnTo>
                  <a:pt x="800007" y="890176"/>
                </a:lnTo>
                <a:lnTo>
                  <a:pt x="820191" y="849470"/>
                </a:lnTo>
                <a:lnTo>
                  <a:pt x="842688" y="810186"/>
                </a:lnTo>
                <a:lnTo>
                  <a:pt x="867407" y="772411"/>
                </a:lnTo>
                <a:lnTo>
                  <a:pt x="894261" y="736234"/>
                </a:lnTo>
                <a:lnTo>
                  <a:pt x="923159" y="701746"/>
                </a:lnTo>
                <a:lnTo>
                  <a:pt x="954013" y="669034"/>
                </a:lnTo>
                <a:lnTo>
                  <a:pt x="986733" y="638189"/>
                </a:lnTo>
                <a:lnTo>
                  <a:pt x="1021230" y="609300"/>
                </a:lnTo>
                <a:lnTo>
                  <a:pt x="1057415" y="582454"/>
                </a:lnTo>
                <a:lnTo>
                  <a:pt x="1095198" y="557743"/>
                </a:lnTo>
                <a:lnTo>
                  <a:pt x="1134490" y="535254"/>
                </a:lnTo>
                <a:lnTo>
                  <a:pt x="1175202" y="515077"/>
                </a:lnTo>
                <a:lnTo>
                  <a:pt x="1217245" y="497301"/>
                </a:lnTo>
                <a:lnTo>
                  <a:pt x="1260530" y="482015"/>
                </a:lnTo>
                <a:lnTo>
                  <a:pt x="1304967" y="469309"/>
                </a:lnTo>
                <a:lnTo>
                  <a:pt x="1350467" y="459271"/>
                </a:lnTo>
                <a:lnTo>
                  <a:pt x="1396940" y="451990"/>
                </a:lnTo>
                <a:lnTo>
                  <a:pt x="1444298" y="447557"/>
                </a:lnTo>
                <a:lnTo>
                  <a:pt x="1492601" y="446059"/>
                </a:lnTo>
                <a:lnTo>
                  <a:pt x="1492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2362421" y="6412285"/>
            <a:ext cx="293624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00" dirty="0">
                <a:latin typeface="Georgia"/>
                <a:cs typeface="Georgia"/>
              </a:rPr>
              <a:t>jsonl</a:t>
            </a:r>
            <a:r>
              <a:rPr sz="3950" spc="40" dirty="0">
                <a:latin typeface="Georgia"/>
                <a:cs typeface="Georgia"/>
              </a:rPr>
              <a:t> </a:t>
            </a:r>
            <a:r>
              <a:rPr sz="3950" spc="150" dirty="0">
                <a:latin typeface="Georgia"/>
                <a:cs typeface="Georgia"/>
              </a:rPr>
              <a:t>format</a:t>
            </a:r>
            <a:endParaRPr sz="3950" dirty="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3062" y="7292520"/>
            <a:ext cx="1047115" cy="1624965"/>
          </a:xfrm>
          <a:custGeom>
            <a:avLst/>
            <a:gdLst/>
            <a:ahLst/>
            <a:cxnLst/>
            <a:rect l="l" t="t" r="r" b="b"/>
            <a:pathLst>
              <a:path w="1047114" h="1624965">
                <a:moveTo>
                  <a:pt x="691078" y="0"/>
                </a:moveTo>
                <a:lnTo>
                  <a:pt x="356010" y="0"/>
                </a:lnTo>
                <a:lnTo>
                  <a:pt x="356010" y="954718"/>
                </a:lnTo>
                <a:lnTo>
                  <a:pt x="0" y="954718"/>
                </a:lnTo>
                <a:lnTo>
                  <a:pt x="523544" y="1624855"/>
                </a:lnTo>
                <a:lnTo>
                  <a:pt x="1047088" y="954718"/>
                </a:lnTo>
                <a:lnTo>
                  <a:pt x="691078" y="954718"/>
                </a:lnTo>
                <a:lnTo>
                  <a:pt x="6910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47229" y="3517678"/>
            <a:ext cx="1138555" cy="3577590"/>
          </a:xfrm>
          <a:custGeom>
            <a:avLst/>
            <a:gdLst/>
            <a:ahLst/>
            <a:cxnLst/>
            <a:rect l="l" t="t" r="r" b="b"/>
            <a:pathLst>
              <a:path w="1138555" h="3577590">
                <a:moveTo>
                  <a:pt x="557705" y="1294774"/>
                </a:moveTo>
                <a:lnTo>
                  <a:pt x="217513" y="1294774"/>
                </a:lnTo>
                <a:lnTo>
                  <a:pt x="217399" y="1316073"/>
                </a:lnTo>
                <a:lnTo>
                  <a:pt x="217791" y="1382747"/>
                </a:lnTo>
                <a:lnTo>
                  <a:pt x="218962" y="1448943"/>
                </a:lnTo>
                <a:lnTo>
                  <a:pt x="220900" y="1514633"/>
                </a:lnTo>
                <a:lnTo>
                  <a:pt x="223583" y="1579528"/>
                </a:lnTo>
                <a:lnTo>
                  <a:pt x="226962" y="1643051"/>
                </a:lnTo>
                <a:lnTo>
                  <a:pt x="231208" y="1708406"/>
                </a:lnTo>
                <a:lnTo>
                  <a:pt x="236107" y="1771810"/>
                </a:lnTo>
                <a:lnTo>
                  <a:pt x="241719" y="1834576"/>
                </a:lnTo>
                <a:lnTo>
                  <a:pt x="248033" y="1896677"/>
                </a:lnTo>
                <a:lnTo>
                  <a:pt x="255040" y="1958087"/>
                </a:lnTo>
                <a:lnTo>
                  <a:pt x="262726" y="2018780"/>
                </a:lnTo>
                <a:lnTo>
                  <a:pt x="271083" y="2078729"/>
                </a:lnTo>
                <a:lnTo>
                  <a:pt x="280099" y="2137907"/>
                </a:lnTo>
                <a:lnTo>
                  <a:pt x="289764" y="2196289"/>
                </a:lnTo>
                <a:lnTo>
                  <a:pt x="300066" y="2253847"/>
                </a:lnTo>
                <a:lnTo>
                  <a:pt x="310995" y="2310554"/>
                </a:lnTo>
                <a:lnTo>
                  <a:pt x="322541" y="2366386"/>
                </a:lnTo>
                <a:lnTo>
                  <a:pt x="334691" y="2421314"/>
                </a:lnTo>
                <a:lnTo>
                  <a:pt x="347436" y="2475312"/>
                </a:lnTo>
                <a:lnTo>
                  <a:pt x="360765" y="2528355"/>
                </a:lnTo>
                <a:lnTo>
                  <a:pt x="374666" y="2580415"/>
                </a:lnTo>
                <a:lnTo>
                  <a:pt x="389129" y="2631465"/>
                </a:lnTo>
                <a:lnTo>
                  <a:pt x="404144" y="2681481"/>
                </a:lnTo>
                <a:lnTo>
                  <a:pt x="419700" y="2730433"/>
                </a:lnTo>
                <a:lnTo>
                  <a:pt x="435785" y="2778298"/>
                </a:lnTo>
                <a:lnTo>
                  <a:pt x="452388" y="2825047"/>
                </a:lnTo>
                <a:lnTo>
                  <a:pt x="469500" y="2870654"/>
                </a:lnTo>
                <a:lnTo>
                  <a:pt x="487110" y="2915093"/>
                </a:lnTo>
                <a:lnTo>
                  <a:pt x="505205" y="2958338"/>
                </a:lnTo>
                <a:lnTo>
                  <a:pt x="523777" y="3000361"/>
                </a:lnTo>
                <a:lnTo>
                  <a:pt x="542813" y="3041136"/>
                </a:lnTo>
                <a:lnTo>
                  <a:pt x="562304" y="3080637"/>
                </a:lnTo>
                <a:lnTo>
                  <a:pt x="582237" y="3118838"/>
                </a:lnTo>
                <a:lnTo>
                  <a:pt x="602604" y="3155711"/>
                </a:lnTo>
                <a:lnTo>
                  <a:pt x="623392" y="3191230"/>
                </a:lnTo>
                <a:lnTo>
                  <a:pt x="644590" y="3225369"/>
                </a:lnTo>
                <a:lnTo>
                  <a:pt x="666190" y="3258101"/>
                </a:lnTo>
                <a:lnTo>
                  <a:pt x="688178" y="3289399"/>
                </a:lnTo>
                <a:lnTo>
                  <a:pt x="733279" y="3347590"/>
                </a:lnTo>
                <a:lnTo>
                  <a:pt x="779809" y="3399730"/>
                </a:lnTo>
                <a:lnTo>
                  <a:pt x="827679" y="3445606"/>
                </a:lnTo>
                <a:lnTo>
                  <a:pt x="876805" y="3485006"/>
                </a:lnTo>
                <a:lnTo>
                  <a:pt x="927099" y="3517718"/>
                </a:lnTo>
                <a:lnTo>
                  <a:pt x="978476" y="3543530"/>
                </a:lnTo>
                <a:lnTo>
                  <a:pt x="1030848" y="3562229"/>
                </a:lnTo>
                <a:lnTo>
                  <a:pt x="1084130" y="3573605"/>
                </a:lnTo>
                <a:lnTo>
                  <a:pt x="1138235" y="3577443"/>
                </a:lnTo>
                <a:lnTo>
                  <a:pt x="1138349" y="2742006"/>
                </a:lnTo>
                <a:lnTo>
                  <a:pt x="1110898" y="2740454"/>
                </a:lnTo>
                <a:lnTo>
                  <a:pt x="1083887" y="2735844"/>
                </a:lnTo>
                <a:lnTo>
                  <a:pt x="1030951" y="2717724"/>
                </a:lnTo>
                <a:lnTo>
                  <a:pt x="979650" y="2688192"/>
                </a:lnTo>
                <a:lnTo>
                  <a:pt x="930207" y="2647797"/>
                </a:lnTo>
                <a:lnTo>
                  <a:pt x="882846" y="2597086"/>
                </a:lnTo>
                <a:lnTo>
                  <a:pt x="837789" y="2536607"/>
                </a:lnTo>
                <a:lnTo>
                  <a:pt x="816194" y="2502875"/>
                </a:lnTo>
                <a:lnTo>
                  <a:pt x="795260" y="2466906"/>
                </a:lnTo>
                <a:lnTo>
                  <a:pt x="775013" y="2428769"/>
                </a:lnTo>
                <a:lnTo>
                  <a:pt x="755482" y="2388532"/>
                </a:lnTo>
                <a:lnTo>
                  <a:pt x="736694" y="2346264"/>
                </a:lnTo>
                <a:lnTo>
                  <a:pt x="718678" y="2302033"/>
                </a:lnTo>
                <a:lnTo>
                  <a:pt x="701462" y="2255906"/>
                </a:lnTo>
                <a:lnTo>
                  <a:pt x="685072" y="2207954"/>
                </a:lnTo>
                <a:lnTo>
                  <a:pt x="669538" y="2158244"/>
                </a:lnTo>
                <a:lnTo>
                  <a:pt x="654887" y="2106845"/>
                </a:lnTo>
                <a:lnTo>
                  <a:pt x="641147" y="2053825"/>
                </a:lnTo>
                <a:lnTo>
                  <a:pt x="628345" y="1999253"/>
                </a:lnTo>
                <a:lnTo>
                  <a:pt x="616511" y="1943196"/>
                </a:lnTo>
                <a:lnTo>
                  <a:pt x="605671" y="1885725"/>
                </a:lnTo>
                <a:lnTo>
                  <a:pt x="595854" y="1826906"/>
                </a:lnTo>
                <a:lnTo>
                  <a:pt x="587087" y="1766808"/>
                </a:lnTo>
                <a:lnTo>
                  <a:pt x="579398" y="1705500"/>
                </a:lnTo>
                <a:lnTo>
                  <a:pt x="572816" y="1643051"/>
                </a:lnTo>
                <a:lnTo>
                  <a:pt x="567391" y="1579791"/>
                </a:lnTo>
                <a:lnTo>
                  <a:pt x="563083" y="1515000"/>
                </a:lnTo>
                <a:lnTo>
                  <a:pt x="559987" y="1449536"/>
                </a:lnTo>
                <a:lnTo>
                  <a:pt x="558109" y="1383204"/>
                </a:lnTo>
                <a:lnTo>
                  <a:pt x="557476" y="1316073"/>
                </a:lnTo>
                <a:lnTo>
                  <a:pt x="557476" y="1308988"/>
                </a:lnTo>
                <a:lnTo>
                  <a:pt x="557665" y="1301823"/>
                </a:lnTo>
                <a:lnTo>
                  <a:pt x="557705" y="1294774"/>
                </a:lnTo>
                <a:close/>
              </a:path>
              <a:path w="1138555" h="3577590">
                <a:moveTo>
                  <a:pt x="388237" y="0"/>
                </a:moveTo>
                <a:lnTo>
                  <a:pt x="0" y="1294774"/>
                </a:lnTo>
                <a:lnTo>
                  <a:pt x="776588" y="1294774"/>
                </a:lnTo>
                <a:lnTo>
                  <a:pt x="3882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430725" y="1780007"/>
            <a:ext cx="810260" cy="1206500"/>
          </a:xfrm>
          <a:custGeom>
            <a:avLst/>
            <a:gdLst/>
            <a:ahLst/>
            <a:cxnLst/>
            <a:rect l="l" t="t" r="r" b="b"/>
            <a:pathLst>
              <a:path w="810260" h="1206500">
                <a:moveTo>
                  <a:pt x="355213" y="764540"/>
                </a:moveTo>
                <a:lnTo>
                  <a:pt x="202238" y="764540"/>
                </a:lnTo>
                <a:lnTo>
                  <a:pt x="202238" y="1104900"/>
                </a:lnTo>
                <a:lnTo>
                  <a:pt x="199801" y="1111250"/>
                </a:lnTo>
                <a:lnTo>
                  <a:pt x="158842" y="1165860"/>
                </a:lnTo>
                <a:lnTo>
                  <a:pt x="156403" y="1172210"/>
                </a:lnTo>
                <a:lnTo>
                  <a:pt x="156403" y="1200150"/>
                </a:lnTo>
                <a:lnTo>
                  <a:pt x="163265" y="1206500"/>
                </a:lnTo>
                <a:lnTo>
                  <a:pt x="348351" y="1206500"/>
                </a:lnTo>
                <a:lnTo>
                  <a:pt x="355213" y="1200150"/>
                </a:lnTo>
                <a:lnTo>
                  <a:pt x="355213" y="764540"/>
                </a:lnTo>
                <a:close/>
              </a:path>
              <a:path w="810260" h="1206500">
                <a:moveTo>
                  <a:pt x="607591" y="764540"/>
                </a:moveTo>
                <a:lnTo>
                  <a:pt x="454617" y="764540"/>
                </a:lnTo>
                <a:lnTo>
                  <a:pt x="454617" y="1200150"/>
                </a:lnTo>
                <a:lnTo>
                  <a:pt x="461479" y="1206500"/>
                </a:lnTo>
                <a:lnTo>
                  <a:pt x="646565" y="1206500"/>
                </a:lnTo>
                <a:lnTo>
                  <a:pt x="653332" y="1200150"/>
                </a:lnTo>
                <a:lnTo>
                  <a:pt x="653332" y="1172210"/>
                </a:lnTo>
                <a:lnTo>
                  <a:pt x="650988" y="1165860"/>
                </a:lnTo>
                <a:lnTo>
                  <a:pt x="609935" y="1111250"/>
                </a:lnTo>
                <a:lnTo>
                  <a:pt x="607591" y="1104900"/>
                </a:lnTo>
                <a:lnTo>
                  <a:pt x="607591" y="764540"/>
                </a:lnTo>
                <a:close/>
              </a:path>
              <a:path w="810260" h="1206500">
                <a:moveTo>
                  <a:pt x="104343" y="764540"/>
                </a:moveTo>
                <a:lnTo>
                  <a:pt x="29931" y="764540"/>
                </a:lnTo>
                <a:lnTo>
                  <a:pt x="1372" y="798830"/>
                </a:lnTo>
                <a:lnTo>
                  <a:pt x="0" y="805180"/>
                </a:lnTo>
                <a:lnTo>
                  <a:pt x="19965" y="876300"/>
                </a:lnTo>
                <a:lnTo>
                  <a:pt x="23145" y="878840"/>
                </a:lnTo>
                <a:lnTo>
                  <a:pt x="43686" y="878840"/>
                </a:lnTo>
                <a:lnTo>
                  <a:pt x="47284" y="875030"/>
                </a:lnTo>
                <a:lnTo>
                  <a:pt x="47284" y="826770"/>
                </a:lnTo>
                <a:lnTo>
                  <a:pt x="48849" y="819150"/>
                </a:lnTo>
                <a:lnTo>
                  <a:pt x="53117" y="812800"/>
                </a:lnTo>
                <a:lnTo>
                  <a:pt x="59443" y="807720"/>
                </a:lnTo>
                <a:lnTo>
                  <a:pt x="67184" y="806450"/>
                </a:lnTo>
                <a:lnTo>
                  <a:pt x="133918" y="806450"/>
                </a:lnTo>
                <a:lnTo>
                  <a:pt x="134275" y="805180"/>
                </a:lnTo>
                <a:lnTo>
                  <a:pt x="132902" y="798830"/>
                </a:lnTo>
                <a:lnTo>
                  <a:pt x="104343" y="764540"/>
                </a:lnTo>
                <a:close/>
              </a:path>
              <a:path w="810260" h="1206500">
                <a:moveTo>
                  <a:pt x="133918" y="806450"/>
                </a:moveTo>
                <a:lnTo>
                  <a:pt x="67184" y="806450"/>
                </a:lnTo>
                <a:lnTo>
                  <a:pt x="74911" y="807720"/>
                </a:lnTo>
                <a:lnTo>
                  <a:pt x="81204" y="812800"/>
                </a:lnTo>
                <a:lnTo>
                  <a:pt x="85439" y="819150"/>
                </a:lnTo>
                <a:lnTo>
                  <a:pt x="86990" y="826770"/>
                </a:lnTo>
                <a:lnTo>
                  <a:pt x="86990" y="875030"/>
                </a:lnTo>
                <a:lnTo>
                  <a:pt x="90590" y="878840"/>
                </a:lnTo>
                <a:lnTo>
                  <a:pt x="111126" y="878840"/>
                </a:lnTo>
                <a:lnTo>
                  <a:pt x="114308" y="876300"/>
                </a:lnTo>
                <a:lnTo>
                  <a:pt x="133918" y="806450"/>
                </a:lnTo>
                <a:close/>
              </a:path>
              <a:path w="810260" h="1206500">
                <a:moveTo>
                  <a:pt x="779899" y="764540"/>
                </a:moveTo>
                <a:lnTo>
                  <a:pt x="705487" y="764540"/>
                </a:lnTo>
                <a:lnTo>
                  <a:pt x="676928" y="798830"/>
                </a:lnTo>
                <a:lnTo>
                  <a:pt x="675555" y="805180"/>
                </a:lnTo>
                <a:lnTo>
                  <a:pt x="695522" y="876300"/>
                </a:lnTo>
                <a:lnTo>
                  <a:pt x="698701" y="878840"/>
                </a:lnTo>
                <a:lnTo>
                  <a:pt x="719243" y="878840"/>
                </a:lnTo>
                <a:lnTo>
                  <a:pt x="722746" y="875030"/>
                </a:lnTo>
                <a:lnTo>
                  <a:pt x="722746" y="826770"/>
                </a:lnTo>
                <a:lnTo>
                  <a:pt x="724311" y="819150"/>
                </a:lnTo>
                <a:lnTo>
                  <a:pt x="728579" y="812800"/>
                </a:lnTo>
                <a:lnTo>
                  <a:pt x="734905" y="807720"/>
                </a:lnTo>
                <a:lnTo>
                  <a:pt x="742646" y="806450"/>
                </a:lnTo>
                <a:lnTo>
                  <a:pt x="809478" y="806450"/>
                </a:lnTo>
                <a:lnTo>
                  <a:pt x="809837" y="805180"/>
                </a:lnTo>
                <a:lnTo>
                  <a:pt x="808459" y="798830"/>
                </a:lnTo>
                <a:lnTo>
                  <a:pt x="779899" y="764540"/>
                </a:lnTo>
                <a:close/>
              </a:path>
              <a:path w="810260" h="1206500">
                <a:moveTo>
                  <a:pt x="809478" y="806450"/>
                </a:moveTo>
                <a:lnTo>
                  <a:pt x="742646" y="806450"/>
                </a:lnTo>
                <a:lnTo>
                  <a:pt x="750387" y="807720"/>
                </a:lnTo>
                <a:lnTo>
                  <a:pt x="756713" y="812800"/>
                </a:lnTo>
                <a:lnTo>
                  <a:pt x="760980" y="819150"/>
                </a:lnTo>
                <a:lnTo>
                  <a:pt x="762546" y="826770"/>
                </a:lnTo>
                <a:lnTo>
                  <a:pt x="762546" y="875030"/>
                </a:lnTo>
                <a:lnTo>
                  <a:pt x="766147" y="878840"/>
                </a:lnTo>
                <a:lnTo>
                  <a:pt x="786681" y="878840"/>
                </a:lnTo>
                <a:lnTo>
                  <a:pt x="789767" y="876300"/>
                </a:lnTo>
                <a:lnTo>
                  <a:pt x="809478" y="806450"/>
                </a:lnTo>
                <a:close/>
              </a:path>
              <a:path w="810260" h="1206500">
                <a:moveTo>
                  <a:pt x="111700" y="270510"/>
                </a:moveTo>
                <a:lnTo>
                  <a:pt x="22575" y="270510"/>
                </a:lnTo>
                <a:lnTo>
                  <a:pt x="15020" y="273050"/>
                </a:lnTo>
                <a:lnTo>
                  <a:pt x="8844" y="276860"/>
                </a:lnTo>
                <a:lnTo>
                  <a:pt x="4676" y="283210"/>
                </a:lnTo>
                <a:lnTo>
                  <a:pt x="3146" y="290830"/>
                </a:lnTo>
                <a:lnTo>
                  <a:pt x="3146" y="532130"/>
                </a:lnTo>
                <a:lnTo>
                  <a:pt x="9736" y="539750"/>
                </a:lnTo>
                <a:lnTo>
                  <a:pt x="18425" y="542290"/>
                </a:lnTo>
                <a:lnTo>
                  <a:pt x="18425" y="580390"/>
                </a:lnTo>
                <a:lnTo>
                  <a:pt x="9736" y="582930"/>
                </a:lnTo>
                <a:lnTo>
                  <a:pt x="3146" y="590550"/>
                </a:lnTo>
                <a:lnTo>
                  <a:pt x="3146" y="744220"/>
                </a:lnTo>
                <a:lnTo>
                  <a:pt x="4676" y="751840"/>
                </a:lnTo>
                <a:lnTo>
                  <a:pt x="8845" y="758190"/>
                </a:lnTo>
                <a:lnTo>
                  <a:pt x="15022" y="762000"/>
                </a:lnTo>
                <a:lnTo>
                  <a:pt x="22575" y="764540"/>
                </a:lnTo>
                <a:lnTo>
                  <a:pt x="111700" y="764540"/>
                </a:lnTo>
                <a:lnTo>
                  <a:pt x="119254" y="762000"/>
                </a:lnTo>
                <a:lnTo>
                  <a:pt x="125430" y="758190"/>
                </a:lnTo>
                <a:lnTo>
                  <a:pt x="129598" y="751840"/>
                </a:lnTo>
                <a:lnTo>
                  <a:pt x="131127" y="744220"/>
                </a:lnTo>
                <a:lnTo>
                  <a:pt x="131127" y="590550"/>
                </a:lnTo>
                <a:lnTo>
                  <a:pt x="124632" y="582930"/>
                </a:lnTo>
                <a:lnTo>
                  <a:pt x="115944" y="580390"/>
                </a:lnTo>
                <a:lnTo>
                  <a:pt x="115944" y="542290"/>
                </a:lnTo>
                <a:lnTo>
                  <a:pt x="124632" y="539750"/>
                </a:lnTo>
                <a:lnTo>
                  <a:pt x="131127" y="532130"/>
                </a:lnTo>
                <a:lnTo>
                  <a:pt x="131127" y="438150"/>
                </a:lnTo>
                <a:lnTo>
                  <a:pt x="806684" y="438150"/>
                </a:lnTo>
                <a:lnTo>
                  <a:pt x="806684" y="435610"/>
                </a:lnTo>
                <a:lnTo>
                  <a:pt x="304379" y="435610"/>
                </a:lnTo>
                <a:lnTo>
                  <a:pt x="304379" y="312420"/>
                </a:lnTo>
                <a:lnTo>
                  <a:pt x="131127" y="312420"/>
                </a:lnTo>
                <a:lnTo>
                  <a:pt x="131127" y="290830"/>
                </a:lnTo>
                <a:lnTo>
                  <a:pt x="129598" y="283210"/>
                </a:lnTo>
                <a:lnTo>
                  <a:pt x="125429" y="276860"/>
                </a:lnTo>
                <a:lnTo>
                  <a:pt x="119253" y="273050"/>
                </a:lnTo>
                <a:lnTo>
                  <a:pt x="111700" y="270510"/>
                </a:lnTo>
                <a:close/>
              </a:path>
              <a:path w="810260" h="1206500">
                <a:moveTo>
                  <a:pt x="655030" y="438150"/>
                </a:moveTo>
                <a:lnTo>
                  <a:pt x="154800" y="438150"/>
                </a:lnTo>
                <a:lnTo>
                  <a:pt x="154800" y="741680"/>
                </a:lnTo>
                <a:lnTo>
                  <a:pt x="156585" y="750570"/>
                </a:lnTo>
                <a:lnTo>
                  <a:pt x="161453" y="756920"/>
                </a:lnTo>
                <a:lnTo>
                  <a:pt x="168677" y="762000"/>
                </a:lnTo>
                <a:lnTo>
                  <a:pt x="177529" y="764540"/>
                </a:lnTo>
                <a:lnTo>
                  <a:pt x="632301" y="764540"/>
                </a:lnTo>
                <a:lnTo>
                  <a:pt x="641153" y="762000"/>
                </a:lnTo>
                <a:lnTo>
                  <a:pt x="648377" y="756920"/>
                </a:lnTo>
                <a:lnTo>
                  <a:pt x="653245" y="750570"/>
                </a:lnTo>
                <a:lnTo>
                  <a:pt x="655030" y="741680"/>
                </a:lnTo>
                <a:lnTo>
                  <a:pt x="655030" y="675640"/>
                </a:lnTo>
                <a:lnTo>
                  <a:pt x="362003" y="675640"/>
                </a:lnTo>
                <a:lnTo>
                  <a:pt x="302870" y="615950"/>
                </a:lnTo>
                <a:lnTo>
                  <a:pt x="324895" y="598170"/>
                </a:lnTo>
                <a:lnTo>
                  <a:pt x="349658" y="585470"/>
                </a:lnTo>
                <a:lnTo>
                  <a:pt x="376539" y="576580"/>
                </a:lnTo>
                <a:lnTo>
                  <a:pt x="404915" y="574040"/>
                </a:lnTo>
                <a:lnTo>
                  <a:pt x="655030" y="574040"/>
                </a:lnTo>
                <a:lnTo>
                  <a:pt x="655030" y="532130"/>
                </a:lnTo>
                <a:lnTo>
                  <a:pt x="326731" y="532130"/>
                </a:lnTo>
                <a:lnTo>
                  <a:pt x="318041" y="529590"/>
                </a:lnTo>
                <a:lnTo>
                  <a:pt x="310935" y="525780"/>
                </a:lnTo>
                <a:lnTo>
                  <a:pt x="306139" y="518160"/>
                </a:lnTo>
                <a:lnTo>
                  <a:pt x="304379" y="509270"/>
                </a:lnTo>
                <a:lnTo>
                  <a:pt x="306138" y="500380"/>
                </a:lnTo>
                <a:lnTo>
                  <a:pt x="310934" y="494030"/>
                </a:lnTo>
                <a:lnTo>
                  <a:pt x="318040" y="488950"/>
                </a:lnTo>
                <a:lnTo>
                  <a:pt x="326731" y="487680"/>
                </a:lnTo>
                <a:lnTo>
                  <a:pt x="655030" y="487680"/>
                </a:lnTo>
                <a:lnTo>
                  <a:pt x="655030" y="438150"/>
                </a:lnTo>
                <a:close/>
              </a:path>
              <a:path w="810260" h="1206500">
                <a:moveTo>
                  <a:pt x="806684" y="438150"/>
                </a:moveTo>
                <a:lnTo>
                  <a:pt x="678702" y="438150"/>
                </a:lnTo>
                <a:lnTo>
                  <a:pt x="678702" y="532130"/>
                </a:lnTo>
                <a:lnTo>
                  <a:pt x="685194" y="539750"/>
                </a:lnTo>
                <a:lnTo>
                  <a:pt x="693886" y="542290"/>
                </a:lnTo>
                <a:lnTo>
                  <a:pt x="693886" y="580390"/>
                </a:lnTo>
                <a:lnTo>
                  <a:pt x="685197" y="582930"/>
                </a:lnTo>
                <a:lnTo>
                  <a:pt x="678702" y="590550"/>
                </a:lnTo>
                <a:lnTo>
                  <a:pt x="678702" y="744220"/>
                </a:lnTo>
                <a:lnTo>
                  <a:pt x="680232" y="751840"/>
                </a:lnTo>
                <a:lnTo>
                  <a:pt x="684401" y="758190"/>
                </a:lnTo>
                <a:lnTo>
                  <a:pt x="690577" y="762000"/>
                </a:lnTo>
                <a:lnTo>
                  <a:pt x="698130" y="764540"/>
                </a:lnTo>
                <a:lnTo>
                  <a:pt x="787255" y="764540"/>
                </a:lnTo>
                <a:lnTo>
                  <a:pt x="794808" y="762000"/>
                </a:lnTo>
                <a:lnTo>
                  <a:pt x="800985" y="758190"/>
                </a:lnTo>
                <a:lnTo>
                  <a:pt x="805154" y="751840"/>
                </a:lnTo>
                <a:lnTo>
                  <a:pt x="806684" y="744220"/>
                </a:lnTo>
                <a:lnTo>
                  <a:pt x="806684" y="590550"/>
                </a:lnTo>
                <a:lnTo>
                  <a:pt x="800093" y="582930"/>
                </a:lnTo>
                <a:lnTo>
                  <a:pt x="791405" y="580390"/>
                </a:lnTo>
                <a:lnTo>
                  <a:pt x="791405" y="542290"/>
                </a:lnTo>
                <a:lnTo>
                  <a:pt x="800093" y="539750"/>
                </a:lnTo>
                <a:lnTo>
                  <a:pt x="806684" y="532130"/>
                </a:lnTo>
                <a:lnTo>
                  <a:pt x="806684" y="438150"/>
                </a:lnTo>
                <a:close/>
              </a:path>
              <a:path w="810260" h="1206500">
                <a:moveTo>
                  <a:pt x="404915" y="657860"/>
                </a:moveTo>
                <a:lnTo>
                  <a:pt x="392988" y="659130"/>
                </a:lnTo>
                <a:lnTo>
                  <a:pt x="381680" y="662940"/>
                </a:lnTo>
                <a:lnTo>
                  <a:pt x="371261" y="668020"/>
                </a:lnTo>
                <a:lnTo>
                  <a:pt x="362003" y="675640"/>
                </a:lnTo>
                <a:lnTo>
                  <a:pt x="447827" y="675640"/>
                </a:lnTo>
                <a:lnTo>
                  <a:pt x="438569" y="668020"/>
                </a:lnTo>
                <a:lnTo>
                  <a:pt x="428150" y="662940"/>
                </a:lnTo>
                <a:lnTo>
                  <a:pt x="416842" y="659130"/>
                </a:lnTo>
                <a:lnTo>
                  <a:pt x="404915" y="657860"/>
                </a:lnTo>
                <a:close/>
              </a:path>
              <a:path w="810260" h="1206500">
                <a:moveTo>
                  <a:pt x="655030" y="574040"/>
                </a:moveTo>
                <a:lnTo>
                  <a:pt x="404915" y="574040"/>
                </a:lnTo>
                <a:lnTo>
                  <a:pt x="433291" y="576580"/>
                </a:lnTo>
                <a:lnTo>
                  <a:pt x="460173" y="585470"/>
                </a:lnTo>
                <a:lnTo>
                  <a:pt x="484937" y="598170"/>
                </a:lnTo>
                <a:lnTo>
                  <a:pt x="506960" y="615950"/>
                </a:lnTo>
                <a:lnTo>
                  <a:pt x="447827" y="675640"/>
                </a:lnTo>
                <a:lnTo>
                  <a:pt x="655030" y="675640"/>
                </a:lnTo>
                <a:lnTo>
                  <a:pt x="655030" y="574040"/>
                </a:lnTo>
                <a:close/>
              </a:path>
              <a:path w="810260" h="1206500">
                <a:moveTo>
                  <a:pt x="404915" y="487680"/>
                </a:moveTo>
                <a:lnTo>
                  <a:pt x="326731" y="487680"/>
                </a:lnTo>
                <a:lnTo>
                  <a:pt x="335407" y="488950"/>
                </a:lnTo>
                <a:lnTo>
                  <a:pt x="342480" y="494030"/>
                </a:lnTo>
                <a:lnTo>
                  <a:pt x="347243" y="500380"/>
                </a:lnTo>
                <a:lnTo>
                  <a:pt x="348988" y="509270"/>
                </a:lnTo>
                <a:lnTo>
                  <a:pt x="347243" y="518160"/>
                </a:lnTo>
                <a:lnTo>
                  <a:pt x="342479" y="525780"/>
                </a:lnTo>
                <a:lnTo>
                  <a:pt x="335406" y="529590"/>
                </a:lnTo>
                <a:lnTo>
                  <a:pt x="326731" y="532130"/>
                </a:lnTo>
                <a:lnTo>
                  <a:pt x="404915" y="532130"/>
                </a:lnTo>
                <a:lnTo>
                  <a:pt x="396224" y="529590"/>
                </a:lnTo>
                <a:lnTo>
                  <a:pt x="389118" y="525780"/>
                </a:lnTo>
                <a:lnTo>
                  <a:pt x="384322" y="518160"/>
                </a:lnTo>
                <a:lnTo>
                  <a:pt x="382563" y="509270"/>
                </a:lnTo>
                <a:lnTo>
                  <a:pt x="384322" y="500380"/>
                </a:lnTo>
                <a:lnTo>
                  <a:pt x="389118" y="494030"/>
                </a:lnTo>
                <a:lnTo>
                  <a:pt x="396224" y="488950"/>
                </a:lnTo>
                <a:lnTo>
                  <a:pt x="404915" y="487680"/>
                </a:lnTo>
                <a:close/>
              </a:path>
              <a:path w="810260" h="1206500">
                <a:moveTo>
                  <a:pt x="483100" y="487680"/>
                </a:moveTo>
                <a:lnTo>
                  <a:pt x="404915" y="487680"/>
                </a:lnTo>
                <a:lnTo>
                  <a:pt x="413605" y="488950"/>
                </a:lnTo>
                <a:lnTo>
                  <a:pt x="420711" y="494030"/>
                </a:lnTo>
                <a:lnTo>
                  <a:pt x="425507" y="500380"/>
                </a:lnTo>
                <a:lnTo>
                  <a:pt x="427267" y="509270"/>
                </a:lnTo>
                <a:lnTo>
                  <a:pt x="425507" y="518160"/>
                </a:lnTo>
                <a:lnTo>
                  <a:pt x="420711" y="525780"/>
                </a:lnTo>
                <a:lnTo>
                  <a:pt x="413605" y="529590"/>
                </a:lnTo>
                <a:lnTo>
                  <a:pt x="404915" y="532130"/>
                </a:lnTo>
                <a:lnTo>
                  <a:pt x="483100" y="532130"/>
                </a:lnTo>
                <a:lnTo>
                  <a:pt x="474423" y="529590"/>
                </a:lnTo>
                <a:lnTo>
                  <a:pt x="467350" y="525780"/>
                </a:lnTo>
                <a:lnTo>
                  <a:pt x="462587" y="518160"/>
                </a:lnTo>
                <a:lnTo>
                  <a:pt x="460842" y="509270"/>
                </a:lnTo>
                <a:lnTo>
                  <a:pt x="462587" y="500380"/>
                </a:lnTo>
                <a:lnTo>
                  <a:pt x="467351" y="494030"/>
                </a:lnTo>
                <a:lnTo>
                  <a:pt x="474425" y="488950"/>
                </a:lnTo>
                <a:lnTo>
                  <a:pt x="483100" y="487680"/>
                </a:lnTo>
                <a:close/>
              </a:path>
              <a:path w="810260" h="1206500">
                <a:moveTo>
                  <a:pt x="655030" y="487680"/>
                </a:moveTo>
                <a:lnTo>
                  <a:pt x="483100" y="487680"/>
                </a:lnTo>
                <a:lnTo>
                  <a:pt x="491789" y="488950"/>
                </a:lnTo>
                <a:lnTo>
                  <a:pt x="498895" y="494030"/>
                </a:lnTo>
                <a:lnTo>
                  <a:pt x="503691" y="500380"/>
                </a:lnTo>
                <a:lnTo>
                  <a:pt x="505451" y="509270"/>
                </a:lnTo>
                <a:lnTo>
                  <a:pt x="503691" y="518160"/>
                </a:lnTo>
                <a:lnTo>
                  <a:pt x="498895" y="525780"/>
                </a:lnTo>
                <a:lnTo>
                  <a:pt x="491789" y="529590"/>
                </a:lnTo>
                <a:lnTo>
                  <a:pt x="483100" y="532130"/>
                </a:lnTo>
                <a:lnTo>
                  <a:pt x="655030" y="532130"/>
                </a:lnTo>
                <a:lnTo>
                  <a:pt x="655030" y="487680"/>
                </a:lnTo>
                <a:close/>
              </a:path>
              <a:path w="810260" h="1206500">
                <a:moveTo>
                  <a:pt x="655030" y="306070"/>
                </a:moveTo>
                <a:lnTo>
                  <a:pt x="505451" y="306070"/>
                </a:lnTo>
                <a:lnTo>
                  <a:pt x="505451" y="435610"/>
                </a:lnTo>
                <a:lnTo>
                  <a:pt x="806684" y="435610"/>
                </a:lnTo>
                <a:lnTo>
                  <a:pt x="806684" y="312420"/>
                </a:lnTo>
                <a:lnTo>
                  <a:pt x="655030" y="312420"/>
                </a:lnTo>
                <a:lnTo>
                  <a:pt x="655030" y="306070"/>
                </a:lnTo>
                <a:close/>
              </a:path>
              <a:path w="810260" h="1206500">
                <a:moveTo>
                  <a:pt x="632301" y="226060"/>
                </a:moveTo>
                <a:lnTo>
                  <a:pt x="177529" y="226060"/>
                </a:lnTo>
                <a:lnTo>
                  <a:pt x="168677" y="228600"/>
                </a:lnTo>
                <a:lnTo>
                  <a:pt x="161453" y="232410"/>
                </a:lnTo>
                <a:lnTo>
                  <a:pt x="156585" y="240030"/>
                </a:lnTo>
                <a:lnTo>
                  <a:pt x="154800" y="248920"/>
                </a:lnTo>
                <a:lnTo>
                  <a:pt x="154800" y="312420"/>
                </a:lnTo>
                <a:lnTo>
                  <a:pt x="304379" y="312420"/>
                </a:lnTo>
                <a:lnTo>
                  <a:pt x="304379" y="306070"/>
                </a:lnTo>
                <a:lnTo>
                  <a:pt x="655030" y="306070"/>
                </a:lnTo>
                <a:lnTo>
                  <a:pt x="655030" y="248920"/>
                </a:lnTo>
                <a:lnTo>
                  <a:pt x="653245" y="240030"/>
                </a:lnTo>
                <a:lnTo>
                  <a:pt x="648377" y="232410"/>
                </a:lnTo>
                <a:lnTo>
                  <a:pt x="641153" y="228600"/>
                </a:lnTo>
                <a:lnTo>
                  <a:pt x="632301" y="226060"/>
                </a:lnTo>
                <a:close/>
              </a:path>
              <a:path w="810260" h="1206500">
                <a:moveTo>
                  <a:pt x="787255" y="270510"/>
                </a:moveTo>
                <a:lnTo>
                  <a:pt x="698130" y="270510"/>
                </a:lnTo>
                <a:lnTo>
                  <a:pt x="690576" y="273050"/>
                </a:lnTo>
                <a:lnTo>
                  <a:pt x="684400" y="276860"/>
                </a:lnTo>
                <a:lnTo>
                  <a:pt x="680232" y="283210"/>
                </a:lnTo>
                <a:lnTo>
                  <a:pt x="678702" y="290830"/>
                </a:lnTo>
                <a:lnTo>
                  <a:pt x="678702" y="312420"/>
                </a:lnTo>
                <a:lnTo>
                  <a:pt x="806684" y="312420"/>
                </a:lnTo>
                <a:lnTo>
                  <a:pt x="806684" y="290830"/>
                </a:lnTo>
                <a:lnTo>
                  <a:pt x="805154" y="283210"/>
                </a:lnTo>
                <a:lnTo>
                  <a:pt x="800985" y="276860"/>
                </a:lnTo>
                <a:lnTo>
                  <a:pt x="794808" y="273050"/>
                </a:lnTo>
                <a:lnTo>
                  <a:pt x="787255" y="270510"/>
                </a:lnTo>
                <a:close/>
              </a:path>
              <a:path w="810260" h="1206500">
                <a:moveTo>
                  <a:pt x="548925" y="146050"/>
                </a:moveTo>
                <a:lnTo>
                  <a:pt x="260906" y="146050"/>
                </a:lnTo>
                <a:lnTo>
                  <a:pt x="265050" y="149860"/>
                </a:lnTo>
                <a:lnTo>
                  <a:pt x="265050" y="226060"/>
                </a:lnTo>
                <a:lnTo>
                  <a:pt x="544780" y="226060"/>
                </a:lnTo>
                <a:lnTo>
                  <a:pt x="544780" y="149860"/>
                </a:lnTo>
                <a:lnTo>
                  <a:pt x="548925" y="146050"/>
                </a:lnTo>
                <a:close/>
              </a:path>
              <a:path w="810260" h="1206500">
                <a:moveTo>
                  <a:pt x="347008" y="80010"/>
                </a:moveTo>
                <a:lnTo>
                  <a:pt x="237506" y="80010"/>
                </a:lnTo>
                <a:lnTo>
                  <a:pt x="233362" y="83820"/>
                </a:lnTo>
                <a:lnTo>
                  <a:pt x="233362" y="142240"/>
                </a:lnTo>
                <a:lnTo>
                  <a:pt x="237506" y="146050"/>
                </a:lnTo>
                <a:lnTo>
                  <a:pt x="347008" y="146050"/>
                </a:lnTo>
                <a:lnTo>
                  <a:pt x="334192" y="143510"/>
                </a:lnTo>
                <a:lnTo>
                  <a:pt x="323730" y="135890"/>
                </a:lnTo>
                <a:lnTo>
                  <a:pt x="316678" y="125730"/>
                </a:lnTo>
                <a:lnTo>
                  <a:pt x="314093" y="113030"/>
                </a:lnTo>
                <a:lnTo>
                  <a:pt x="316678" y="100330"/>
                </a:lnTo>
                <a:lnTo>
                  <a:pt x="323730" y="90170"/>
                </a:lnTo>
                <a:lnTo>
                  <a:pt x="334192" y="82550"/>
                </a:lnTo>
                <a:lnTo>
                  <a:pt x="347008" y="80010"/>
                </a:lnTo>
                <a:close/>
              </a:path>
              <a:path w="810260" h="1206500">
                <a:moveTo>
                  <a:pt x="462822" y="80010"/>
                </a:moveTo>
                <a:lnTo>
                  <a:pt x="347008" y="80010"/>
                </a:lnTo>
                <a:lnTo>
                  <a:pt x="359823" y="82550"/>
                </a:lnTo>
                <a:lnTo>
                  <a:pt x="370285" y="90170"/>
                </a:lnTo>
                <a:lnTo>
                  <a:pt x="377337" y="100330"/>
                </a:lnTo>
                <a:lnTo>
                  <a:pt x="379922" y="113030"/>
                </a:lnTo>
                <a:lnTo>
                  <a:pt x="377336" y="125730"/>
                </a:lnTo>
                <a:lnTo>
                  <a:pt x="370284" y="135890"/>
                </a:lnTo>
                <a:lnTo>
                  <a:pt x="359822" y="143510"/>
                </a:lnTo>
                <a:lnTo>
                  <a:pt x="347008" y="146050"/>
                </a:lnTo>
                <a:lnTo>
                  <a:pt x="462822" y="146050"/>
                </a:lnTo>
                <a:lnTo>
                  <a:pt x="450008" y="143510"/>
                </a:lnTo>
                <a:lnTo>
                  <a:pt x="439546" y="135890"/>
                </a:lnTo>
                <a:lnTo>
                  <a:pt x="432494" y="125730"/>
                </a:lnTo>
                <a:lnTo>
                  <a:pt x="429908" y="113030"/>
                </a:lnTo>
                <a:lnTo>
                  <a:pt x="432493" y="100330"/>
                </a:lnTo>
                <a:lnTo>
                  <a:pt x="439545" y="90170"/>
                </a:lnTo>
                <a:lnTo>
                  <a:pt x="450007" y="82550"/>
                </a:lnTo>
                <a:lnTo>
                  <a:pt x="462822" y="80010"/>
                </a:lnTo>
                <a:close/>
              </a:path>
              <a:path w="810260" h="1206500">
                <a:moveTo>
                  <a:pt x="572323" y="80010"/>
                </a:moveTo>
                <a:lnTo>
                  <a:pt x="462822" y="80010"/>
                </a:lnTo>
                <a:lnTo>
                  <a:pt x="475638" y="82550"/>
                </a:lnTo>
                <a:lnTo>
                  <a:pt x="486100" y="90170"/>
                </a:lnTo>
                <a:lnTo>
                  <a:pt x="493152" y="100330"/>
                </a:lnTo>
                <a:lnTo>
                  <a:pt x="495737" y="113030"/>
                </a:lnTo>
                <a:lnTo>
                  <a:pt x="493151" y="125730"/>
                </a:lnTo>
                <a:lnTo>
                  <a:pt x="486099" y="135890"/>
                </a:lnTo>
                <a:lnTo>
                  <a:pt x="475636" y="143510"/>
                </a:lnTo>
                <a:lnTo>
                  <a:pt x="462822" y="146050"/>
                </a:lnTo>
                <a:lnTo>
                  <a:pt x="572323" y="146050"/>
                </a:lnTo>
                <a:lnTo>
                  <a:pt x="576468" y="142240"/>
                </a:lnTo>
                <a:lnTo>
                  <a:pt x="576468" y="83820"/>
                </a:lnTo>
                <a:lnTo>
                  <a:pt x="572323" y="80010"/>
                </a:lnTo>
                <a:close/>
              </a:path>
              <a:path w="810260" h="1206500">
                <a:moveTo>
                  <a:pt x="522522" y="0"/>
                </a:moveTo>
                <a:lnTo>
                  <a:pt x="287308" y="0"/>
                </a:lnTo>
                <a:lnTo>
                  <a:pt x="278639" y="1270"/>
                </a:lnTo>
                <a:lnTo>
                  <a:pt x="271565" y="6350"/>
                </a:lnTo>
                <a:lnTo>
                  <a:pt x="266798" y="13970"/>
                </a:lnTo>
                <a:lnTo>
                  <a:pt x="265050" y="21590"/>
                </a:lnTo>
                <a:lnTo>
                  <a:pt x="265050" y="76200"/>
                </a:lnTo>
                <a:lnTo>
                  <a:pt x="260906" y="80010"/>
                </a:lnTo>
                <a:lnTo>
                  <a:pt x="548924" y="80010"/>
                </a:lnTo>
                <a:lnTo>
                  <a:pt x="544779" y="76200"/>
                </a:lnTo>
                <a:lnTo>
                  <a:pt x="544780" y="21590"/>
                </a:lnTo>
                <a:lnTo>
                  <a:pt x="543033" y="13970"/>
                </a:lnTo>
                <a:lnTo>
                  <a:pt x="538266" y="6350"/>
                </a:lnTo>
                <a:lnTo>
                  <a:pt x="531192" y="1270"/>
                </a:lnTo>
                <a:lnTo>
                  <a:pt x="522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86395" y="9348290"/>
            <a:ext cx="504825" cy="1262380"/>
          </a:xfrm>
          <a:custGeom>
            <a:avLst/>
            <a:gdLst/>
            <a:ahLst/>
            <a:cxnLst/>
            <a:rect l="l" t="t" r="r" b="b"/>
            <a:pathLst>
              <a:path w="504825" h="1262379">
                <a:moveTo>
                  <a:pt x="357778" y="589280"/>
                </a:moveTo>
                <a:lnTo>
                  <a:pt x="107154" y="589280"/>
                </a:lnTo>
                <a:lnTo>
                  <a:pt x="106837" y="590550"/>
                </a:lnTo>
                <a:lnTo>
                  <a:pt x="104576" y="618490"/>
                </a:lnTo>
                <a:lnTo>
                  <a:pt x="104681" y="647700"/>
                </a:lnTo>
                <a:lnTo>
                  <a:pt x="106804" y="679450"/>
                </a:lnTo>
                <a:lnTo>
                  <a:pt x="110595" y="712470"/>
                </a:lnTo>
                <a:lnTo>
                  <a:pt x="118654" y="751840"/>
                </a:lnTo>
                <a:lnTo>
                  <a:pt x="133084" y="812800"/>
                </a:lnTo>
                <a:lnTo>
                  <a:pt x="147099" y="873760"/>
                </a:lnTo>
                <a:lnTo>
                  <a:pt x="153912" y="911860"/>
                </a:lnTo>
                <a:lnTo>
                  <a:pt x="157286" y="975360"/>
                </a:lnTo>
                <a:lnTo>
                  <a:pt x="162352" y="1031240"/>
                </a:lnTo>
                <a:lnTo>
                  <a:pt x="168361" y="1079500"/>
                </a:lnTo>
                <a:lnTo>
                  <a:pt x="174566" y="1121410"/>
                </a:lnTo>
                <a:lnTo>
                  <a:pt x="182137" y="1158240"/>
                </a:lnTo>
                <a:lnTo>
                  <a:pt x="183720" y="1158240"/>
                </a:lnTo>
                <a:lnTo>
                  <a:pt x="185322" y="1159510"/>
                </a:lnTo>
                <a:lnTo>
                  <a:pt x="187537" y="1159510"/>
                </a:lnTo>
                <a:lnTo>
                  <a:pt x="188624" y="1173480"/>
                </a:lnTo>
                <a:lnTo>
                  <a:pt x="189851" y="1179830"/>
                </a:lnTo>
                <a:lnTo>
                  <a:pt x="188883" y="1186180"/>
                </a:lnTo>
                <a:lnTo>
                  <a:pt x="183383" y="1196340"/>
                </a:lnTo>
                <a:lnTo>
                  <a:pt x="177141" y="1203960"/>
                </a:lnTo>
                <a:lnTo>
                  <a:pt x="169983" y="1214120"/>
                </a:lnTo>
                <a:lnTo>
                  <a:pt x="164308" y="1224280"/>
                </a:lnTo>
                <a:lnTo>
                  <a:pt x="162679" y="1236980"/>
                </a:lnTo>
                <a:lnTo>
                  <a:pt x="162727" y="1243330"/>
                </a:lnTo>
                <a:lnTo>
                  <a:pt x="192996" y="1262380"/>
                </a:lnTo>
                <a:lnTo>
                  <a:pt x="210184" y="1261110"/>
                </a:lnTo>
                <a:lnTo>
                  <a:pt x="228678" y="1252220"/>
                </a:lnTo>
                <a:lnTo>
                  <a:pt x="234791" y="1243330"/>
                </a:lnTo>
                <a:lnTo>
                  <a:pt x="236085" y="1234440"/>
                </a:lnTo>
                <a:lnTo>
                  <a:pt x="235482" y="1224280"/>
                </a:lnTo>
                <a:lnTo>
                  <a:pt x="235898" y="1216660"/>
                </a:lnTo>
                <a:lnTo>
                  <a:pt x="238599" y="1210310"/>
                </a:lnTo>
                <a:lnTo>
                  <a:pt x="240912" y="1203960"/>
                </a:lnTo>
                <a:lnTo>
                  <a:pt x="241978" y="1193800"/>
                </a:lnTo>
                <a:lnTo>
                  <a:pt x="240941" y="1179830"/>
                </a:lnTo>
                <a:lnTo>
                  <a:pt x="240308" y="1174750"/>
                </a:lnTo>
                <a:lnTo>
                  <a:pt x="238153" y="1165860"/>
                </a:lnTo>
                <a:lnTo>
                  <a:pt x="236887" y="1159510"/>
                </a:lnTo>
                <a:lnTo>
                  <a:pt x="240051" y="1158240"/>
                </a:lnTo>
                <a:lnTo>
                  <a:pt x="242524" y="1156970"/>
                </a:lnTo>
                <a:lnTo>
                  <a:pt x="242603" y="1148080"/>
                </a:lnTo>
                <a:lnTo>
                  <a:pt x="242718" y="1101090"/>
                </a:lnTo>
                <a:lnTo>
                  <a:pt x="242279" y="1079500"/>
                </a:lnTo>
                <a:lnTo>
                  <a:pt x="241709" y="1056640"/>
                </a:lnTo>
                <a:lnTo>
                  <a:pt x="241510" y="1045210"/>
                </a:lnTo>
                <a:lnTo>
                  <a:pt x="241421" y="1040130"/>
                </a:lnTo>
                <a:lnTo>
                  <a:pt x="241376" y="1037590"/>
                </a:lnTo>
                <a:lnTo>
                  <a:pt x="240925" y="1018540"/>
                </a:lnTo>
                <a:lnTo>
                  <a:pt x="238751" y="979170"/>
                </a:lnTo>
                <a:lnTo>
                  <a:pt x="235556" y="955040"/>
                </a:lnTo>
                <a:lnTo>
                  <a:pt x="233722" y="935990"/>
                </a:lnTo>
                <a:lnTo>
                  <a:pt x="233035" y="925830"/>
                </a:lnTo>
                <a:lnTo>
                  <a:pt x="232545" y="915670"/>
                </a:lnTo>
                <a:lnTo>
                  <a:pt x="232470" y="905510"/>
                </a:lnTo>
                <a:lnTo>
                  <a:pt x="233030" y="894080"/>
                </a:lnTo>
                <a:lnTo>
                  <a:pt x="235898" y="845820"/>
                </a:lnTo>
                <a:lnTo>
                  <a:pt x="236444" y="812800"/>
                </a:lnTo>
                <a:lnTo>
                  <a:pt x="237668" y="772160"/>
                </a:lnTo>
                <a:lnTo>
                  <a:pt x="241337" y="697230"/>
                </a:lnTo>
                <a:lnTo>
                  <a:pt x="244758" y="689610"/>
                </a:lnTo>
                <a:lnTo>
                  <a:pt x="379701" y="689610"/>
                </a:lnTo>
                <a:lnTo>
                  <a:pt x="375441" y="656590"/>
                </a:lnTo>
                <a:lnTo>
                  <a:pt x="371737" y="638810"/>
                </a:lnTo>
                <a:lnTo>
                  <a:pt x="367124" y="621030"/>
                </a:lnTo>
                <a:lnTo>
                  <a:pt x="362095" y="604520"/>
                </a:lnTo>
                <a:lnTo>
                  <a:pt x="359267" y="594360"/>
                </a:lnTo>
                <a:lnTo>
                  <a:pt x="359044" y="594360"/>
                </a:lnTo>
                <a:lnTo>
                  <a:pt x="357778" y="589280"/>
                </a:lnTo>
                <a:close/>
              </a:path>
              <a:path w="504825" h="1262379">
                <a:moveTo>
                  <a:pt x="379701" y="689610"/>
                </a:moveTo>
                <a:lnTo>
                  <a:pt x="244758" y="689610"/>
                </a:lnTo>
                <a:lnTo>
                  <a:pt x="258540" y="721360"/>
                </a:lnTo>
                <a:lnTo>
                  <a:pt x="268059" y="744220"/>
                </a:lnTo>
                <a:lnTo>
                  <a:pt x="276925" y="765810"/>
                </a:lnTo>
                <a:lnTo>
                  <a:pt x="286533" y="792480"/>
                </a:lnTo>
                <a:lnTo>
                  <a:pt x="297228" y="821690"/>
                </a:lnTo>
                <a:lnTo>
                  <a:pt x="310100" y="858520"/>
                </a:lnTo>
                <a:lnTo>
                  <a:pt x="321251" y="894080"/>
                </a:lnTo>
                <a:lnTo>
                  <a:pt x="326784" y="914400"/>
                </a:lnTo>
                <a:lnTo>
                  <a:pt x="329408" y="934720"/>
                </a:lnTo>
                <a:lnTo>
                  <a:pt x="332381" y="955040"/>
                </a:lnTo>
                <a:lnTo>
                  <a:pt x="335473" y="975360"/>
                </a:lnTo>
                <a:lnTo>
                  <a:pt x="338454" y="999490"/>
                </a:lnTo>
                <a:lnTo>
                  <a:pt x="346292" y="1045210"/>
                </a:lnTo>
                <a:lnTo>
                  <a:pt x="356987" y="1090930"/>
                </a:lnTo>
                <a:lnTo>
                  <a:pt x="366969" y="1127760"/>
                </a:lnTo>
                <a:lnTo>
                  <a:pt x="372672" y="1149350"/>
                </a:lnTo>
                <a:lnTo>
                  <a:pt x="373305" y="1151890"/>
                </a:lnTo>
                <a:lnTo>
                  <a:pt x="373601" y="1153160"/>
                </a:lnTo>
                <a:lnTo>
                  <a:pt x="374551" y="1155700"/>
                </a:lnTo>
                <a:lnTo>
                  <a:pt x="374867" y="1156970"/>
                </a:lnTo>
                <a:lnTo>
                  <a:pt x="377676" y="1156970"/>
                </a:lnTo>
                <a:lnTo>
                  <a:pt x="381474" y="1158240"/>
                </a:lnTo>
                <a:lnTo>
                  <a:pt x="382039" y="1165860"/>
                </a:lnTo>
                <a:lnTo>
                  <a:pt x="382133" y="1167130"/>
                </a:lnTo>
                <a:lnTo>
                  <a:pt x="381937" y="1173480"/>
                </a:lnTo>
                <a:lnTo>
                  <a:pt x="381898" y="1174750"/>
                </a:lnTo>
                <a:lnTo>
                  <a:pt x="381780" y="1178560"/>
                </a:lnTo>
                <a:lnTo>
                  <a:pt x="379766" y="1191260"/>
                </a:lnTo>
                <a:lnTo>
                  <a:pt x="375441" y="1202690"/>
                </a:lnTo>
                <a:lnTo>
                  <a:pt x="373379" y="1212850"/>
                </a:lnTo>
                <a:lnTo>
                  <a:pt x="398123" y="1240790"/>
                </a:lnTo>
                <a:lnTo>
                  <a:pt x="415633" y="1240790"/>
                </a:lnTo>
                <a:lnTo>
                  <a:pt x="421982" y="1245870"/>
                </a:lnTo>
                <a:lnTo>
                  <a:pt x="424197" y="1247140"/>
                </a:lnTo>
                <a:lnTo>
                  <a:pt x="425463" y="1248410"/>
                </a:lnTo>
                <a:lnTo>
                  <a:pt x="426076" y="1248410"/>
                </a:lnTo>
                <a:lnTo>
                  <a:pt x="431472" y="1250950"/>
                </a:lnTo>
                <a:lnTo>
                  <a:pt x="445954" y="1254760"/>
                </a:lnTo>
                <a:lnTo>
                  <a:pt x="466964" y="1258570"/>
                </a:lnTo>
                <a:lnTo>
                  <a:pt x="491941" y="1257300"/>
                </a:lnTo>
                <a:lnTo>
                  <a:pt x="500628" y="1254760"/>
                </a:lnTo>
                <a:lnTo>
                  <a:pt x="504452" y="1249680"/>
                </a:lnTo>
                <a:lnTo>
                  <a:pt x="503529" y="1242060"/>
                </a:lnTo>
                <a:lnTo>
                  <a:pt x="497974" y="1233170"/>
                </a:lnTo>
                <a:lnTo>
                  <a:pt x="486072" y="1221740"/>
                </a:lnTo>
                <a:lnTo>
                  <a:pt x="474437" y="1214120"/>
                </a:lnTo>
                <a:lnTo>
                  <a:pt x="464285" y="1206500"/>
                </a:lnTo>
                <a:lnTo>
                  <a:pt x="456833" y="1198880"/>
                </a:lnTo>
                <a:lnTo>
                  <a:pt x="447403" y="1184910"/>
                </a:lnTo>
                <a:lnTo>
                  <a:pt x="440021" y="1174750"/>
                </a:lnTo>
                <a:lnTo>
                  <a:pt x="434715" y="1165860"/>
                </a:lnTo>
                <a:lnTo>
                  <a:pt x="431515" y="1155700"/>
                </a:lnTo>
                <a:lnTo>
                  <a:pt x="435313" y="1154430"/>
                </a:lnTo>
                <a:lnTo>
                  <a:pt x="437548" y="1153160"/>
                </a:lnTo>
                <a:lnTo>
                  <a:pt x="437295" y="1149350"/>
                </a:lnTo>
                <a:lnTo>
                  <a:pt x="437211" y="1148080"/>
                </a:lnTo>
                <a:lnTo>
                  <a:pt x="435079" y="1121410"/>
                </a:lnTo>
                <a:lnTo>
                  <a:pt x="434978" y="1120140"/>
                </a:lnTo>
                <a:lnTo>
                  <a:pt x="433394" y="1104900"/>
                </a:lnTo>
                <a:lnTo>
                  <a:pt x="429775" y="1070610"/>
                </a:lnTo>
                <a:lnTo>
                  <a:pt x="427223" y="1040130"/>
                </a:lnTo>
                <a:lnTo>
                  <a:pt x="425384" y="1014730"/>
                </a:lnTo>
                <a:lnTo>
                  <a:pt x="423900" y="993140"/>
                </a:lnTo>
                <a:lnTo>
                  <a:pt x="420294" y="961390"/>
                </a:lnTo>
                <a:lnTo>
                  <a:pt x="415257" y="938530"/>
                </a:lnTo>
                <a:lnTo>
                  <a:pt x="410338" y="920750"/>
                </a:lnTo>
                <a:lnTo>
                  <a:pt x="407088" y="906780"/>
                </a:lnTo>
                <a:lnTo>
                  <a:pt x="400917" y="872490"/>
                </a:lnTo>
                <a:lnTo>
                  <a:pt x="396170" y="848360"/>
                </a:lnTo>
                <a:lnTo>
                  <a:pt x="392135" y="822960"/>
                </a:lnTo>
                <a:lnTo>
                  <a:pt x="388100" y="787400"/>
                </a:lnTo>
                <a:lnTo>
                  <a:pt x="386745" y="768350"/>
                </a:lnTo>
                <a:lnTo>
                  <a:pt x="384144" y="735330"/>
                </a:lnTo>
                <a:lnTo>
                  <a:pt x="380356" y="694690"/>
                </a:lnTo>
                <a:lnTo>
                  <a:pt x="379701" y="689610"/>
                </a:lnTo>
                <a:close/>
              </a:path>
              <a:path w="504825" h="1262379">
                <a:moveTo>
                  <a:pt x="358275" y="590799"/>
                </a:moveTo>
                <a:lnTo>
                  <a:pt x="358411" y="591820"/>
                </a:lnTo>
                <a:lnTo>
                  <a:pt x="359044" y="594360"/>
                </a:lnTo>
                <a:lnTo>
                  <a:pt x="359106" y="593782"/>
                </a:lnTo>
                <a:lnTo>
                  <a:pt x="358275" y="590799"/>
                </a:lnTo>
                <a:close/>
              </a:path>
              <a:path w="504825" h="1262379">
                <a:moveTo>
                  <a:pt x="359106" y="593782"/>
                </a:moveTo>
                <a:lnTo>
                  <a:pt x="359044" y="594360"/>
                </a:lnTo>
                <a:lnTo>
                  <a:pt x="359267" y="594360"/>
                </a:lnTo>
                <a:lnTo>
                  <a:pt x="359106" y="593782"/>
                </a:lnTo>
                <a:close/>
              </a:path>
              <a:path w="504825" h="1262379">
                <a:moveTo>
                  <a:pt x="359861" y="586740"/>
                </a:moveTo>
                <a:lnTo>
                  <a:pt x="357145" y="586740"/>
                </a:lnTo>
                <a:lnTo>
                  <a:pt x="359106" y="593782"/>
                </a:lnTo>
                <a:lnTo>
                  <a:pt x="359861" y="586740"/>
                </a:lnTo>
                <a:close/>
              </a:path>
              <a:path w="504825" h="1262379">
                <a:moveTo>
                  <a:pt x="258748" y="0"/>
                </a:moveTo>
                <a:lnTo>
                  <a:pt x="241810" y="0"/>
                </a:lnTo>
                <a:lnTo>
                  <a:pt x="227496" y="3810"/>
                </a:lnTo>
                <a:lnTo>
                  <a:pt x="197625" y="27940"/>
                </a:lnTo>
                <a:lnTo>
                  <a:pt x="179812" y="73660"/>
                </a:lnTo>
                <a:lnTo>
                  <a:pt x="168549" y="100330"/>
                </a:lnTo>
                <a:lnTo>
                  <a:pt x="159944" y="134620"/>
                </a:lnTo>
                <a:lnTo>
                  <a:pt x="164059" y="157480"/>
                </a:lnTo>
                <a:lnTo>
                  <a:pt x="167403" y="175260"/>
                </a:lnTo>
                <a:lnTo>
                  <a:pt x="150782" y="205740"/>
                </a:lnTo>
                <a:lnTo>
                  <a:pt x="150273" y="215900"/>
                </a:lnTo>
                <a:lnTo>
                  <a:pt x="152078" y="223520"/>
                </a:lnTo>
                <a:lnTo>
                  <a:pt x="153319" y="227330"/>
                </a:lnTo>
                <a:lnTo>
                  <a:pt x="150787" y="228600"/>
                </a:lnTo>
                <a:lnTo>
                  <a:pt x="143825" y="228600"/>
                </a:lnTo>
                <a:lnTo>
                  <a:pt x="133593" y="232410"/>
                </a:lnTo>
                <a:lnTo>
                  <a:pt x="122760" y="236220"/>
                </a:lnTo>
                <a:lnTo>
                  <a:pt x="111927" y="245110"/>
                </a:lnTo>
                <a:lnTo>
                  <a:pt x="101695" y="257810"/>
                </a:lnTo>
                <a:lnTo>
                  <a:pt x="83650" y="287020"/>
                </a:lnTo>
                <a:lnTo>
                  <a:pt x="59357" y="323850"/>
                </a:lnTo>
                <a:lnTo>
                  <a:pt x="32275" y="364490"/>
                </a:lnTo>
                <a:lnTo>
                  <a:pt x="5864" y="405130"/>
                </a:lnTo>
                <a:lnTo>
                  <a:pt x="5547" y="406400"/>
                </a:lnTo>
                <a:lnTo>
                  <a:pt x="5191" y="406400"/>
                </a:lnTo>
                <a:lnTo>
                  <a:pt x="4875" y="407670"/>
                </a:lnTo>
                <a:lnTo>
                  <a:pt x="3629" y="410210"/>
                </a:lnTo>
                <a:lnTo>
                  <a:pt x="2996" y="410210"/>
                </a:lnTo>
                <a:lnTo>
                  <a:pt x="769" y="416560"/>
                </a:lnTo>
                <a:lnTo>
                  <a:pt x="58" y="421640"/>
                </a:lnTo>
                <a:lnTo>
                  <a:pt x="0" y="424180"/>
                </a:lnTo>
                <a:lnTo>
                  <a:pt x="357" y="427990"/>
                </a:lnTo>
                <a:lnTo>
                  <a:pt x="476" y="429260"/>
                </a:lnTo>
                <a:lnTo>
                  <a:pt x="2699" y="435610"/>
                </a:lnTo>
                <a:lnTo>
                  <a:pt x="7024" y="445770"/>
                </a:lnTo>
                <a:lnTo>
                  <a:pt x="10749" y="455930"/>
                </a:lnTo>
                <a:lnTo>
                  <a:pt x="29287" y="502920"/>
                </a:lnTo>
                <a:lnTo>
                  <a:pt x="53369" y="539750"/>
                </a:lnTo>
                <a:lnTo>
                  <a:pt x="65696" y="557530"/>
                </a:lnTo>
                <a:lnTo>
                  <a:pt x="67989" y="562610"/>
                </a:lnTo>
                <a:lnTo>
                  <a:pt x="70068" y="567690"/>
                </a:lnTo>
                <a:lnTo>
                  <a:pt x="73273" y="575310"/>
                </a:lnTo>
                <a:lnTo>
                  <a:pt x="78948" y="584200"/>
                </a:lnTo>
                <a:lnTo>
                  <a:pt x="84328" y="591820"/>
                </a:lnTo>
                <a:lnTo>
                  <a:pt x="91703" y="590799"/>
                </a:lnTo>
                <a:lnTo>
                  <a:pt x="90025" y="590550"/>
                </a:lnTo>
                <a:lnTo>
                  <a:pt x="102862" y="590550"/>
                </a:lnTo>
                <a:lnTo>
                  <a:pt x="107154" y="589280"/>
                </a:lnTo>
                <a:lnTo>
                  <a:pt x="357778" y="589280"/>
                </a:lnTo>
                <a:lnTo>
                  <a:pt x="357145" y="586740"/>
                </a:lnTo>
                <a:lnTo>
                  <a:pt x="359861" y="586740"/>
                </a:lnTo>
                <a:lnTo>
                  <a:pt x="360270" y="582930"/>
                </a:lnTo>
                <a:lnTo>
                  <a:pt x="367233" y="581660"/>
                </a:lnTo>
                <a:lnTo>
                  <a:pt x="416099" y="534670"/>
                </a:lnTo>
                <a:lnTo>
                  <a:pt x="97343" y="534670"/>
                </a:lnTo>
                <a:lnTo>
                  <a:pt x="86164" y="514350"/>
                </a:lnTo>
                <a:lnTo>
                  <a:pt x="77020" y="482600"/>
                </a:lnTo>
                <a:lnTo>
                  <a:pt x="68766" y="452120"/>
                </a:lnTo>
                <a:lnTo>
                  <a:pt x="60257" y="427990"/>
                </a:lnTo>
                <a:lnTo>
                  <a:pt x="60142" y="422910"/>
                </a:lnTo>
                <a:lnTo>
                  <a:pt x="60055" y="419100"/>
                </a:lnTo>
                <a:lnTo>
                  <a:pt x="66923" y="408940"/>
                </a:lnTo>
                <a:lnTo>
                  <a:pt x="77825" y="397510"/>
                </a:lnTo>
                <a:lnTo>
                  <a:pt x="89728" y="384810"/>
                </a:lnTo>
                <a:lnTo>
                  <a:pt x="97477" y="375920"/>
                </a:lnTo>
                <a:lnTo>
                  <a:pt x="104058" y="368300"/>
                </a:lnTo>
                <a:lnTo>
                  <a:pt x="110817" y="360680"/>
                </a:lnTo>
                <a:lnTo>
                  <a:pt x="119100" y="350520"/>
                </a:lnTo>
                <a:lnTo>
                  <a:pt x="120050" y="349250"/>
                </a:lnTo>
                <a:lnTo>
                  <a:pt x="123689" y="346710"/>
                </a:lnTo>
                <a:lnTo>
                  <a:pt x="127210" y="346710"/>
                </a:lnTo>
                <a:lnTo>
                  <a:pt x="130731" y="345440"/>
                </a:lnTo>
                <a:lnTo>
                  <a:pt x="353399" y="345440"/>
                </a:lnTo>
                <a:lnTo>
                  <a:pt x="353920" y="344170"/>
                </a:lnTo>
                <a:lnTo>
                  <a:pt x="359562" y="335280"/>
                </a:lnTo>
                <a:lnTo>
                  <a:pt x="366046" y="331470"/>
                </a:lnTo>
                <a:lnTo>
                  <a:pt x="460569" y="331470"/>
                </a:lnTo>
                <a:lnTo>
                  <a:pt x="451064" y="318770"/>
                </a:lnTo>
                <a:lnTo>
                  <a:pt x="440495" y="307340"/>
                </a:lnTo>
                <a:lnTo>
                  <a:pt x="428503" y="293370"/>
                </a:lnTo>
                <a:lnTo>
                  <a:pt x="412824" y="275590"/>
                </a:lnTo>
                <a:lnTo>
                  <a:pt x="386956" y="238760"/>
                </a:lnTo>
                <a:lnTo>
                  <a:pt x="345970" y="222250"/>
                </a:lnTo>
                <a:lnTo>
                  <a:pt x="334312" y="220980"/>
                </a:lnTo>
                <a:lnTo>
                  <a:pt x="329553" y="220980"/>
                </a:lnTo>
                <a:lnTo>
                  <a:pt x="329659" y="215900"/>
                </a:lnTo>
                <a:lnTo>
                  <a:pt x="329739" y="212090"/>
                </a:lnTo>
                <a:lnTo>
                  <a:pt x="326754" y="204470"/>
                </a:lnTo>
                <a:lnTo>
                  <a:pt x="323116" y="195580"/>
                </a:lnTo>
                <a:lnTo>
                  <a:pt x="321344" y="185420"/>
                </a:lnTo>
                <a:lnTo>
                  <a:pt x="326152" y="167640"/>
                </a:lnTo>
                <a:lnTo>
                  <a:pt x="334379" y="153670"/>
                </a:lnTo>
                <a:lnTo>
                  <a:pt x="336732" y="128270"/>
                </a:lnTo>
                <a:lnTo>
                  <a:pt x="323916" y="80010"/>
                </a:lnTo>
                <a:lnTo>
                  <a:pt x="306465" y="33020"/>
                </a:lnTo>
                <a:lnTo>
                  <a:pt x="284298" y="16510"/>
                </a:lnTo>
                <a:lnTo>
                  <a:pt x="282082" y="13970"/>
                </a:lnTo>
                <a:lnTo>
                  <a:pt x="278285" y="10160"/>
                </a:lnTo>
                <a:lnTo>
                  <a:pt x="272588" y="5080"/>
                </a:lnTo>
                <a:lnTo>
                  <a:pt x="262461" y="1270"/>
                </a:lnTo>
                <a:lnTo>
                  <a:pt x="258748" y="0"/>
                </a:lnTo>
                <a:close/>
              </a:path>
              <a:path w="504825" h="1262379">
                <a:moveTo>
                  <a:pt x="102862" y="590550"/>
                </a:moveTo>
                <a:lnTo>
                  <a:pt x="93506" y="590550"/>
                </a:lnTo>
                <a:lnTo>
                  <a:pt x="91703" y="590799"/>
                </a:lnTo>
                <a:lnTo>
                  <a:pt x="98570" y="591820"/>
                </a:lnTo>
                <a:lnTo>
                  <a:pt x="102862" y="590550"/>
                </a:lnTo>
                <a:close/>
              </a:path>
              <a:path w="504825" h="1262379">
                <a:moveTo>
                  <a:pt x="93506" y="590550"/>
                </a:moveTo>
                <a:lnTo>
                  <a:pt x="90025" y="590550"/>
                </a:lnTo>
                <a:lnTo>
                  <a:pt x="91703" y="590799"/>
                </a:lnTo>
                <a:lnTo>
                  <a:pt x="93506" y="590550"/>
                </a:lnTo>
                <a:close/>
              </a:path>
              <a:path w="504825" h="1262379">
                <a:moveTo>
                  <a:pt x="353399" y="345440"/>
                </a:moveTo>
                <a:lnTo>
                  <a:pt x="130731" y="345440"/>
                </a:lnTo>
                <a:lnTo>
                  <a:pt x="134133" y="346710"/>
                </a:lnTo>
                <a:lnTo>
                  <a:pt x="134924" y="354330"/>
                </a:lnTo>
                <a:lnTo>
                  <a:pt x="135557" y="359410"/>
                </a:lnTo>
                <a:lnTo>
                  <a:pt x="137515" y="369570"/>
                </a:lnTo>
                <a:lnTo>
                  <a:pt x="138781" y="377190"/>
                </a:lnTo>
                <a:lnTo>
                  <a:pt x="142297" y="392430"/>
                </a:lnTo>
                <a:lnTo>
                  <a:pt x="146070" y="403860"/>
                </a:lnTo>
                <a:lnTo>
                  <a:pt x="149189" y="414020"/>
                </a:lnTo>
                <a:lnTo>
                  <a:pt x="150553" y="422910"/>
                </a:lnTo>
                <a:lnTo>
                  <a:pt x="150481" y="435610"/>
                </a:lnTo>
                <a:lnTo>
                  <a:pt x="150096" y="452120"/>
                </a:lnTo>
                <a:lnTo>
                  <a:pt x="150008" y="455930"/>
                </a:lnTo>
                <a:lnTo>
                  <a:pt x="149889" y="461010"/>
                </a:lnTo>
                <a:lnTo>
                  <a:pt x="149771" y="466090"/>
                </a:lnTo>
                <a:lnTo>
                  <a:pt x="143825" y="490220"/>
                </a:lnTo>
                <a:lnTo>
                  <a:pt x="135505" y="505460"/>
                </a:lnTo>
                <a:lnTo>
                  <a:pt x="127408" y="524510"/>
                </a:lnTo>
                <a:lnTo>
                  <a:pt x="123956" y="525780"/>
                </a:lnTo>
                <a:lnTo>
                  <a:pt x="116885" y="527050"/>
                </a:lnTo>
                <a:lnTo>
                  <a:pt x="107559" y="530860"/>
                </a:lnTo>
                <a:lnTo>
                  <a:pt x="97343" y="534670"/>
                </a:lnTo>
                <a:lnTo>
                  <a:pt x="416099" y="534670"/>
                </a:lnTo>
                <a:lnTo>
                  <a:pt x="419067" y="530860"/>
                </a:lnTo>
                <a:lnTo>
                  <a:pt x="421159" y="528320"/>
                </a:lnTo>
                <a:lnTo>
                  <a:pt x="376746" y="528320"/>
                </a:lnTo>
                <a:lnTo>
                  <a:pt x="370100" y="527050"/>
                </a:lnTo>
                <a:lnTo>
                  <a:pt x="360963" y="524510"/>
                </a:lnTo>
                <a:lnTo>
                  <a:pt x="352101" y="519430"/>
                </a:lnTo>
                <a:lnTo>
                  <a:pt x="347164" y="515620"/>
                </a:lnTo>
                <a:lnTo>
                  <a:pt x="334695" y="515620"/>
                </a:lnTo>
                <a:lnTo>
                  <a:pt x="333370" y="513080"/>
                </a:lnTo>
                <a:lnTo>
                  <a:pt x="330502" y="505460"/>
                </a:lnTo>
                <a:lnTo>
                  <a:pt x="327753" y="491490"/>
                </a:lnTo>
                <a:lnTo>
                  <a:pt x="326848" y="473710"/>
                </a:lnTo>
                <a:lnTo>
                  <a:pt x="326784" y="472440"/>
                </a:lnTo>
                <a:lnTo>
                  <a:pt x="328861" y="435610"/>
                </a:lnTo>
                <a:lnTo>
                  <a:pt x="333004" y="408940"/>
                </a:lnTo>
                <a:lnTo>
                  <a:pt x="338216" y="389890"/>
                </a:lnTo>
                <a:lnTo>
                  <a:pt x="343497" y="373380"/>
                </a:lnTo>
                <a:lnTo>
                  <a:pt x="348704" y="356870"/>
                </a:lnTo>
                <a:lnTo>
                  <a:pt x="353399" y="345440"/>
                </a:lnTo>
                <a:close/>
              </a:path>
              <a:path w="504825" h="1262379">
                <a:moveTo>
                  <a:pt x="460569" y="331470"/>
                </a:moveTo>
                <a:lnTo>
                  <a:pt x="369176" y="331470"/>
                </a:lnTo>
                <a:lnTo>
                  <a:pt x="372692" y="332740"/>
                </a:lnTo>
                <a:lnTo>
                  <a:pt x="376727" y="336550"/>
                </a:lnTo>
                <a:lnTo>
                  <a:pt x="394829" y="354330"/>
                </a:lnTo>
                <a:lnTo>
                  <a:pt x="417067" y="378460"/>
                </a:lnTo>
                <a:lnTo>
                  <a:pt x="435922" y="400050"/>
                </a:lnTo>
                <a:lnTo>
                  <a:pt x="443878" y="412750"/>
                </a:lnTo>
                <a:lnTo>
                  <a:pt x="442439" y="419100"/>
                </a:lnTo>
                <a:lnTo>
                  <a:pt x="420142" y="461010"/>
                </a:lnTo>
                <a:lnTo>
                  <a:pt x="403488" y="486410"/>
                </a:lnTo>
                <a:lnTo>
                  <a:pt x="394197" y="500380"/>
                </a:lnTo>
                <a:lnTo>
                  <a:pt x="383748" y="515620"/>
                </a:lnTo>
                <a:lnTo>
                  <a:pt x="382799" y="516890"/>
                </a:lnTo>
                <a:lnTo>
                  <a:pt x="376746" y="528320"/>
                </a:lnTo>
                <a:lnTo>
                  <a:pt x="421159" y="528320"/>
                </a:lnTo>
                <a:lnTo>
                  <a:pt x="447309" y="496570"/>
                </a:lnTo>
                <a:lnTo>
                  <a:pt x="473415" y="462280"/>
                </a:lnTo>
                <a:lnTo>
                  <a:pt x="496036" y="421640"/>
                </a:lnTo>
                <a:lnTo>
                  <a:pt x="500446" y="402590"/>
                </a:lnTo>
                <a:lnTo>
                  <a:pt x="498752" y="393700"/>
                </a:lnTo>
                <a:lnTo>
                  <a:pt x="494453" y="384810"/>
                </a:lnTo>
                <a:lnTo>
                  <a:pt x="489443" y="377190"/>
                </a:lnTo>
                <a:lnTo>
                  <a:pt x="485612" y="369570"/>
                </a:lnTo>
                <a:lnTo>
                  <a:pt x="480928" y="361950"/>
                </a:lnTo>
                <a:lnTo>
                  <a:pt x="474753" y="351790"/>
                </a:lnTo>
                <a:lnTo>
                  <a:pt x="468222" y="341630"/>
                </a:lnTo>
                <a:lnTo>
                  <a:pt x="460569" y="331470"/>
                </a:lnTo>
                <a:close/>
              </a:path>
              <a:path w="504825" h="1262379">
                <a:moveTo>
                  <a:pt x="343873" y="513080"/>
                </a:moveTo>
                <a:lnTo>
                  <a:pt x="334695" y="514350"/>
                </a:lnTo>
                <a:lnTo>
                  <a:pt x="334695" y="515620"/>
                </a:lnTo>
                <a:lnTo>
                  <a:pt x="347164" y="515620"/>
                </a:lnTo>
                <a:lnTo>
                  <a:pt x="343873" y="513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66304" y="8435396"/>
            <a:ext cx="6581775" cy="26860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264150">
              <a:lnSpc>
                <a:spcPts val="2830"/>
              </a:lnSpc>
              <a:spcBef>
                <a:spcPts val="475"/>
              </a:spcBef>
            </a:pPr>
            <a:r>
              <a:rPr sz="2600" spc="-10" dirty="0">
                <a:latin typeface="Arial MT"/>
                <a:cs typeface="Arial MT"/>
              </a:rPr>
              <a:t>Human readable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740"/>
              </a:spcBef>
            </a:pPr>
            <a:endParaRPr sz="2600" dirty="0">
              <a:latin typeface="Arial MT"/>
              <a:cs typeface="Arial MT"/>
            </a:endParaRPr>
          </a:p>
          <a:p>
            <a:pPr marL="118745" algn="ctr">
              <a:lnSpc>
                <a:spcPct val="100000"/>
              </a:lnSpc>
              <a:tabLst>
                <a:tab pos="2140585" algn="l"/>
              </a:tabLst>
            </a:pPr>
            <a:r>
              <a:rPr sz="2600" spc="-25" dirty="0">
                <a:latin typeface="Arial MT"/>
                <a:cs typeface="Arial MT"/>
              </a:rPr>
              <a:t>Us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600" dirty="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5"/>
              </a:spcBef>
            </a:pPr>
            <a:r>
              <a:rPr sz="2450" dirty="0">
                <a:latin typeface="Arial MT"/>
                <a:cs typeface="Arial MT"/>
              </a:rPr>
              <a:t>(President</a:t>
            </a:r>
            <a:r>
              <a:rPr sz="2450" spc="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Trump,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+1,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people</a:t>
            </a:r>
            <a:r>
              <a:rPr sz="2450" spc="1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of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our</a:t>
            </a:r>
            <a:r>
              <a:rPr sz="2450" spc="20" dirty="0">
                <a:latin typeface="Arial MT"/>
                <a:cs typeface="Arial MT"/>
              </a:rPr>
              <a:t> </a:t>
            </a:r>
            <a:r>
              <a:rPr sz="2450" spc="-10" dirty="0">
                <a:latin typeface="Arial MT"/>
                <a:cs typeface="Arial MT"/>
              </a:rPr>
              <a:t>country)</a:t>
            </a:r>
            <a:endParaRPr sz="245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652994" y="121012"/>
            <a:ext cx="4755515" cy="11671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u="none" dirty="0"/>
              <a:t>Hand-annotate</a:t>
            </a:r>
            <a:r>
              <a:rPr sz="3950" u="none" spc="260" dirty="0"/>
              <a:t> </a:t>
            </a:r>
            <a:r>
              <a:rPr sz="3950" u="none" spc="-10" dirty="0"/>
              <a:t>using </a:t>
            </a:r>
            <a:r>
              <a:rPr sz="3950" u="none" dirty="0"/>
              <a:t>Prodigy</a:t>
            </a:r>
            <a:r>
              <a:rPr sz="3950" u="none" spc="120" dirty="0"/>
              <a:t> </a:t>
            </a:r>
            <a:r>
              <a:rPr sz="3950" u="none" spc="-10" dirty="0"/>
              <a:t>system</a:t>
            </a:r>
            <a:endParaRPr sz="395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B5CE4-3462-D841-032E-8D428FE1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CB456-D49E-84FF-5EB6-B676C843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8"/>
          <a:stretch>
            <a:fillRect/>
          </a:stretch>
        </p:blipFill>
        <p:spPr>
          <a:xfrm>
            <a:off x="527050" y="1539875"/>
            <a:ext cx="18516600" cy="992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40BD0-DFEC-D414-A85B-49D607CD0A8A}"/>
              </a:ext>
            </a:extLst>
          </p:cNvPr>
          <p:cNvSpPr txBox="1"/>
          <p:nvPr/>
        </p:nvSpPr>
        <p:spPr>
          <a:xfrm>
            <a:off x="377825" y="168275"/>
            <a:ext cx="19348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The Computational Steps from Unannotated Texts to Extracting Narrative Structure</a:t>
            </a:r>
            <a:endParaRPr lang="en-US" sz="6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3D2459-4404-3F2F-F9BA-4953C2F2F931}"/>
              </a:ext>
            </a:extLst>
          </p:cNvPr>
          <p:cNvSpPr/>
          <p:nvPr/>
        </p:nvSpPr>
        <p:spPr>
          <a:xfrm>
            <a:off x="2979153" y="8550275"/>
            <a:ext cx="3803650" cy="3657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7E0C53-5BF5-C51D-970E-904F04864603}"/>
              </a:ext>
            </a:extLst>
          </p:cNvPr>
          <p:cNvCxnSpPr/>
          <p:nvPr/>
        </p:nvCxnSpPr>
        <p:spPr>
          <a:xfrm>
            <a:off x="3194050" y="6035675"/>
            <a:ext cx="1066800" cy="228600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7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52AE-2BDF-08E5-A1D7-718881D7B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65768BF-7D4B-738E-53C4-8DE7C1BEBC3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350" y="2102563"/>
            <a:ext cx="19583399" cy="809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Arial" panose="020B0604020202020204" pitchFamily="34" charset="0"/>
              </a:rPr>
              <a:t> Thin-centered:</a:t>
            </a:r>
            <a:r>
              <a:rPr lang="en-US" altLang="en-US" sz="4000" dirty="0">
                <a:latin typeface="Arial" panose="020B0604020202020204" pitchFamily="34" charset="0"/>
              </a:rPr>
              <a:t> a flexible frame that can attach to various policies/contexts </a:t>
            </a:r>
            <a:r>
              <a:rPr lang="en-US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(Mudde, 2007)</a:t>
            </a:r>
            <a:r>
              <a:rPr lang="en-US" altLang="en-US" sz="4000" dirty="0">
                <a:latin typeface="Arial" panose="020B0604020202020204" pitchFamily="34" charset="0"/>
              </a:rPr>
              <a:t>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Core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people vs. elite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”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conflict with 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moral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stakes.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571500" indent="-5715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</a:rPr>
              <a:t>Different</a:t>
            </a:r>
            <a:r>
              <a:rPr lang="en-US" altLang="en-US" sz="4000" dirty="0">
                <a:latin typeface="Arial" panose="020B0604020202020204" pitchFamily="34" charset="0"/>
              </a:rPr>
              <a:t> definitions of “</a:t>
            </a:r>
            <a:r>
              <a:rPr lang="en-US" altLang="en-US" sz="4000" i="1" dirty="0">
                <a:latin typeface="Arial" panose="020B0604020202020204" pitchFamily="34" charset="0"/>
              </a:rPr>
              <a:t>the people</a:t>
            </a:r>
            <a:r>
              <a:rPr lang="en-US" altLang="en-US" sz="4000" dirty="0">
                <a:latin typeface="Arial" panose="020B0604020202020204" pitchFamily="34" charset="0"/>
              </a:rPr>
              <a:t>” and “</a:t>
            </a:r>
            <a:r>
              <a:rPr lang="en-US" altLang="en-US" sz="4000" i="1" dirty="0">
                <a:latin typeface="Arial" panose="020B0604020202020204" pitchFamily="34" charset="0"/>
              </a:rPr>
              <a:t>the elite</a:t>
            </a:r>
            <a:r>
              <a:rPr lang="en-US" altLang="en-US" sz="4000" dirty="0">
                <a:latin typeface="Arial" panose="020B0604020202020204" pitchFamily="34" charset="0"/>
              </a:rPr>
              <a:t>” </a:t>
            </a:r>
            <a:r>
              <a:rPr lang="en-US" altLang="en-US" sz="40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4000" dirty="0">
                <a:latin typeface="Arial" panose="020B0604020202020204" pitchFamily="34" charset="0"/>
              </a:rPr>
              <a:t>blend w/ideological content. 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latin typeface="Arial" panose="020B0604020202020204" pitchFamily="34" charset="0"/>
              </a:rPr>
              <a:t> Populist rhetoric often </a:t>
            </a:r>
            <a:r>
              <a:rPr lang="en-US" altLang="en-US" sz="4000" b="1" dirty="0">
                <a:latin typeface="Arial" panose="020B0604020202020204" pitchFamily="34" charset="0"/>
              </a:rPr>
              <a:t>interlaces with </a:t>
            </a:r>
            <a:r>
              <a:rPr lang="en-US" altLang="en-US" sz="4000" b="1" u="sng" dirty="0">
                <a:latin typeface="Arial" panose="020B0604020202020204" pitchFamily="34" charset="0"/>
              </a:rPr>
              <a:t>non</a:t>
            </a:r>
            <a:r>
              <a:rPr lang="en-US" altLang="en-US" sz="4000" b="1" dirty="0">
                <a:latin typeface="Arial" panose="020B0604020202020204" pitchFamily="34" charset="0"/>
              </a:rPr>
              <a:t>-populist ideas</a:t>
            </a:r>
            <a:r>
              <a:rPr lang="en-US" altLang="en-US" sz="4000" dirty="0">
                <a:latin typeface="Arial" panose="020B0604020202020204" pitchFamily="34" charset="0"/>
              </a:rPr>
              <a:t> in the same speech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Arial" panose="020B0604020202020204" pitchFamily="34" charset="0"/>
              </a:rPr>
              <a:t> Existing measures are </a:t>
            </a:r>
            <a:r>
              <a:rPr lang="en-US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coarse</a:t>
            </a:r>
            <a:r>
              <a:rPr lang="en-US" altLang="en-US" sz="4000" b="1" dirty="0">
                <a:latin typeface="Arial" panose="020B0604020202020204" pitchFamily="34" charset="0"/>
              </a:rPr>
              <a:t>:</a:t>
            </a:r>
            <a:r>
              <a:rPr lang="en-US" altLang="en-US" sz="4000" dirty="0">
                <a:latin typeface="Arial" panose="020B0604020202020204" pitchFamily="34" charset="0"/>
              </a:rPr>
              <a:t>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Traditional approaches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label entire speeches 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or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actors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 as populist or not.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This </a:t>
            </a: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glosses over internal variation</a:t>
            </a:r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solidFill>
                  <a:schemeClr val="bg1"/>
                </a:solidFill>
                <a:latin typeface="Arial" panose="020B0604020202020204" pitchFamily="34" charset="0"/>
              </a:rPr>
              <a:t>Existing measures are coarse: </a:t>
            </a: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b="1" dirty="0">
              <a:solidFill>
                <a:schemeClr val="tx1"/>
              </a:solidFill>
              <a:highlight>
                <a:srgbClr val="008000"/>
              </a:highlight>
              <a:latin typeface="Arial" panose="020B0604020202020204" pitchFamily="34" charset="0"/>
            </a:endParaRPr>
          </a:p>
          <a:p>
            <a:pPr lvl="1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chemeClr val="bg1"/>
                </a:solidFill>
                <a:highlight>
                  <a:srgbClr val="008000"/>
                </a:highlight>
                <a:latin typeface="Arial" panose="020B0604020202020204" pitchFamily="34" charset="0"/>
              </a:rPr>
              <a:t>We need finer granularity to capture </a:t>
            </a:r>
            <a:r>
              <a:rPr lang="en-US" altLang="en-US" sz="4000" b="1" u="sng" dirty="0">
                <a:solidFill>
                  <a:schemeClr val="bg1"/>
                </a:solidFill>
                <a:highlight>
                  <a:srgbClr val="008000"/>
                </a:highlight>
                <a:latin typeface="Arial" panose="020B0604020202020204" pitchFamily="34" charset="0"/>
              </a:rPr>
              <a:t>when</a:t>
            </a:r>
            <a:r>
              <a:rPr lang="en-US" altLang="en-US" sz="4000" b="1" dirty="0">
                <a:solidFill>
                  <a:schemeClr val="bg1"/>
                </a:solidFill>
                <a:highlight>
                  <a:srgbClr val="008000"/>
                </a:highlight>
                <a:latin typeface="Arial" panose="020B0604020202020204" pitchFamily="34" charset="0"/>
              </a:rPr>
              <a:t> and </a:t>
            </a:r>
            <a:r>
              <a:rPr lang="en-US" altLang="en-US" sz="4000" b="1" u="sng" dirty="0">
                <a:solidFill>
                  <a:schemeClr val="bg1"/>
                </a:solidFill>
                <a:highlight>
                  <a:srgbClr val="008000"/>
                </a:highlight>
                <a:latin typeface="Arial" panose="020B0604020202020204" pitchFamily="34" charset="0"/>
              </a:rPr>
              <a:t>how</a:t>
            </a:r>
            <a:r>
              <a:rPr lang="en-US" altLang="en-US" sz="4000" b="1" dirty="0">
                <a:solidFill>
                  <a:schemeClr val="bg1"/>
                </a:solidFill>
                <a:highlight>
                  <a:srgbClr val="008000"/>
                </a:highlight>
                <a:latin typeface="Arial" panose="020B0604020202020204" pitchFamily="34" charset="0"/>
              </a:rPr>
              <a:t> populist narratives appear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3CD79-71FB-65B3-7C75-8093887AAC38}"/>
              </a:ext>
            </a:extLst>
          </p:cNvPr>
          <p:cNvSpPr txBox="1"/>
          <p:nvPr/>
        </p:nvSpPr>
        <p:spPr>
          <a:xfrm>
            <a:off x="450850" y="396875"/>
            <a:ext cx="186626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Thin-Centered Populism: Measurement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12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A4185-6198-0E1A-A58B-AD5B9966D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8DBBC8-AA54-DB9C-3429-624F6E3A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8"/>
          <a:stretch>
            <a:fillRect/>
          </a:stretch>
        </p:blipFill>
        <p:spPr>
          <a:xfrm>
            <a:off x="527050" y="1539875"/>
            <a:ext cx="18516600" cy="992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B2F21-58E2-4E88-34B6-FC0EC7CAD3BB}"/>
              </a:ext>
            </a:extLst>
          </p:cNvPr>
          <p:cNvSpPr txBox="1"/>
          <p:nvPr/>
        </p:nvSpPr>
        <p:spPr>
          <a:xfrm>
            <a:off x="377825" y="168275"/>
            <a:ext cx="19348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The Computational Steps from Unannotated Texts to Extracting Narrative Structure</a:t>
            </a:r>
            <a:endParaRPr lang="en-US" sz="6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E02F938-BDC1-209F-E2B6-02AC2CEE0DBA}"/>
              </a:ext>
            </a:extLst>
          </p:cNvPr>
          <p:cNvSpPr/>
          <p:nvPr/>
        </p:nvSpPr>
        <p:spPr>
          <a:xfrm>
            <a:off x="2979153" y="8550275"/>
            <a:ext cx="3803650" cy="3657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6F3A91-0C2B-E502-3FF7-DFF7F2B6F19B}"/>
              </a:ext>
            </a:extLst>
          </p:cNvPr>
          <p:cNvCxnSpPr/>
          <p:nvPr/>
        </p:nvCxnSpPr>
        <p:spPr>
          <a:xfrm>
            <a:off x="3194050" y="6035675"/>
            <a:ext cx="1066800" cy="228600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AF3FF2-A130-B445-244C-AD572AEC25AA}"/>
              </a:ext>
            </a:extLst>
          </p:cNvPr>
          <p:cNvSpPr txBox="1"/>
          <p:nvPr/>
        </p:nvSpPr>
        <p:spPr>
          <a:xfrm>
            <a:off x="12642850" y="9388475"/>
            <a:ext cx="86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OpenAI API</a:t>
            </a:r>
          </a:p>
          <a:p>
            <a:r>
              <a:rPr lang="en-US" sz="3600" b="1" dirty="0"/>
              <a:t>gpt-4o-mini-2024-07-18</a:t>
            </a:r>
          </a:p>
        </p:txBody>
      </p:sp>
    </p:spTree>
    <p:extLst>
      <p:ext uri="{BB962C8B-B14F-4D97-AF65-F5344CB8AC3E}">
        <p14:creationId xmlns:p14="http://schemas.microsoft.com/office/powerpoint/2010/main" val="3133797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A991C-3DE2-477F-8ECD-19558316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A19F1-CE79-0DEC-E312-83278AA1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8"/>
          <a:stretch>
            <a:fillRect/>
          </a:stretch>
        </p:blipFill>
        <p:spPr>
          <a:xfrm>
            <a:off x="527050" y="1539875"/>
            <a:ext cx="18516600" cy="992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AA01C-FB95-C1A1-18E9-ED970D6DBB1B}"/>
              </a:ext>
            </a:extLst>
          </p:cNvPr>
          <p:cNvSpPr txBox="1"/>
          <p:nvPr/>
        </p:nvSpPr>
        <p:spPr>
          <a:xfrm>
            <a:off x="377825" y="168275"/>
            <a:ext cx="19348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The Computational Steps from Unannotated Texts to Extracting Narrative Structure</a:t>
            </a:r>
            <a:endParaRPr lang="en-US" sz="6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EF009C-B9C5-BA98-9F1A-9DD0428C2F80}"/>
              </a:ext>
            </a:extLst>
          </p:cNvPr>
          <p:cNvSpPr/>
          <p:nvPr/>
        </p:nvSpPr>
        <p:spPr>
          <a:xfrm>
            <a:off x="9483725" y="5197475"/>
            <a:ext cx="3803650" cy="3657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D298BB-873C-8212-9DF5-EDA70C5A5928}"/>
              </a:ext>
            </a:extLst>
          </p:cNvPr>
          <p:cNvCxnSpPr>
            <a:cxnSpLocks/>
          </p:cNvCxnSpPr>
          <p:nvPr/>
        </p:nvCxnSpPr>
        <p:spPr>
          <a:xfrm>
            <a:off x="6546850" y="3524901"/>
            <a:ext cx="2936875" cy="181503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477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8101-928E-43F8-E599-676E9F24C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BD13-C672-D384-2E92-2732460B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585819"/>
            <a:ext cx="19635177" cy="1353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10800" b="1" u="non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Fine-tunning Our Models - </a:t>
            </a:r>
            <a:r>
              <a:rPr lang="en-US" sz="10800" b="1" u="non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PyTorch</a:t>
            </a:r>
            <a:endParaRPr lang="en-US" sz="10800" u="none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9987CA-A4DD-264D-371D-BFDEFAD6A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535967"/>
              </p:ext>
            </p:extLst>
          </p:nvPr>
        </p:nvGraphicFramePr>
        <p:xfrm>
          <a:off x="450850" y="2301875"/>
          <a:ext cx="19653250" cy="3088520"/>
        </p:xfrm>
        <a:graphic>
          <a:graphicData uri="http://schemas.openxmlformats.org/drawingml/2006/table">
            <a:tbl>
              <a:tblPr/>
              <a:tblGrid>
                <a:gridCol w="9826625">
                  <a:extLst>
                    <a:ext uri="{9D8B030D-6E8A-4147-A177-3AD203B41FA5}">
                      <a16:colId xmlns:a16="http://schemas.microsoft.com/office/drawing/2014/main" val="2088045281"/>
                    </a:ext>
                  </a:extLst>
                </a:gridCol>
                <a:gridCol w="9826625">
                  <a:extLst>
                    <a:ext uri="{9D8B030D-6E8A-4147-A177-3AD203B41FA5}">
                      <a16:colId xmlns:a16="http://schemas.microsoft.com/office/drawing/2014/main" val="3313730485"/>
                    </a:ext>
                  </a:extLst>
                </a:gridCol>
              </a:tblGrid>
              <a:tr h="515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Sentence-Level Approach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Token-Level Approach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758573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275396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835845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066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500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C705-1076-8DA4-D8BE-0F660459B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36883-AE7D-B9B2-0DAF-9CDC96C7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585819"/>
            <a:ext cx="19635177" cy="1353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10800" b="1" u="non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Fine-tunning Our Models - </a:t>
            </a:r>
            <a:r>
              <a:rPr lang="en-US" sz="10800" b="1" u="non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PyTorch</a:t>
            </a:r>
            <a:endParaRPr lang="en-US" sz="10800" u="none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049094-D87B-B40B-D4D4-A27A13001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191067"/>
              </p:ext>
            </p:extLst>
          </p:nvPr>
        </p:nvGraphicFramePr>
        <p:xfrm>
          <a:off x="450850" y="2301875"/>
          <a:ext cx="19653250" cy="3088520"/>
        </p:xfrm>
        <a:graphic>
          <a:graphicData uri="http://schemas.openxmlformats.org/drawingml/2006/table">
            <a:tbl>
              <a:tblPr/>
              <a:tblGrid>
                <a:gridCol w="9826625">
                  <a:extLst>
                    <a:ext uri="{9D8B030D-6E8A-4147-A177-3AD203B41FA5}">
                      <a16:colId xmlns:a16="http://schemas.microsoft.com/office/drawing/2014/main" val="2088045281"/>
                    </a:ext>
                  </a:extLst>
                </a:gridCol>
                <a:gridCol w="9826625">
                  <a:extLst>
                    <a:ext uri="{9D8B030D-6E8A-4147-A177-3AD203B41FA5}">
                      <a16:colId xmlns:a16="http://schemas.microsoft.com/office/drawing/2014/main" val="3313730485"/>
                    </a:ext>
                  </a:extLst>
                </a:gridCol>
              </a:tblGrid>
              <a:tr h="515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Sentence-Level Approach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Token-Level Approach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758573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DistilBERT</a:t>
                      </a: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multi-task fine-tuning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Separate BERT models for BIO tagging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275396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classification for each label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Identifies precise token spans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835845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Joint optimization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Fine-tuned individually per component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066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0991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4E3A2-EA59-BAD3-D709-141003876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4DD4-2E1A-A38C-5CDF-881516A9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585819"/>
            <a:ext cx="19635177" cy="1353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10800" b="1" u="non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Fine-tunning Our Models - </a:t>
            </a:r>
            <a:r>
              <a:rPr lang="en-US" sz="10800" b="1" u="non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PyTorch</a:t>
            </a:r>
            <a:endParaRPr lang="en-US" sz="10800" u="none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0E37CB-06FA-2392-9CA0-D7677C3A0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51905"/>
              </p:ext>
            </p:extLst>
          </p:nvPr>
        </p:nvGraphicFramePr>
        <p:xfrm>
          <a:off x="450850" y="2301875"/>
          <a:ext cx="19653250" cy="3088520"/>
        </p:xfrm>
        <a:graphic>
          <a:graphicData uri="http://schemas.openxmlformats.org/drawingml/2006/table">
            <a:tbl>
              <a:tblPr/>
              <a:tblGrid>
                <a:gridCol w="9826625">
                  <a:extLst>
                    <a:ext uri="{9D8B030D-6E8A-4147-A177-3AD203B41FA5}">
                      <a16:colId xmlns:a16="http://schemas.microsoft.com/office/drawing/2014/main" val="2088045281"/>
                    </a:ext>
                  </a:extLst>
                </a:gridCol>
                <a:gridCol w="9826625">
                  <a:extLst>
                    <a:ext uri="{9D8B030D-6E8A-4147-A177-3AD203B41FA5}">
                      <a16:colId xmlns:a16="http://schemas.microsoft.com/office/drawing/2014/main" val="3313730485"/>
                    </a:ext>
                  </a:extLst>
                </a:gridCol>
              </a:tblGrid>
              <a:tr h="515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Sentence-Level Approach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4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758573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DistilBERT</a:t>
                      </a: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multi-task fine-tuning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275396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classification for each label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835845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Joint optimization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066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891F78-2AB1-CC38-9E74-2195B5A8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86483"/>
              </p:ext>
            </p:extLst>
          </p:nvPr>
        </p:nvGraphicFramePr>
        <p:xfrm>
          <a:off x="8756650" y="2301875"/>
          <a:ext cx="11277600" cy="7711440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593098933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414521205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913712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72552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54179302"/>
                    </a:ext>
                  </a:extLst>
                </a:gridCol>
              </a:tblGrid>
              <a:tr h="53266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Attribute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b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772123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035560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4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Residual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212603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28363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372185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Residual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677585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4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332801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Judgment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663320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4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81125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794644"/>
                  </a:ext>
                </a:extLst>
              </a:tr>
              <a:tr h="532664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4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878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789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579E-733E-6D12-626B-18A8CFB05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AB7F-00CB-FAEB-CC8A-00B5668A4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585819"/>
            <a:ext cx="19635177" cy="1353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10800" b="1" u="non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Fine-tunning Our Models - </a:t>
            </a:r>
            <a:r>
              <a:rPr lang="en-US" sz="10800" b="1" u="none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PyTorch</a:t>
            </a:r>
            <a:endParaRPr lang="en-US" sz="10800" u="none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C4B319-92E2-6AB8-6B91-5ABE00E04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31936"/>
              </p:ext>
            </p:extLst>
          </p:nvPr>
        </p:nvGraphicFramePr>
        <p:xfrm>
          <a:off x="10039838" y="2566155"/>
          <a:ext cx="9826625" cy="3088520"/>
        </p:xfrm>
        <a:graphic>
          <a:graphicData uri="http://schemas.openxmlformats.org/drawingml/2006/table">
            <a:tbl>
              <a:tblPr/>
              <a:tblGrid>
                <a:gridCol w="9826625">
                  <a:extLst>
                    <a:ext uri="{9D8B030D-6E8A-4147-A177-3AD203B41FA5}">
                      <a16:colId xmlns:a16="http://schemas.microsoft.com/office/drawing/2014/main" val="3313730485"/>
                    </a:ext>
                  </a:extLst>
                </a:gridCol>
              </a:tblGrid>
              <a:tr h="515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Token-Level Approach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758573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Separate BERT models for BIO tagging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275396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Identifies precise token spans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835845"/>
                  </a:ext>
                </a:extLst>
              </a:tr>
              <a:tr h="515815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Fine-tuned individually per component</a:t>
                      </a:r>
                    </a:p>
                  </a:txBody>
                  <a:tcPr marL="162530" marR="162530" marT="81265" marB="81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066294"/>
                  </a:ext>
                </a:extLst>
              </a:tr>
            </a:tbl>
          </a:graphicData>
        </a:graphic>
      </p:graphicFrame>
      <p:sp>
        <p:nvSpPr>
          <p:cNvPr id="4" name="object 33">
            <a:extLst>
              <a:ext uri="{FF2B5EF4-FFF2-40B4-BE49-F238E27FC236}">
                <a16:creationId xmlns:a16="http://schemas.microsoft.com/office/drawing/2014/main" id="{E5191BBF-61B9-DE08-9E1A-9DB5A5CF5BF6}"/>
              </a:ext>
            </a:extLst>
          </p:cNvPr>
          <p:cNvSpPr txBox="1"/>
          <p:nvPr/>
        </p:nvSpPr>
        <p:spPr>
          <a:xfrm>
            <a:off x="2320108" y="8426441"/>
            <a:ext cx="15439460" cy="751937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58115" rIns="0" bIns="0" rtlCol="0">
            <a:spAutoFit/>
          </a:bodyPr>
          <a:lstStyle/>
          <a:p>
            <a:pPr marL="48260" marR="40640" indent="306705">
              <a:lnSpc>
                <a:spcPct val="103099"/>
              </a:lnSpc>
              <a:spcBef>
                <a:spcPts val="5"/>
              </a:spcBef>
            </a:pP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continue to improve the system and add more training data!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6692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453A3-987A-A29A-0448-D37D650B5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7CC60-7589-F483-31E4-4351658C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8"/>
          <a:stretch>
            <a:fillRect/>
          </a:stretch>
        </p:blipFill>
        <p:spPr>
          <a:xfrm>
            <a:off x="527050" y="1539875"/>
            <a:ext cx="18516600" cy="992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E3313-156F-D670-378A-D1A04FEEC749}"/>
              </a:ext>
            </a:extLst>
          </p:cNvPr>
          <p:cNvSpPr txBox="1"/>
          <p:nvPr/>
        </p:nvSpPr>
        <p:spPr>
          <a:xfrm>
            <a:off x="377825" y="168275"/>
            <a:ext cx="19348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The Computational Steps from Unannotated Texts to Extracting Narrative Structure</a:t>
            </a:r>
            <a:endParaRPr lang="en-US" sz="6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56A868-914D-E80D-B4BF-E48C5DC0585C}"/>
              </a:ext>
            </a:extLst>
          </p:cNvPr>
          <p:cNvSpPr/>
          <p:nvPr/>
        </p:nvSpPr>
        <p:spPr>
          <a:xfrm>
            <a:off x="7883525" y="1158875"/>
            <a:ext cx="3803650" cy="3657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AC9D34-9E9A-1677-46D8-4CA71134E47A}"/>
              </a:ext>
            </a:extLst>
          </p:cNvPr>
          <p:cNvCxnSpPr>
            <a:cxnSpLocks/>
          </p:cNvCxnSpPr>
          <p:nvPr/>
        </p:nvCxnSpPr>
        <p:spPr>
          <a:xfrm>
            <a:off x="2889250" y="2530475"/>
            <a:ext cx="4311650" cy="14245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18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14355-C6D5-2919-C442-B025ACAB2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E4A677B-0753-877B-2A6E-6C90F01D387A}"/>
              </a:ext>
            </a:extLst>
          </p:cNvPr>
          <p:cNvSpPr txBox="1"/>
          <p:nvPr/>
        </p:nvSpPr>
        <p:spPr>
          <a:xfrm>
            <a:off x="515702" y="1821308"/>
            <a:ext cx="17689748" cy="645047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29209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29"/>
              </a:spcBef>
            </a:pPr>
            <a:r>
              <a:rPr sz="4000" b="1" dirty="0">
                <a:latin typeface="Arial"/>
                <a:cs typeface="Arial"/>
              </a:rPr>
              <a:t>Cast</a:t>
            </a:r>
            <a:r>
              <a:rPr sz="4000" b="1" spc="-155" dirty="0">
                <a:latin typeface="Arial"/>
                <a:cs typeface="Arial"/>
              </a:rPr>
              <a:t> </a:t>
            </a:r>
            <a:r>
              <a:rPr sz="4000" b="1" spc="-60" dirty="0">
                <a:latin typeface="Arial"/>
                <a:cs typeface="Arial"/>
              </a:rPr>
              <a:t>THEORETICAL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75" dirty="0">
                <a:latin typeface="Arial"/>
                <a:cs typeface="Arial"/>
              </a:rPr>
              <a:t>populist</a:t>
            </a:r>
            <a:r>
              <a:rPr sz="4000" b="1" spc="-140" dirty="0">
                <a:latin typeface="Arial"/>
                <a:cs typeface="Arial"/>
              </a:rPr>
              <a:t> </a:t>
            </a:r>
            <a:r>
              <a:rPr sz="4000" b="1" spc="-55" dirty="0">
                <a:latin typeface="Arial"/>
                <a:cs typeface="Arial"/>
              </a:rPr>
              <a:t>narrative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50" dirty="0">
                <a:latin typeface="Arial"/>
                <a:cs typeface="Arial"/>
              </a:rPr>
              <a:t>types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as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10" dirty="0">
                <a:latin typeface="Arial"/>
                <a:cs typeface="Arial"/>
              </a:rPr>
              <a:t>network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10" dirty="0">
                <a:latin typeface="Arial"/>
                <a:cs typeface="Arial"/>
              </a:rPr>
              <a:t>motifs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DCDB902-CBBB-DE8B-711D-C18B19AF60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720" y="206537"/>
            <a:ext cx="1247714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b="1" u="none" spc="-204" dirty="0">
                <a:latin typeface="Arial"/>
                <a:cs typeface="Arial"/>
              </a:rPr>
              <a:t>Populist Narrative Structure</a:t>
            </a:r>
            <a:endParaRPr sz="6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8570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D1635-91E5-C1D3-1CB9-62FA7E1D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92B1B47-0BCF-6837-89D4-60CD967DDBD3}"/>
              </a:ext>
            </a:extLst>
          </p:cNvPr>
          <p:cNvSpPr txBox="1"/>
          <p:nvPr/>
        </p:nvSpPr>
        <p:spPr>
          <a:xfrm>
            <a:off x="515702" y="1821308"/>
            <a:ext cx="17689748" cy="645047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29209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29"/>
              </a:spcBef>
            </a:pPr>
            <a:r>
              <a:rPr sz="4000" b="1" dirty="0">
                <a:latin typeface="Arial"/>
                <a:cs typeface="Arial"/>
              </a:rPr>
              <a:t>Cast</a:t>
            </a:r>
            <a:r>
              <a:rPr sz="4000" b="1" spc="-155" dirty="0">
                <a:latin typeface="Arial"/>
                <a:cs typeface="Arial"/>
              </a:rPr>
              <a:t> </a:t>
            </a:r>
            <a:r>
              <a:rPr sz="4000" b="1" spc="-60" dirty="0">
                <a:latin typeface="Arial"/>
                <a:cs typeface="Arial"/>
              </a:rPr>
              <a:t>THEORETICAL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75" dirty="0">
                <a:latin typeface="Arial"/>
                <a:cs typeface="Arial"/>
              </a:rPr>
              <a:t>populist</a:t>
            </a:r>
            <a:r>
              <a:rPr sz="4000" b="1" spc="-140" dirty="0">
                <a:latin typeface="Arial"/>
                <a:cs typeface="Arial"/>
              </a:rPr>
              <a:t> </a:t>
            </a:r>
            <a:r>
              <a:rPr sz="4000" b="1" spc="-55" dirty="0">
                <a:latin typeface="Arial"/>
                <a:cs typeface="Arial"/>
              </a:rPr>
              <a:t>narrative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50" dirty="0">
                <a:latin typeface="Arial"/>
                <a:cs typeface="Arial"/>
              </a:rPr>
              <a:t>types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as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10" dirty="0">
                <a:latin typeface="Arial"/>
                <a:cs typeface="Arial"/>
              </a:rPr>
              <a:t>network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10" dirty="0">
                <a:latin typeface="Arial"/>
                <a:cs typeface="Arial"/>
              </a:rPr>
              <a:t>motifs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65C19D8-129B-C6B7-38CD-A657F9EDAB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720" y="206537"/>
            <a:ext cx="1247714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b="1" u="none" spc="-204" dirty="0">
                <a:latin typeface="Arial"/>
                <a:cs typeface="Arial"/>
              </a:rPr>
              <a:t>Populist Narrative Structure</a:t>
            </a:r>
            <a:endParaRPr sz="6150" dirty="0">
              <a:latin typeface="Arial"/>
              <a:cs typeface="Arial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C4115119-251E-EA29-C075-8E2ABA4E0FB0}"/>
              </a:ext>
            </a:extLst>
          </p:cNvPr>
          <p:cNvGrpSpPr/>
          <p:nvPr/>
        </p:nvGrpSpPr>
        <p:grpSpPr>
          <a:xfrm>
            <a:off x="11334287" y="3037563"/>
            <a:ext cx="8767445" cy="7818755"/>
            <a:chOff x="11334287" y="3037563"/>
            <a:chExt cx="8767445" cy="781875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1E989601-4185-2DFD-3EE6-20C05F767BE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8084" y="4415445"/>
              <a:ext cx="6863594" cy="553751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1CB19962-7943-61F9-EF30-C163BCE7B08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4374" y="3037563"/>
              <a:ext cx="4686300" cy="3427349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E424FB6-1F2B-AA70-6BFD-59DC29F1A6F7}"/>
                </a:ext>
              </a:extLst>
            </p:cNvPr>
            <p:cNvSpPr/>
            <p:nvPr/>
          </p:nvSpPr>
          <p:spPr>
            <a:xfrm>
              <a:off x="11344764" y="7986272"/>
              <a:ext cx="3124200" cy="2859405"/>
            </a:xfrm>
            <a:custGeom>
              <a:avLst/>
              <a:gdLst/>
              <a:ahLst/>
              <a:cxnLst/>
              <a:rect l="l" t="t" r="r" b="b"/>
              <a:pathLst>
                <a:path w="3124200" h="2859404">
                  <a:moveTo>
                    <a:pt x="1561894" y="0"/>
                  </a:moveTo>
                  <a:lnTo>
                    <a:pt x="3123790" y="2859165"/>
                  </a:lnTo>
                  <a:lnTo>
                    <a:pt x="0" y="2859165"/>
                  </a:lnTo>
                  <a:lnTo>
                    <a:pt x="156189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24A37769-9E28-8DCC-E1BA-51B2D9D50808}"/>
              </a:ext>
            </a:extLst>
          </p:cNvPr>
          <p:cNvSpPr txBox="1"/>
          <p:nvPr/>
        </p:nvSpPr>
        <p:spPr>
          <a:xfrm>
            <a:off x="12496636" y="8802110"/>
            <a:ext cx="820419" cy="8362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6230" marR="5080" indent="-304165">
              <a:lnSpc>
                <a:spcPct val="103099"/>
              </a:lnSpc>
              <a:spcBef>
                <a:spcPts val="40"/>
              </a:spcBef>
            </a:pP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3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D09CE5DD-7599-D9DA-9A27-87A4C2460A3F}"/>
              </a:ext>
            </a:extLst>
          </p:cNvPr>
          <p:cNvGrpSpPr/>
          <p:nvPr/>
        </p:nvGrpSpPr>
        <p:grpSpPr>
          <a:xfrm>
            <a:off x="8681753" y="8226581"/>
            <a:ext cx="5183505" cy="2880360"/>
            <a:chOff x="8681753" y="8226581"/>
            <a:chExt cx="5183505" cy="288036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C84E3EC4-4B45-7E80-06D3-ADAD02B2869F}"/>
                </a:ext>
              </a:extLst>
            </p:cNvPr>
            <p:cNvSpPr/>
            <p:nvPr/>
          </p:nvSpPr>
          <p:spPr>
            <a:xfrm>
              <a:off x="13207805" y="9737654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93" y="0"/>
                  </a:moveTo>
                  <a:lnTo>
                    <a:pt x="305466" y="0"/>
                  </a:lnTo>
                  <a:lnTo>
                    <a:pt x="259898" y="6375"/>
                  </a:lnTo>
                  <a:lnTo>
                    <a:pt x="215411" y="19125"/>
                  </a:lnTo>
                  <a:lnTo>
                    <a:pt x="172724" y="38251"/>
                  </a:lnTo>
                  <a:lnTo>
                    <a:pt x="132557" y="63753"/>
                  </a:lnTo>
                  <a:lnTo>
                    <a:pt x="95632" y="95629"/>
                  </a:lnTo>
                  <a:lnTo>
                    <a:pt x="63754" y="132554"/>
                  </a:lnTo>
                  <a:lnTo>
                    <a:pt x="38252" y="172720"/>
                  </a:lnTo>
                  <a:lnTo>
                    <a:pt x="19126" y="215406"/>
                  </a:lnTo>
                  <a:lnTo>
                    <a:pt x="6375" y="259893"/>
                  </a:lnTo>
                  <a:lnTo>
                    <a:pt x="0" y="305460"/>
                  </a:lnTo>
                  <a:lnTo>
                    <a:pt x="0" y="351387"/>
                  </a:lnTo>
                  <a:lnTo>
                    <a:pt x="6375" y="396954"/>
                  </a:lnTo>
                  <a:lnTo>
                    <a:pt x="19126" y="441441"/>
                  </a:lnTo>
                  <a:lnTo>
                    <a:pt x="38252" y="484128"/>
                  </a:lnTo>
                  <a:lnTo>
                    <a:pt x="63754" y="524293"/>
                  </a:lnTo>
                  <a:lnTo>
                    <a:pt x="95632" y="561218"/>
                  </a:lnTo>
                  <a:lnTo>
                    <a:pt x="132557" y="593095"/>
                  </a:lnTo>
                  <a:lnTo>
                    <a:pt x="172724" y="618596"/>
                  </a:lnTo>
                  <a:lnTo>
                    <a:pt x="215411" y="637722"/>
                  </a:lnTo>
                  <a:lnTo>
                    <a:pt x="259898" y="650472"/>
                  </a:lnTo>
                  <a:lnTo>
                    <a:pt x="305466" y="656848"/>
                  </a:lnTo>
                  <a:lnTo>
                    <a:pt x="351393" y="656848"/>
                  </a:lnTo>
                  <a:lnTo>
                    <a:pt x="396960" y="650472"/>
                  </a:lnTo>
                  <a:lnTo>
                    <a:pt x="441447" y="637722"/>
                  </a:lnTo>
                  <a:lnTo>
                    <a:pt x="484132" y="618596"/>
                  </a:lnTo>
                  <a:lnTo>
                    <a:pt x="524296" y="593095"/>
                  </a:lnTo>
                  <a:lnTo>
                    <a:pt x="561219" y="561218"/>
                  </a:lnTo>
                  <a:lnTo>
                    <a:pt x="593097" y="524293"/>
                  </a:lnTo>
                  <a:lnTo>
                    <a:pt x="618599" y="484128"/>
                  </a:lnTo>
                  <a:lnTo>
                    <a:pt x="637725" y="441441"/>
                  </a:lnTo>
                  <a:lnTo>
                    <a:pt x="650476" y="396954"/>
                  </a:lnTo>
                  <a:lnTo>
                    <a:pt x="656852" y="351387"/>
                  </a:lnTo>
                  <a:lnTo>
                    <a:pt x="656852" y="305460"/>
                  </a:lnTo>
                  <a:lnTo>
                    <a:pt x="650476" y="259893"/>
                  </a:lnTo>
                  <a:lnTo>
                    <a:pt x="637725" y="215406"/>
                  </a:lnTo>
                  <a:lnTo>
                    <a:pt x="618599" y="172720"/>
                  </a:lnTo>
                  <a:lnTo>
                    <a:pt x="593097" y="132554"/>
                  </a:lnTo>
                  <a:lnTo>
                    <a:pt x="561219" y="95629"/>
                  </a:lnTo>
                  <a:lnTo>
                    <a:pt x="524296" y="63753"/>
                  </a:lnTo>
                  <a:lnTo>
                    <a:pt x="484132" y="38251"/>
                  </a:lnTo>
                  <a:lnTo>
                    <a:pt x="441447" y="19125"/>
                  </a:lnTo>
                  <a:lnTo>
                    <a:pt x="396960" y="6375"/>
                  </a:lnTo>
                  <a:lnTo>
                    <a:pt x="35139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7D0FC7D0-327D-2DE0-1DBD-C1639BB44B4C}"/>
                </a:ext>
              </a:extLst>
            </p:cNvPr>
            <p:cNvSpPr/>
            <p:nvPr/>
          </p:nvSpPr>
          <p:spPr>
            <a:xfrm>
              <a:off x="11653570" y="10152131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89" y="0"/>
                  </a:moveTo>
                  <a:lnTo>
                    <a:pt x="305462" y="0"/>
                  </a:lnTo>
                  <a:lnTo>
                    <a:pt x="259896" y="6375"/>
                  </a:lnTo>
                  <a:lnTo>
                    <a:pt x="215409" y="19125"/>
                  </a:lnTo>
                  <a:lnTo>
                    <a:pt x="172723" y="38251"/>
                  </a:lnTo>
                  <a:lnTo>
                    <a:pt x="132557" y="63753"/>
                  </a:lnTo>
                  <a:lnTo>
                    <a:pt x="95632" y="95629"/>
                  </a:lnTo>
                  <a:lnTo>
                    <a:pt x="63754" y="132554"/>
                  </a:lnTo>
                  <a:lnTo>
                    <a:pt x="38252" y="172720"/>
                  </a:lnTo>
                  <a:lnTo>
                    <a:pt x="19126" y="215406"/>
                  </a:lnTo>
                  <a:lnTo>
                    <a:pt x="6375" y="259893"/>
                  </a:lnTo>
                  <a:lnTo>
                    <a:pt x="0" y="305460"/>
                  </a:lnTo>
                  <a:lnTo>
                    <a:pt x="0" y="351387"/>
                  </a:lnTo>
                  <a:lnTo>
                    <a:pt x="6375" y="396955"/>
                  </a:lnTo>
                  <a:lnTo>
                    <a:pt x="19126" y="441441"/>
                  </a:lnTo>
                  <a:lnTo>
                    <a:pt x="38252" y="484128"/>
                  </a:lnTo>
                  <a:lnTo>
                    <a:pt x="63754" y="524293"/>
                  </a:lnTo>
                  <a:lnTo>
                    <a:pt x="95632" y="561218"/>
                  </a:lnTo>
                  <a:lnTo>
                    <a:pt x="132557" y="593095"/>
                  </a:lnTo>
                  <a:lnTo>
                    <a:pt x="172723" y="618596"/>
                  </a:lnTo>
                  <a:lnTo>
                    <a:pt x="215409" y="637722"/>
                  </a:lnTo>
                  <a:lnTo>
                    <a:pt x="259896" y="650472"/>
                  </a:lnTo>
                  <a:lnTo>
                    <a:pt x="305462" y="656848"/>
                  </a:lnTo>
                  <a:lnTo>
                    <a:pt x="351389" y="656848"/>
                  </a:lnTo>
                  <a:lnTo>
                    <a:pt x="396956" y="650472"/>
                  </a:lnTo>
                  <a:lnTo>
                    <a:pt x="441442" y="637722"/>
                  </a:lnTo>
                  <a:lnTo>
                    <a:pt x="484128" y="618596"/>
                  </a:lnTo>
                  <a:lnTo>
                    <a:pt x="524294" y="593095"/>
                  </a:lnTo>
                  <a:lnTo>
                    <a:pt x="561219" y="561218"/>
                  </a:lnTo>
                  <a:lnTo>
                    <a:pt x="593097" y="524293"/>
                  </a:lnTo>
                  <a:lnTo>
                    <a:pt x="618599" y="484128"/>
                  </a:lnTo>
                  <a:lnTo>
                    <a:pt x="637725" y="441441"/>
                  </a:lnTo>
                  <a:lnTo>
                    <a:pt x="650476" y="396955"/>
                  </a:lnTo>
                  <a:lnTo>
                    <a:pt x="656852" y="351387"/>
                  </a:lnTo>
                  <a:lnTo>
                    <a:pt x="656852" y="305460"/>
                  </a:lnTo>
                  <a:lnTo>
                    <a:pt x="650476" y="259893"/>
                  </a:lnTo>
                  <a:lnTo>
                    <a:pt x="637725" y="215406"/>
                  </a:lnTo>
                  <a:lnTo>
                    <a:pt x="618599" y="172720"/>
                  </a:lnTo>
                  <a:lnTo>
                    <a:pt x="593097" y="132554"/>
                  </a:lnTo>
                  <a:lnTo>
                    <a:pt x="561219" y="95629"/>
                  </a:lnTo>
                  <a:lnTo>
                    <a:pt x="524294" y="63753"/>
                  </a:lnTo>
                  <a:lnTo>
                    <a:pt x="484128" y="38251"/>
                  </a:lnTo>
                  <a:lnTo>
                    <a:pt x="441442" y="19125"/>
                  </a:lnTo>
                  <a:lnTo>
                    <a:pt x="396956" y="6375"/>
                  </a:lnTo>
                  <a:lnTo>
                    <a:pt x="351389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4F94930-C864-6533-80E9-153FBA9BCA57}"/>
                </a:ext>
              </a:extLst>
            </p:cNvPr>
            <p:cNvSpPr/>
            <p:nvPr/>
          </p:nvSpPr>
          <p:spPr>
            <a:xfrm>
              <a:off x="12208675" y="9864806"/>
              <a:ext cx="952500" cy="377190"/>
            </a:xfrm>
            <a:custGeom>
              <a:avLst/>
              <a:gdLst/>
              <a:ahLst/>
              <a:cxnLst/>
              <a:rect l="l" t="t" r="r" b="b"/>
              <a:pathLst>
                <a:path w="952500" h="377190">
                  <a:moveTo>
                    <a:pt x="0" y="376919"/>
                  </a:moveTo>
                  <a:lnTo>
                    <a:pt x="46447" y="334773"/>
                  </a:lnTo>
                  <a:lnTo>
                    <a:pt x="92734" y="295124"/>
                  </a:lnTo>
                  <a:lnTo>
                    <a:pt x="138863" y="257972"/>
                  </a:lnTo>
                  <a:lnTo>
                    <a:pt x="184832" y="223317"/>
                  </a:lnTo>
                  <a:lnTo>
                    <a:pt x="230641" y="191158"/>
                  </a:lnTo>
                  <a:lnTo>
                    <a:pt x="276291" y="161496"/>
                  </a:lnTo>
                  <a:lnTo>
                    <a:pt x="321782" y="134331"/>
                  </a:lnTo>
                  <a:lnTo>
                    <a:pt x="367113" y="109663"/>
                  </a:lnTo>
                  <a:lnTo>
                    <a:pt x="412285" y="87491"/>
                  </a:lnTo>
                  <a:lnTo>
                    <a:pt x="457297" y="67816"/>
                  </a:lnTo>
                  <a:lnTo>
                    <a:pt x="502150" y="50638"/>
                  </a:lnTo>
                  <a:lnTo>
                    <a:pt x="546844" y="35956"/>
                  </a:lnTo>
                  <a:lnTo>
                    <a:pt x="591378" y="23771"/>
                  </a:lnTo>
                  <a:lnTo>
                    <a:pt x="635753" y="14083"/>
                  </a:lnTo>
                  <a:lnTo>
                    <a:pt x="679968" y="6892"/>
                  </a:lnTo>
                  <a:lnTo>
                    <a:pt x="724024" y="2197"/>
                  </a:lnTo>
                  <a:lnTo>
                    <a:pt x="767921" y="0"/>
                  </a:lnTo>
                  <a:lnTo>
                    <a:pt x="811658" y="298"/>
                  </a:lnTo>
                  <a:lnTo>
                    <a:pt x="855235" y="3094"/>
                  </a:lnTo>
                  <a:lnTo>
                    <a:pt x="898654" y="8386"/>
                  </a:lnTo>
                  <a:lnTo>
                    <a:pt x="941912" y="16175"/>
                  </a:lnTo>
                  <a:lnTo>
                    <a:pt x="952024" y="18962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E5991F9-9D70-4B21-63BD-BAD3B5A889B8}"/>
                </a:ext>
              </a:extLst>
            </p:cNvPr>
            <p:cNvSpPr/>
            <p:nvPr/>
          </p:nvSpPr>
          <p:spPr>
            <a:xfrm>
              <a:off x="13137254" y="9832534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6711" y="0"/>
                  </a:moveTo>
                  <a:lnTo>
                    <a:pt x="0" y="96906"/>
                  </a:lnTo>
                  <a:lnTo>
                    <a:pt x="110258" y="75163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B6F580E-C25F-CDE8-1211-4CDF20F08518}"/>
                </a:ext>
              </a:extLst>
            </p:cNvPr>
            <p:cNvSpPr/>
            <p:nvPr/>
          </p:nvSpPr>
          <p:spPr>
            <a:xfrm>
              <a:off x="8692230" y="8237059"/>
              <a:ext cx="3124200" cy="2859405"/>
            </a:xfrm>
            <a:custGeom>
              <a:avLst/>
              <a:gdLst/>
              <a:ahLst/>
              <a:cxnLst/>
              <a:rect l="l" t="t" r="r" b="b"/>
              <a:pathLst>
                <a:path w="3124200" h="2859404">
                  <a:moveTo>
                    <a:pt x="1561894" y="0"/>
                  </a:moveTo>
                  <a:lnTo>
                    <a:pt x="3123790" y="2859165"/>
                  </a:lnTo>
                  <a:lnTo>
                    <a:pt x="0" y="2859165"/>
                  </a:lnTo>
                  <a:lnTo>
                    <a:pt x="156189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D970B3C6-213E-50A9-1439-46C294535694}"/>
              </a:ext>
            </a:extLst>
          </p:cNvPr>
          <p:cNvSpPr txBox="1"/>
          <p:nvPr/>
        </p:nvSpPr>
        <p:spPr>
          <a:xfrm>
            <a:off x="9844105" y="9052898"/>
            <a:ext cx="820419" cy="8362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6230" marR="5080" indent="-304165">
              <a:lnSpc>
                <a:spcPct val="103099"/>
              </a:lnSpc>
              <a:spcBef>
                <a:spcPts val="40"/>
              </a:spcBef>
            </a:pP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BCF6F16B-9321-8AE0-355A-4D6A374EADDF}"/>
              </a:ext>
            </a:extLst>
          </p:cNvPr>
          <p:cNvGrpSpPr/>
          <p:nvPr/>
        </p:nvGrpSpPr>
        <p:grpSpPr>
          <a:xfrm>
            <a:off x="5989621" y="8498385"/>
            <a:ext cx="5222875" cy="2820670"/>
            <a:chOff x="5989621" y="8498385"/>
            <a:chExt cx="5222875" cy="2820670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760F05AE-882B-198C-3361-EAF519B23ECD}"/>
                </a:ext>
              </a:extLst>
            </p:cNvPr>
            <p:cNvSpPr/>
            <p:nvPr/>
          </p:nvSpPr>
          <p:spPr>
            <a:xfrm>
              <a:off x="9001036" y="9988441"/>
              <a:ext cx="2211705" cy="1071880"/>
            </a:xfrm>
            <a:custGeom>
              <a:avLst/>
              <a:gdLst/>
              <a:ahLst/>
              <a:cxnLst/>
              <a:rect l="l" t="t" r="r" b="b"/>
              <a:pathLst>
                <a:path w="2211704" h="1071879">
                  <a:moveTo>
                    <a:pt x="656844" y="719937"/>
                  </a:moveTo>
                  <a:lnTo>
                    <a:pt x="650468" y="674382"/>
                  </a:lnTo>
                  <a:lnTo>
                    <a:pt x="637717" y="629894"/>
                  </a:lnTo>
                  <a:lnTo>
                    <a:pt x="618591" y="587197"/>
                  </a:lnTo>
                  <a:lnTo>
                    <a:pt x="593090" y="547039"/>
                  </a:lnTo>
                  <a:lnTo>
                    <a:pt x="561225" y="510108"/>
                  </a:lnTo>
                  <a:lnTo>
                    <a:pt x="524294" y="478231"/>
                  </a:lnTo>
                  <a:lnTo>
                    <a:pt x="484124" y="452729"/>
                  </a:lnTo>
                  <a:lnTo>
                    <a:pt x="441439" y="433603"/>
                  </a:lnTo>
                  <a:lnTo>
                    <a:pt x="396951" y="420852"/>
                  </a:lnTo>
                  <a:lnTo>
                    <a:pt x="351383" y="414477"/>
                  </a:lnTo>
                  <a:lnTo>
                    <a:pt x="305460" y="414477"/>
                  </a:lnTo>
                  <a:lnTo>
                    <a:pt x="259892" y="420852"/>
                  </a:lnTo>
                  <a:lnTo>
                    <a:pt x="215404" y="433603"/>
                  </a:lnTo>
                  <a:lnTo>
                    <a:pt x="172720" y="452729"/>
                  </a:lnTo>
                  <a:lnTo>
                    <a:pt x="132549" y="478231"/>
                  </a:lnTo>
                  <a:lnTo>
                    <a:pt x="95631" y="510108"/>
                  </a:lnTo>
                  <a:lnTo>
                    <a:pt x="63754" y="547039"/>
                  </a:lnTo>
                  <a:lnTo>
                    <a:pt x="38252" y="587197"/>
                  </a:lnTo>
                  <a:lnTo>
                    <a:pt x="19126" y="629894"/>
                  </a:lnTo>
                  <a:lnTo>
                    <a:pt x="6375" y="674382"/>
                  </a:lnTo>
                  <a:lnTo>
                    <a:pt x="0" y="719937"/>
                  </a:lnTo>
                  <a:lnTo>
                    <a:pt x="0" y="765873"/>
                  </a:lnTo>
                  <a:lnTo>
                    <a:pt x="6375" y="811441"/>
                  </a:lnTo>
                  <a:lnTo>
                    <a:pt x="19126" y="855929"/>
                  </a:lnTo>
                  <a:lnTo>
                    <a:pt x="38252" y="898613"/>
                  </a:lnTo>
                  <a:lnTo>
                    <a:pt x="63754" y="938771"/>
                  </a:lnTo>
                  <a:lnTo>
                    <a:pt x="95631" y="975702"/>
                  </a:lnTo>
                  <a:lnTo>
                    <a:pt x="132549" y="1007579"/>
                  </a:lnTo>
                  <a:lnTo>
                    <a:pt x="172720" y="1033081"/>
                  </a:lnTo>
                  <a:lnTo>
                    <a:pt x="215404" y="1052207"/>
                  </a:lnTo>
                  <a:lnTo>
                    <a:pt x="259892" y="1064958"/>
                  </a:lnTo>
                  <a:lnTo>
                    <a:pt x="305460" y="1071333"/>
                  </a:lnTo>
                  <a:lnTo>
                    <a:pt x="351383" y="1071333"/>
                  </a:lnTo>
                  <a:lnTo>
                    <a:pt x="396951" y="1064958"/>
                  </a:lnTo>
                  <a:lnTo>
                    <a:pt x="441439" y="1052207"/>
                  </a:lnTo>
                  <a:lnTo>
                    <a:pt x="484124" y="1033081"/>
                  </a:lnTo>
                  <a:lnTo>
                    <a:pt x="524294" y="1007579"/>
                  </a:lnTo>
                  <a:lnTo>
                    <a:pt x="561225" y="975702"/>
                  </a:lnTo>
                  <a:lnTo>
                    <a:pt x="593090" y="938771"/>
                  </a:lnTo>
                  <a:lnTo>
                    <a:pt x="618591" y="898613"/>
                  </a:lnTo>
                  <a:lnTo>
                    <a:pt x="637717" y="855929"/>
                  </a:lnTo>
                  <a:lnTo>
                    <a:pt x="650468" y="811441"/>
                  </a:lnTo>
                  <a:lnTo>
                    <a:pt x="656844" y="765873"/>
                  </a:lnTo>
                  <a:lnTo>
                    <a:pt x="656844" y="719937"/>
                  </a:lnTo>
                  <a:close/>
                </a:path>
                <a:path w="2211704" h="1071879">
                  <a:moveTo>
                    <a:pt x="2211095" y="305460"/>
                  </a:moveTo>
                  <a:lnTo>
                    <a:pt x="2204720" y="259892"/>
                  </a:lnTo>
                  <a:lnTo>
                    <a:pt x="2191956" y="215417"/>
                  </a:lnTo>
                  <a:lnTo>
                    <a:pt x="2172830" y="172720"/>
                  </a:lnTo>
                  <a:lnTo>
                    <a:pt x="2147328" y="132562"/>
                  </a:lnTo>
                  <a:lnTo>
                    <a:pt x="2115451" y="95631"/>
                  </a:lnTo>
                  <a:lnTo>
                    <a:pt x="2078532" y="63754"/>
                  </a:lnTo>
                  <a:lnTo>
                    <a:pt x="2038362" y="38252"/>
                  </a:lnTo>
                  <a:lnTo>
                    <a:pt x="1995678" y="19126"/>
                  </a:lnTo>
                  <a:lnTo>
                    <a:pt x="1951189" y="6375"/>
                  </a:lnTo>
                  <a:lnTo>
                    <a:pt x="1905622" y="0"/>
                  </a:lnTo>
                  <a:lnTo>
                    <a:pt x="1859699" y="0"/>
                  </a:lnTo>
                  <a:lnTo>
                    <a:pt x="1814131" y="6375"/>
                  </a:lnTo>
                  <a:lnTo>
                    <a:pt x="1769643" y="19126"/>
                  </a:lnTo>
                  <a:lnTo>
                    <a:pt x="1726958" y="38252"/>
                  </a:lnTo>
                  <a:lnTo>
                    <a:pt x="1686788" y="63754"/>
                  </a:lnTo>
                  <a:lnTo>
                    <a:pt x="1649869" y="95631"/>
                  </a:lnTo>
                  <a:lnTo>
                    <a:pt x="1617992" y="132562"/>
                  </a:lnTo>
                  <a:lnTo>
                    <a:pt x="1592491" y="172720"/>
                  </a:lnTo>
                  <a:lnTo>
                    <a:pt x="1573364" y="215417"/>
                  </a:lnTo>
                  <a:lnTo>
                    <a:pt x="1560614" y="259892"/>
                  </a:lnTo>
                  <a:lnTo>
                    <a:pt x="1554238" y="305460"/>
                  </a:lnTo>
                  <a:lnTo>
                    <a:pt x="1554238" y="351396"/>
                  </a:lnTo>
                  <a:lnTo>
                    <a:pt x="1560614" y="396963"/>
                  </a:lnTo>
                  <a:lnTo>
                    <a:pt x="1573364" y="441452"/>
                  </a:lnTo>
                  <a:lnTo>
                    <a:pt x="1592491" y="484136"/>
                  </a:lnTo>
                  <a:lnTo>
                    <a:pt x="1617992" y="524294"/>
                  </a:lnTo>
                  <a:lnTo>
                    <a:pt x="1649869" y="561225"/>
                  </a:lnTo>
                  <a:lnTo>
                    <a:pt x="1686788" y="593102"/>
                  </a:lnTo>
                  <a:lnTo>
                    <a:pt x="1726958" y="618604"/>
                  </a:lnTo>
                  <a:lnTo>
                    <a:pt x="1769643" y="637730"/>
                  </a:lnTo>
                  <a:lnTo>
                    <a:pt x="1814131" y="650481"/>
                  </a:lnTo>
                  <a:lnTo>
                    <a:pt x="1859699" y="656856"/>
                  </a:lnTo>
                  <a:lnTo>
                    <a:pt x="1905622" y="656856"/>
                  </a:lnTo>
                  <a:lnTo>
                    <a:pt x="1951189" y="650481"/>
                  </a:lnTo>
                  <a:lnTo>
                    <a:pt x="1995678" y="637730"/>
                  </a:lnTo>
                  <a:lnTo>
                    <a:pt x="2038362" y="618604"/>
                  </a:lnTo>
                  <a:lnTo>
                    <a:pt x="2078532" y="593102"/>
                  </a:lnTo>
                  <a:lnTo>
                    <a:pt x="2115451" y="561225"/>
                  </a:lnTo>
                  <a:lnTo>
                    <a:pt x="2147328" y="524294"/>
                  </a:lnTo>
                  <a:lnTo>
                    <a:pt x="2172830" y="484136"/>
                  </a:lnTo>
                  <a:lnTo>
                    <a:pt x="2191956" y="441452"/>
                  </a:lnTo>
                  <a:lnTo>
                    <a:pt x="2204720" y="396963"/>
                  </a:lnTo>
                  <a:lnTo>
                    <a:pt x="2211095" y="351396"/>
                  </a:lnTo>
                  <a:lnTo>
                    <a:pt x="2211095" y="30546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70C4C193-45DE-A8EB-604D-EC71CAFFF16B}"/>
                </a:ext>
              </a:extLst>
            </p:cNvPr>
            <p:cNvSpPr/>
            <p:nvPr/>
          </p:nvSpPr>
          <p:spPr>
            <a:xfrm>
              <a:off x="9556148" y="10115594"/>
              <a:ext cx="952500" cy="377190"/>
            </a:xfrm>
            <a:custGeom>
              <a:avLst/>
              <a:gdLst/>
              <a:ahLst/>
              <a:cxnLst/>
              <a:rect l="l" t="t" r="r" b="b"/>
              <a:pathLst>
                <a:path w="952500" h="377190">
                  <a:moveTo>
                    <a:pt x="0" y="376919"/>
                  </a:moveTo>
                  <a:lnTo>
                    <a:pt x="46447" y="334773"/>
                  </a:lnTo>
                  <a:lnTo>
                    <a:pt x="92735" y="295124"/>
                  </a:lnTo>
                  <a:lnTo>
                    <a:pt x="138863" y="257972"/>
                  </a:lnTo>
                  <a:lnTo>
                    <a:pt x="184832" y="223317"/>
                  </a:lnTo>
                  <a:lnTo>
                    <a:pt x="230642" y="191158"/>
                  </a:lnTo>
                  <a:lnTo>
                    <a:pt x="276292" y="161496"/>
                  </a:lnTo>
                  <a:lnTo>
                    <a:pt x="321782" y="134331"/>
                  </a:lnTo>
                  <a:lnTo>
                    <a:pt x="367114" y="109663"/>
                  </a:lnTo>
                  <a:lnTo>
                    <a:pt x="412286" y="87491"/>
                  </a:lnTo>
                  <a:lnTo>
                    <a:pt x="457298" y="67816"/>
                  </a:lnTo>
                  <a:lnTo>
                    <a:pt x="502151" y="50638"/>
                  </a:lnTo>
                  <a:lnTo>
                    <a:pt x="546845" y="35956"/>
                  </a:lnTo>
                  <a:lnTo>
                    <a:pt x="591379" y="23771"/>
                  </a:lnTo>
                  <a:lnTo>
                    <a:pt x="635754" y="14083"/>
                  </a:lnTo>
                  <a:lnTo>
                    <a:pt x="679969" y="6892"/>
                  </a:lnTo>
                  <a:lnTo>
                    <a:pt x="724025" y="2197"/>
                  </a:lnTo>
                  <a:lnTo>
                    <a:pt x="767922" y="0"/>
                  </a:lnTo>
                  <a:lnTo>
                    <a:pt x="811659" y="298"/>
                  </a:lnTo>
                  <a:lnTo>
                    <a:pt x="855237" y="3094"/>
                  </a:lnTo>
                  <a:lnTo>
                    <a:pt x="898655" y="8386"/>
                  </a:lnTo>
                  <a:lnTo>
                    <a:pt x="941914" y="16175"/>
                  </a:lnTo>
                  <a:lnTo>
                    <a:pt x="952025" y="18962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CB883ED4-88E4-BF37-776B-602D602DDA1F}"/>
                </a:ext>
              </a:extLst>
            </p:cNvPr>
            <p:cNvSpPr/>
            <p:nvPr/>
          </p:nvSpPr>
          <p:spPr>
            <a:xfrm>
              <a:off x="10484727" y="10083321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6711" y="0"/>
                  </a:moveTo>
                  <a:lnTo>
                    <a:pt x="0" y="96908"/>
                  </a:lnTo>
                  <a:lnTo>
                    <a:pt x="110258" y="75163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9A6AA5AA-B519-60CE-CA4E-2ED285600ED6}"/>
                </a:ext>
              </a:extLst>
            </p:cNvPr>
            <p:cNvSpPr/>
            <p:nvPr/>
          </p:nvSpPr>
          <p:spPr>
            <a:xfrm>
              <a:off x="6000098" y="8508863"/>
              <a:ext cx="3059430" cy="2799715"/>
            </a:xfrm>
            <a:custGeom>
              <a:avLst/>
              <a:gdLst/>
              <a:ahLst/>
              <a:cxnLst/>
              <a:rect l="l" t="t" r="r" b="b"/>
              <a:pathLst>
                <a:path w="3059429" h="2799715">
                  <a:moveTo>
                    <a:pt x="0" y="2799692"/>
                  </a:moveTo>
                  <a:lnTo>
                    <a:pt x="1529406" y="0"/>
                  </a:lnTo>
                  <a:lnTo>
                    <a:pt x="3058813" y="2799692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D206C3E7-F335-94E7-A7E9-67EA43792A7E}"/>
              </a:ext>
            </a:extLst>
          </p:cNvPr>
          <p:cNvSpPr txBox="1"/>
          <p:nvPr/>
        </p:nvSpPr>
        <p:spPr>
          <a:xfrm>
            <a:off x="7119484" y="9324702"/>
            <a:ext cx="820419" cy="8362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6230" marR="5080" indent="-304165">
              <a:lnSpc>
                <a:spcPct val="103099"/>
              </a:lnSpc>
              <a:spcBef>
                <a:spcPts val="40"/>
              </a:spcBef>
            </a:pP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18D75CDA-C136-54BE-187B-A0A21E51F7B4}"/>
              </a:ext>
            </a:extLst>
          </p:cNvPr>
          <p:cNvGrpSpPr/>
          <p:nvPr/>
        </p:nvGrpSpPr>
        <p:grpSpPr>
          <a:xfrm>
            <a:off x="6264642" y="2820670"/>
            <a:ext cx="10777855" cy="8488680"/>
            <a:chOff x="6276422" y="2820345"/>
            <a:chExt cx="10777855" cy="848868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B67E0E52-C42E-0982-E639-AD24B4E4F95F}"/>
                </a:ext>
              </a:extLst>
            </p:cNvPr>
            <p:cNvSpPr/>
            <p:nvPr/>
          </p:nvSpPr>
          <p:spPr>
            <a:xfrm>
              <a:off x="7830659" y="10260245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87" y="0"/>
                  </a:moveTo>
                  <a:lnTo>
                    <a:pt x="305460" y="0"/>
                  </a:lnTo>
                  <a:lnTo>
                    <a:pt x="259893" y="6375"/>
                  </a:lnTo>
                  <a:lnTo>
                    <a:pt x="215406" y="19125"/>
                  </a:lnTo>
                  <a:lnTo>
                    <a:pt x="172720" y="38251"/>
                  </a:lnTo>
                  <a:lnTo>
                    <a:pt x="132554" y="63753"/>
                  </a:lnTo>
                  <a:lnTo>
                    <a:pt x="95629" y="95629"/>
                  </a:lnTo>
                  <a:lnTo>
                    <a:pt x="63753" y="132554"/>
                  </a:lnTo>
                  <a:lnTo>
                    <a:pt x="38251" y="172720"/>
                  </a:lnTo>
                  <a:lnTo>
                    <a:pt x="19125" y="215406"/>
                  </a:lnTo>
                  <a:lnTo>
                    <a:pt x="6375" y="259893"/>
                  </a:lnTo>
                  <a:lnTo>
                    <a:pt x="0" y="305460"/>
                  </a:lnTo>
                  <a:lnTo>
                    <a:pt x="0" y="351387"/>
                  </a:lnTo>
                  <a:lnTo>
                    <a:pt x="6375" y="396954"/>
                  </a:lnTo>
                  <a:lnTo>
                    <a:pt x="19125" y="441441"/>
                  </a:lnTo>
                  <a:lnTo>
                    <a:pt x="38251" y="484128"/>
                  </a:lnTo>
                  <a:lnTo>
                    <a:pt x="63753" y="524293"/>
                  </a:lnTo>
                  <a:lnTo>
                    <a:pt x="95629" y="561218"/>
                  </a:lnTo>
                  <a:lnTo>
                    <a:pt x="132554" y="593095"/>
                  </a:lnTo>
                  <a:lnTo>
                    <a:pt x="172720" y="618596"/>
                  </a:lnTo>
                  <a:lnTo>
                    <a:pt x="215406" y="637722"/>
                  </a:lnTo>
                  <a:lnTo>
                    <a:pt x="259893" y="650472"/>
                  </a:lnTo>
                  <a:lnTo>
                    <a:pt x="305460" y="656848"/>
                  </a:lnTo>
                  <a:lnTo>
                    <a:pt x="351387" y="656848"/>
                  </a:lnTo>
                  <a:lnTo>
                    <a:pt x="396954" y="650472"/>
                  </a:lnTo>
                  <a:lnTo>
                    <a:pt x="441441" y="637722"/>
                  </a:lnTo>
                  <a:lnTo>
                    <a:pt x="484127" y="618596"/>
                  </a:lnTo>
                  <a:lnTo>
                    <a:pt x="524293" y="593095"/>
                  </a:lnTo>
                  <a:lnTo>
                    <a:pt x="561217" y="561218"/>
                  </a:lnTo>
                  <a:lnTo>
                    <a:pt x="593094" y="524293"/>
                  </a:lnTo>
                  <a:lnTo>
                    <a:pt x="618595" y="484128"/>
                  </a:lnTo>
                  <a:lnTo>
                    <a:pt x="637721" y="441441"/>
                  </a:lnTo>
                  <a:lnTo>
                    <a:pt x="650472" y="396954"/>
                  </a:lnTo>
                  <a:lnTo>
                    <a:pt x="656847" y="351387"/>
                  </a:lnTo>
                  <a:lnTo>
                    <a:pt x="656847" y="305460"/>
                  </a:lnTo>
                  <a:lnTo>
                    <a:pt x="650472" y="259893"/>
                  </a:lnTo>
                  <a:lnTo>
                    <a:pt x="637721" y="215406"/>
                  </a:lnTo>
                  <a:lnTo>
                    <a:pt x="618595" y="172720"/>
                  </a:lnTo>
                  <a:lnTo>
                    <a:pt x="593094" y="132554"/>
                  </a:lnTo>
                  <a:lnTo>
                    <a:pt x="561217" y="95629"/>
                  </a:lnTo>
                  <a:lnTo>
                    <a:pt x="524293" y="63753"/>
                  </a:lnTo>
                  <a:lnTo>
                    <a:pt x="484127" y="38251"/>
                  </a:lnTo>
                  <a:lnTo>
                    <a:pt x="441441" y="19125"/>
                  </a:lnTo>
                  <a:lnTo>
                    <a:pt x="396954" y="6375"/>
                  </a:lnTo>
                  <a:lnTo>
                    <a:pt x="351387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B2E34C9-245C-5442-4E60-B3118EC89F60}"/>
                </a:ext>
              </a:extLst>
            </p:cNvPr>
            <p:cNvSpPr/>
            <p:nvPr/>
          </p:nvSpPr>
          <p:spPr>
            <a:xfrm>
              <a:off x="6276422" y="10674723"/>
              <a:ext cx="657225" cy="634365"/>
            </a:xfrm>
            <a:custGeom>
              <a:avLst/>
              <a:gdLst/>
              <a:ahLst/>
              <a:cxnLst/>
              <a:rect l="l" t="t" r="r" b="b"/>
              <a:pathLst>
                <a:path w="657225" h="634365">
                  <a:moveTo>
                    <a:pt x="351387" y="0"/>
                  </a:moveTo>
                  <a:lnTo>
                    <a:pt x="305460" y="0"/>
                  </a:lnTo>
                  <a:lnTo>
                    <a:pt x="259893" y="6375"/>
                  </a:lnTo>
                  <a:lnTo>
                    <a:pt x="215406" y="19125"/>
                  </a:lnTo>
                  <a:lnTo>
                    <a:pt x="172720" y="38251"/>
                  </a:lnTo>
                  <a:lnTo>
                    <a:pt x="132554" y="63753"/>
                  </a:lnTo>
                  <a:lnTo>
                    <a:pt x="95629" y="95629"/>
                  </a:lnTo>
                  <a:lnTo>
                    <a:pt x="63753" y="132554"/>
                  </a:lnTo>
                  <a:lnTo>
                    <a:pt x="38251" y="172720"/>
                  </a:lnTo>
                  <a:lnTo>
                    <a:pt x="19125" y="215406"/>
                  </a:lnTo>
                  <a:lnTo>
                    <a:pt x="6375" y="259893"/>
                  </a:lnTo>
                  <a:lnTo>
                    <a:pt x="0" y="305460"/>
                  </a:lnTo>
                  <a:lnTo>
                    <a:pt x="0" y="351387"/>
                  </a:lnTo>
                  <a:lnTo>
                    <a:pt x="6375" y="396954"/>
                  </a:lnTo>
                  <a:lnTo>
                    <a:pt x="19125" y="441441"/>
                  </a:lnTo>
                  <a:lnTo>
                    <a:pt x="38251" y="484127"/>
                  </a:lnTo>
                  <a:lnTo>
                    <a:pt x="63753" y="524293"/>
                  </a:lnTo>
                  <a:lnTo>
                    <a:pt x="95629" y="561218"/>
                  </a:lnTo>
                  <a:lnTo>
                    <a:pt x="132554" y="593094"/>
                  </a:lnTo>
                  <a:lnTo>
                    <a:pt x="172720" y="618596"/>
                  </a:lnTo>
                  <a:lnTo>
                    <a:pt x="206726" y="633833"/>
                  </a:lnTo>
                  <a:lnTo>
                    <a:pt x="450121" y="633833"/>
                  </a:lnTo>
                  <a:lnTo>
                    <a:pt x="524293" y="593094"/>
                  </a:lnTo>
                  <a:lnTo>
                    <a:pt x="561217" y="561218"/>
                  </a:lnTo>
                  <a:lnTo>
                    <a:pt x="593094" y="524293"/>
                  </a:lnTo>
                  <a:lnTo>
                    <a:pt x="618595" y="484127"/>
                  </a:lnTo>
                  <a:lnTo>
                    <a:pt x="637721" y="441441"/>
                  </a:lnTo>
                  <a:lnTo>
                    <a:pt x="650472" y="396954"/>
                  </a:lnTo>
                  <a:lnTo>
                    <a:pt x="656847" y="351387"/>
                  </a:lnTo>
                  <a:lnTo>
                    <a:pt x="656847" y="305460"/>
                  </a:lnTo>
                  <a:lnTo>
                    <a:pt x="650472" y="259893"/>
                  </a:lnTo>
                  <a:lnTo>
                    <a:pt x="637721" y="215406"/>
                  </a:lnTo>
                  <a:lnTo>
                    <a:pt x="618595" y="172720"/>
                  </a:lnTo>
                  <a:lnTo>
                    <a:pt x="593094" y="132554"/>
                  </a:lnTo>
                  <a:lnTo>
                    <a:pt x="561217" y="95629"/>
                  </a:lnTo>
                  <a:lnTo>
                    <a:pt x="524293" y="63753"/>
                  </a:lnTo>
                  <a:lnTo>
                    <a:pt x="484127" y="38251"/>
                  </a:lnTo>
                  <a:lnTo>
                    <a:pt x="441441" y="19125"/>
                  </a:lnTo>
                  <a:lnTo>
                    <a:pt x="396954" y="6375"/>
                  </a:lnTo>
                  <a:lnTo>
                    <a:pt x="35138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A8AFE6A-00DA-DE37-3B40-12E72D03561B}"/>
                </a:ext>
              </a:extLst>
            </p:cNvPr>
            <p:cNvSpPr/>
            <p:nvPr/>
          </p:nvSpPr>
          <p:spPr>
            <a:xfrm>
              <a:off x="6831527" y="10387398"/>
              <a:ext cx="952500" cy="377190"/>
            </a:xfrm>
            <a:custGeom>
              <a:avLst/>
              <a:gdLst/>
              <a:ahLst/>
              <a:cxnLst/>
              <a:rect l="l" t="t" r="r" b="b"/>
              <a:pathLst>
                <a:path w="952500" h="377190">
                  <a:moveTo>
                    <a:pt x="0" y="376919"/>
                  </a:moveTo>
                  <a:lnTo>
                    <a:pt x="46447" y="334773"/>
                  </a:lnTo>
                  <a:lnTo>
                    <a:pt x="92735" y="295124"/>
                  </a:lnTo>
                  <a:lnTo>
                    <a:pt x="138863" y="257972"/>
                  </a:lnTo>
                  <a:lnTo>
                    <a:pt x="184832" y="223317"/>
                  </a:lnTo>
                  <a:lnTo>
                    <a:pt x="230642" y="191158"/>
                  </a:lnTo>
                  <a:lnTo>
                    <a:pt x="276292" y="161496"/>
                  </a:lnTo>
                  <a:lnTo>
                    <a:pt x="321782" y="134331"/>
                  </a:lnTo>
                  <a:lnTo>
                    <a:pt x="367114" y="109663"/>
                  </a:lnTo>
                  <a:lnTo>
                    <a:pt x="412286" y="87491"/>
                  </a:lnTo>
                  <a:lnTo>
                    <a:pt x="457298" y="67816"/>
                  </a:lnTo>
                  <a:lnTo>
                    <a:pt x="502151" y="50638"/>
                  </a:lnTo>
                  <a:lnTo>
                    <a:pt x="546845" y="35956"/>
                  </a:lnTo>
                  <a:lnTo>
                    <a:pt x="591379" y="23771"/>
                  </a:lnTo>
                  <a:lnTo>
                    <a:pt x="635754" y="14083"/>
                  </a:lnTo>
                  <a:lnTo>
                    <a:pt x="679969" y="6892"/>
                  </a:lnTo>
                  <a:lnTo>
                    <a:pt x="724025" y="2197"/>
                  </a:lnTo>
                  <a:lnTo>
                    <a:pt x="767922" y="0"/>
                  </a:lnTo>
                  <a:lnTo>
                    <a:pt x="811659" y="298"/>
                  </a:lnTo>
                  <a:lnTo>
                    <a:pt x="855237" y="3094"/>
                  </a:lnTo>
                  <a:lnTo>
                    <a:pt x="898655" y="8386"/>
                  </a:lnTo>
                  <a:lnTo>
                    <a:pt x="941914" y="16175"/>
                  </a:lnTo>
                  <a:lnTo>
                    <a:pt x="952025" y="18962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3388C70-CD78-6054-9F81-234D2574AB82}"/>
                </a:ext>
              </a:extLst>
            </p:cNvPr>
            <p:cNvSpPr/>
            <p:nvPr/>
          </p:nvSpPr>
          <p:spPr>
            <a:xfrm>
              <a:off x="7760104" y="10355125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6709" y="0"/>
                  </a:moveTo>
                  <a:lnTo>
                    <a:pt x="0" y="96907"/>
                  </a:lnTo>
                  <a:lnTo>
                    <a:pt x="110261" y="75162"/>
                  </a:lnTo>
                  <a:lnTo>
                    <a:pt x="26709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4CA0B9A9-140F-A58F-2B81-13FF9BBDD30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6474" y="2820345"/>
              <a:ext cx="8967394" cy="6723896"/>
            </a:xfrm>
            <a:prstGeom prst="rect">
              <a:avLst/>
            </a:prstGeom>
          </p:spPr>
        </p:pic>
      </p:grpSp>
      <p:sp>
        <p:nvSpPr>
          <p:cNvPr id="29" name="object 29">
            <a:extLst>
              <a:ext uri="{FF2B5EF4-FFF2-40B4-BE49-F238E27FC236}">
                <a16:creationId xmlns:a16="http://schemas.microsoft.com/office/drawing/2014/main" id="{FD51B4F8-5217-EA97-2EBF-ECF23962216E}"/>
              </a:ext>
            </a:extLst>
          </p:cNvPr>
          <p:cNvSpPr txBox="1"/>
          <p:nvPr/>
        </p:nvSpPr>
        <p:spPr>
          <a:xfrm>
            <a:off x="14884124" y="9601788"/>
            <a:ext cx="3453129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3435" algn="l"/>
              </a:tabLst>
            </a:pPr>
            <a:r>
              <a:rPr sz="3950" spc="-50" dirty="0">
                <a:latin typeface="Arial MT"/>
                <a:cs typeface="Arial MT"/>
              </a:rPr>
              <a:t>…</a:t>
            </a:r>
            <a:r>
              <a:rPr sz="3950" dirty="0">
                <a:latin typeface="Arial MT"/>
                <a:cs typeface="Arial MT"/>
              </a:rPr>
              <a:t>	Many,</a:t>
            </a:r>
            <a:r>
              <a:rPr sz="3950" spc="-220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more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716C898-D478-0354-BD5F-E274A97D66F0}"/>
              </a:ext>
            </a:extLst>
          </p:cNvPr>
          <p:cNvSpPr txBox="1"/>
          <p:nvPr/>
        </p:nvSpPr>
        <p:spPr>
          <a:xfrm rot="20460000">
            <a:off x="16110123" y="8541611"/>
            <a:ext cx="39304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600" spc="-18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6D2D1C38-6A45-396E-CCEC-3EA223336C98}"/>
              </a:ext>
            </a:extLst>
          </p:cNvPr>
          <p:cNvSpPr txBox="1"/>
          <p:nvPr/>
        </p:nvSpPr>
        <p:spPr>
          <a:xfrm rot="20760000">
            <a:off x="15110053" y="3311920"/>
            <a:ext cx="39304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600" spc="-18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B832DB40-C123-906A-464E-00682904E5E4}"/>
              </a:ext>
            </a:extLst>
          </p:cNvPr>
          <p:cNvSpPr txBox="1"/>
          <p:nvPr/>
        </p:nvSpPr>
        <p:spPr>
          <a:xfrm rot="18900000">
            <a:off x="13392148" y="4041246"/>
            <a:ext cx="39673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2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366911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0FBA7-0C05-2830-23D4-A05ABEAF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B2CE3BB-ADC3-4169-6D4F-9B481C6D3473}"/>
              </a:ext>
            </a:extLst>
          </p:cNvPr>
          <p:cNvSpPr txBox="1"/>
          <p:nvPr/>
        </p:nvSpPr>
        <p:spPr>
          <a:xfrm>
            <a:off x="515702" y="1821308"/>
            <a:ext cx="17689748" cy="645047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29209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29"/>
              </a:spcBef>
            </a:pPr>
            <a:r>
              <a:rPr sz="4000" b="1" dirty="0">
                <a:latin typeface="Arial"/>
                <a:cs typeface="Arial"/>
              </a:rPr>
              <a:t>Cast</a:t>
            </a:r>
            <a:r>
              <a:rPr sz="4000" b="1" spc="-155" dirty="0">
                <a:latin typeface="Arial"/>
                <a:cs typeface="Arial"/>
              </a:rPr>
              <a:t> </a:t>
            </a:r>
            <a:r>
              <a:rPr sz="4000" b="1" spc="-60" dirty="0">
                <a:latin typeface="Arial"/>
                <a:cs typeface="Arial"/>
              </a:rPr>
              <a:t>THEORETICAL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75" dirty="0">
                <a:latin typeface="Arial"/>
                <a:cs typeface="Arial"/>
              </a:rPr>
              <a:t>populist</a:t>
            </a:r>
            <a:r>
              <a:rPr sz="4000" b="1" spc="-140" dirty="0">
                <a:latin typeface="Arial"/>
                <a:cs typeface="Arial"/>
              </a:rPr>
              <a:t> </a:t>
            </a:r>
            <a:r>
              <a:rPr sz="4000" b="1" spc="-55" dirty="0">
                <a:latin typeface="Arial"/>
                <a:cs typeface="Arial"/>
              </a:rPr>
              <a:t>narrative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50" dirty="0">
                <a:latin typeface="Arial"/>
                <a:cs typeface="Arial"/>
              </a:rPr>
              <a:t>types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as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10" dirty="0">
                <a:latin typeface="Arial"/>
                <a:cs typeface="Arial"/>
              </a:rPr>
              <a:t>network</a:t>
            </a:r>
            <a:r>
              <a:rPr sz="4000" b="1" spc="-145" dirty="0">
                <a:latin typeface="Arial"/>
                <a:cs typeface="Arial"/>
              </a:rPr>
              <a:t> </a:t>
            </a:r>
            <a:r>
              <a:rPr sz="4000" b="1" spc="-10" dirty="0">
                <a:latin typeface="Arial"/>
                <a:cs typeface="Arial"/>
              </a:rPr>
              <a:t>motifs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C2320CB-03C3-C559-59F8-194C455DE4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720" y="206537"/>
            <a:ext cx="1247714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b="1" u="none" spc="-204" dirty="0">
                <a:latin typeface="Arial"/>
                <a:cs typeface="Arial"/>
              </a:rPr>
              <a:t>Populist Narrative Structure</a:t>
            </a:r>
            <a:endParaRPr sz="6150" dirty="0">
              <a:latin typeface="Arial"/>
              <a:cs typeface="Arial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95398B0B-D1D3-6CB1-5981-C724E45E052B}"/>
              </a:ext>
            </a:extLst>
          </p:cNvPr>
          <p:cNvGrpSpPr/>
          <p:nvPr/>
        </p:nvGrpSpPr>
        <p:grpSpPr>
          <a:xfrm>
            <a:off x="11334287" y="3037563"/>
            <a:ext cx="8767445" cy="7818755"/>
            <a:chOff x="11334287" y="3037563"/>
            <a:chExt cx="8767445" cy="781875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1AE3EF1-C9CB-3B80-8329-C422828770A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8084" y="4415445"/>
              <a:ext cx="6863594" cy="553751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3B53EABB-46B4-F638-1B8F-8E5FBEE81D2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4374" y="3037563"/>
              <a:ext cx="4686300" cy="3427349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82F48BD-9D41-E6DF-F9F9-0152B85B1638}"/>
                </a:ext>
              </a:extLst>
            </p:cNvPr>
            <p:cNvSpPr/>
            <p:nvPr/>
          </p:nvSpPr>
          <p:spPr>
            <a:xfrm>
              <a:off x="11344764" y="7986272"/>
              <a:ext cx="3124200" cy="2859405"/>
            </a:xfrm>
            <a:custGeom>
              <a:avLst/>
              <a:gdLst/>
              <a:ahLst/>
              <a:cxnLst/>
              <a:rect l="l" t="t" r="r" b="b"/>
              <a:pathLst>
                <a:path w="3124200" h="2859404">
                  <a:moveTo>
                    <a:pt x="1561894" y="0"/>
                  </a:moveTo>
                  <a:lnTo>
                    <a:pt x="3123790" y="2859165"/>
                  </a:lnTo>
                  <a:lnTo>
                    <a:pt x="0" y="2859165"/>
                  </a:lnTo>
                  <a:lnTo>
                    <a:pt x="156189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AE846687-631A-1A55-AD41-B80FE292E6AB}"/>
              </a:ext>
            </a:extLst>
          </p:cNvPr>
          <p:cNvSpPr txBox="1"/>
          <p:nvPr/>
        </p:nvSpPr>
        <p:spPr>
          <a:xfrm>
            <a:off x="12496636" y="8802110"/>
            <a:ext cx="820419" cy="8362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6230" marR="5080" indent="-304165">
              <a:lnSpc>
                <a:spcPct val="103099"/>
              </a:lnSpc>
              <a:spcBef>
                <a:spcPts val="40"/>
              </a:spcBef>
            </a:pP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3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F647482F-14FF-DEB8-C1A2-BD70A1E37A5C}"/>
              </a:ext>
            </a:extLst>
          </p:cNvPr>
          <p:cNvGrpSpPr/>
          <p:nvPr/>
        </p:nvGrpSpPr>
        <p:grpSpPr>
          <a:xfrm>
            <a:off x="8681753" y="8226581"/>
            <a:ext cx="5183505" cy="2880360"/>
            <a:chOff x="8681753" y="8226581"/>
            <a:chExt cx="5183505" cy="288036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F91BC86-244E-D71D-1D3A-BAC6A7EABD3B}"/>
                </a:ext>
              </a:extLst>
            </p:cNvPr>
            <p:cNvSpPr/>
            <p:nvPr/>
          </p:nvSpPr>
          <p:spPr>
            <a:xfrm>
              <a:off x="13207805" y="9737654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93" y="0"/>
                  </a:moveTo>
                  <a:lnTo>
                    <a:pt x="305466" y="0"/>
                  </a:lnTo>
                  <a:lnTo>
                    <a:pt x="259898" y="6375"/>
                  </a:lnTo>
                  <a:lnTo>
                    <a:pt x="215411" y="19125"/>
                  </a:lnTo>
                  <a:lnTo>
                    <a:pt x="172724" y="38251"/>
                  </a:lnTo>
                  <a:lnTo>
                    <a:pt x="132557" y="63753"/>
                  </a:lnTo>
                  <a:lnTo>
                    <a:pt x="95632" y="95629"/>
                  </a:lnTo>
                  <a:lnTo>
                    <a:pt x="63754" y="132554"/>
                  </a:lnTo>
                  <a:lnTo>
                    <a:pt x="38252" y="172720"/>
                  </a:lnTo>
                  <a:lnTo>
                    <a:pt x="19126" y="215406"/>
                  </a:lnTo>
                  <a:lnTo>
                    <a:pt x="6375" y="259893"/>
                  </a:lnTo>
                  <a:lnTo>
                    <a:pt x="0" y="305460"/>
                  </a:lnTo>
                  <a:lnTo>
                    <a:pt x="0" y="351387"/>
                  </a:lnTo>
                  <a:lnTo>
                    <a:pt x="6375" y="396954"/>
                  </a:lnTo>
                  <a:lnTo>
                    <a:pt x="19126" y="441441"/>
                  </a:lnTo>
                  <a:lnTo>
                    <a:pt x="38252" y="484128"/>
                  </a:lnTo>
                  <a:lnTo>
                    <a:pt x="63754" y="524293"/>
                  </a:lnTo>
                  <a:lnTo>
                    <a:pt x="95632" y="561218"/>
                  </a:lnTo>
                  <a:lnTo>
                    <a:pt x="132557" y="593095"/>
                  </a:lnTo>
                  <a:lnTo>
                    <a:pt x="172724" y="618596"/>
                  </a:lnTo>
                  <a:lnTo>
                    <a:pt x="215411" y="637722"/>
                  </a:lnTo>
                  <a:lnTo>
                    <a:pt x="259898" y="650472"/>
                  </a:lnTo>
                  <a:lnTo>
                    <a:pt x="305466" y="656848"/>
                  </a:lnTo>
                  <a:lnTo>
                    <a:pt x="351393" y="656848"/>
                  </a:lnTo>
                  <a:lnTo>
                    <a:pt x="396960" y="650472"/>
                  </a:lnTo>
                  <a:lnTo>
                    <a:pt x="441447" y="637722"/>
                  </a:lnTo>
                  <a:lnTo>
                    <a:pt x="484132" y="618596"/>
                  </a:lnTo>
                  <a:lnTo>
                    <a:pt x="524296" y="593095"/>
                  </a:lnTo>
                  <a:lnTo>
                    <a:pt x="561219" y="561218"/>
                  </a:lnTo>
                  <a:lnTo>
                    <a:pt x="593097" y="524293"/>
                  </a:lnTo>
                  <a:lnTo>
                    <a:pt x="618599" y="484128"/>
                  </a:lnTo>
                  <a:lnTo>
                    <a:pt x="637725" y="441441"/>
                  </a:lnTo>
                  <a:lnTo>
                    <a:pt x="650476" y="396954"/>
                  </a:lnTo>
                  <a:lnTo>
                    <a:pt x="656852" y="351387"/>
                  </a:lnTo>
                  <a:lnTo>
                    <a:pt x="656852" y="305460"/>
                  </a:lnTo>
                  <a:lnTo>
                    <a:pt x="650476" y="259893"/>
                  </a:lnTo>
                  <a:lnTo>
                    <a:pt x="637725" y="215406"/>
                  </a:lnTo>
                  <a:lnTo>
                    <a:pt x="618599" y="172720"/>
                  </a:lnTo>
                  <a:lnTo>
                    <a:pt x="593097" y="132554"/>
                  </a:lnTo>
                  <a:lnTo>
                    <a:pt x="561219" y="95629"/>
                  </a:lnTo>
                  <a:lnTo>
                    <a:pt x="524296" y="63753"/>
                  </a:lnTo>
                  <a:lnTo>
                    <a:pt x="484132" y="38251"/>
                  </a:lnTo>
                  <a:lnTo>
                    <a:pt x="441447" y="19125"/>
                  </a:lnTo>
                  <a:lnTo>
                    <a:pt x="396960" y="6375"/>
                  </a:lnTo>
                  <a:lnTo>
                    <a:pt x="35139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C27B2B2-25B1-A612-3958-67CA2BA4619E}"/>
                </a:ext>
              </a:extLst>
            </p:cNvPr>
            <p:cNvSpPr/>
            <p:nvPr/>
          </p:nvSpPr>
          <p:spPr>
            <a:xfrm>
              <a:off x="11653570" y="10152131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89" y="0"/>
                  </a:moveTo>
                  <a:lnTo>
                    <a:pt x="305462" y="0"/>
                  </a:lnTo>
                  <a:lnTo>
                    <a:pt x="259896" y="6375"/>
                  </a:lnTo>
                  <a:lnTo>
                    <a:pt x="215409" y="19125"/>
                  </a:lnTo>
                  <a:lnTo>
                    <a:pt x="172723" y="38251"/>
                  </a:lnTo>
                  <a:lnTo>
                    <a:pt x="132557" y="63753"/>
                  </a:lnTo>
                  <a:lnTo>
                    <a:pt x="95632" y="95629"/>
                  </a:lnTo>
                  <a:lnTo>
                    <a:pt x="63754" y="132554"/>
                  </a:lnTo>
                  <a:lnTo>
                    <a:pt x="38252" y="172720"/>
                  </a:lnTo>
                  <a:lnTo>
                    <a:pt x="19126" y="215406"/>
                  </a:lnTo>
                  <a:lnTo>
                    <a:pt x="6375" y="259893"/>
                  </a:lnTo>
                  <a:lnTo>
                    <a:pt x="0" y="305460"/>
                  </a:lnTo>
                  <a:lnTo>
                    <a:pt x="0" y="351387"/>
                  </a:lnTo>
                  <a:lnTo>
                    <a:pt x="6375" y="396955"/>
                  </a:lnTo>
                  <a:lnTo>
                    <a:pt x="19126" y="441441"/>
                  </a:lnTo>
                  <a:lnTo>
                    <a:pt x="38252" y="484128"/>
                  </a:lnTo>
                  <a:lnTo>
                    <a:pt x="63754" y="524293"/>
                  </a:lnTo>
                  <a:lnTo>
                    <a:pt x="95632" y="561218"/>
                  </a:lnTo>
                  <a:lnTo>
                    <a:pt x="132557" y="593095"/>
                  </a:lnTo>
                  <a:lnTo>
                    <a:pt x="172723" y="618596"/>
                  </a:lnTo>
                  <a:lnTo>
                    <a:pt x="215409" y="637722"/>
                  </a:lnTo>
                  <a:lnTo>
                    <a:pt x="259896" y="650472"/>
                  </a:lnTo>
                  <a:lnTo>
                    <a:pt x="305462" y="656848"/>
                  </a:lnTo>
                  <a:lnTo>
                    <a:pt x="351389" y="656848"/>
                  </a:lnTo>
                  <a:lnTo>
                    <a:pt x="396956" y="650472"/>
                  </a:lnTo>
                  <a:lnTo>
                    <a:pt x="441442" y="637722"/>
                  </a:lnTo>
                  <a:lnTo>
                    <a:pt x="484128" y="618596"/>
                  </a:lnTo>
                  <a:lnTo>
                    <a:pt x="524294" y="593095"/>
                  </a:lnTo>
                  <a:lnTo>
                    <a:pt x="561219" y="561218"/>
                  </a:lnTo>
                  <a:lnTo>
                    <a:pt x="593097" y="524293"/>
                  </a:lnTo>
                  <a:lnTo>
                    <a:pt x="618599" y="484128"/>
                  </a:lnTo>
                  <a:lnTo>
                    <a:pt x="637725" y="441441"/>
                  </a:lnTo>
                  <a:lnTo>
                    <a:pt x="650476" y="396955"/>
                  </a:lnTo>
                  <a:lnTo>
                    <a:pt x="656852" y="351387"/>
                  </a:lnTo>
                  <a:lnTo>
                    <a:pt x="656852" y="305460"/>
                  </a:lnTo>
                  <a:lnTo>
                    <a:pt x="650476" y="259893"/>
                  </a:lnTo>
                  <a:lnTo>
                    <a:pt x="637725" y="215406"/>
                  </a:lnTo>
                  <a:lnTo>
                    <a:pt x="618599" y="172720"/>
                  </a:lnTo>
                  <a:lnTo>
                    <a:pt x="593097" y="132554"/>
                  </a:lnTo>
                  <a:lnTo>
                    <a:pt x="561219" y="95629"/>
                  </a:lnTo>
                  <a:lnTo>
                    <a:pt x="524294" y="63753"/>
                  </a:lnTo>
                  <a:lnTo>
                    <a:pt x="484128" y="38251"/>
                  </a:lnTo>
                  <a:lnTo>
                    <a:pt x="441442" y="19125"/>
                  </a:lnTo>
                  <a:lnTo>
                    <a:pt x="396956" y="6375"/>
                  </a:lnTo>
                  <a:lnTo>
                    <a:pt x="351389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795C905-E59A-2A96-0DEB-5E17D051C50E}"/>
                </a:ext>
              </a:extLst>
            </p:cNvPr>
            <p:cNvSpPr/>
            <p:nvPr/>
          </p:nvSpPr>
          <p:spPr>
            <a:xfrm>
              <a:off x="12208675" y="9864806"/>
              <a:ext cx="952500" cy="377190"/>
            </a:xfrm>
            <a:custGeom>
              <a:avLst/>
              <a:gdLst/>
              <a:ahLst/>
              <a:cxnLst/>
              <a:rect l="l" t="t" r="r" b="b"/>
              <a:pathLst>
                <a:path w="952500" h="377190">
                  <a:moveTo>
                    <a:pt x="0" y="376919"/>
                  </a:moveTo>
                  <a:lnTo>
                    <a:pt x="46447" y="334773"/>
                  </a:lnTo>
                  <a:lnTo>
                    <a:pt x="92734" y="295124"/>
                  </a:lnTo>
                  <a:lnTo>
                    <a:pt x="138863" y="257972"/>
                  </a:lnTo>
                  <a:lnTo>
                    <a:pt x="184832" y="223317"/>
                  </a:lnTo>
                  <a:lnTo>
                    <a:pt x="230641" y="191158"/>
                  </a:lnTo>
                  <a:lnTo>
                    <a:pt x="276291" y="161496"/>
                  </a:lnTo>
                  <a:lnTo>
                    <a:pt x="321782" y="134331"/>
                  </a:lnTo>
                  <a:lnTo>
                    <a:pt x="367113" y="109663"/>
                  </a:lnTo>
                  <a:lnTo>
                    <a:pt x="412285" y="87491"/>
                  </a:lnTo>
                  <a:lnTo>
                    <a:pt x="457297" y="67816"/>
                  </a:lnTo>
                  <a:lnTo>
                    <a:pt x="502150" y="50638"/>
                  </a:lnTo>
                  <a:lnTo>
                    <a:pt x="546844" y="35956"/>
                  </a:lnTo>
                  <a:lnTo>
                    <a:pt x="591378" y="23771"/>
                  </a:lnTo>
                  <a:lnTo>
                    <a:pt x="635753" y="14083"/>
                  </a:lnTo>
                  <a:lnTo>
                    <a:pt x="679968" y="6892"/>
                  </a:lnTo>
                  <a:lnTo>
                    <a:pt x="724024" y="2197"/>
                  </a:lnTo>
                  <a:lnTo>
                    <a:pt x="767921" y="0"/>
                  </a:lnTo>
                  <a:lnTo>
                    <a:pt x="811658" y="298"/>
                  </a:lnTo>
                  <a:lnTo>
                    <a:pt x="855235" y="3094"/>
                  </a:lnTo>
                  <a:lnTo>
                    <a:pt x="898654" y="8386"/>
                  </a:lnTo>
                  <a:lnTo>
                    <a:pt x="941912" y="16175"/>
                  </a:lnTo>
                  <a:lnTo>
                    <a:pt x="952024" y="18962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4E7EB1D5-B95D-A06A-D1DB-2683F0E95386}"/>
                </a:ext>
              </a:extLst>
            </p:cNvPr>
            <p:cNvSpPr/>
            <p:nvPr/>
          </p:nvSpPr>
          <p:spPr>
            <a:xfrm>
              <a:off x="13137254" y="9832534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6711" y="0"/>
                  </a:moveTo>
                  <a:lnTo>
                    <a:pt x="0" y="96906"/>
                  </a:lnTo>
                  <a:lnTo>
                    <a:pt x="110258" y="75163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D74535EF-2EC1-4371-054B-C5B140EDA25E}"/>
                </a:ext>
              </a:extLst>
            </p:cNvPr>
            <p:cNvSpPr/>
            <p:nvPr/>
          </p:nvSpPr>
          <p:spPr>
            <a:xfrm>
              <a:off x="8692230" y="8237059"/>
              <a:ext cx="3124200" cy="2859405"/>
            </a:xfrm>
            <a:custGeom>
              <a:avLst/>
              <a:gdLst/>
              <a:ahLst/>
              <a:cxnLst/>
              <a:rect l="l" t="t" r="r" b="b"/>
              <a:pathLst>
                <a:path w="3124200" h="2859404">
                  <a:moveTo>
                    <a:pt x="1561894" y="0"/>
                  </a:moveTo>
                  <a:lnTo>
                    <a:pt x="3123790" y="2859165"/>
                  </a:lnTo>
                  <a:lnTo>
                    <a:pt x="0" y="2859165"/>
                  </a:lnTo>
                  <a:lnTo>
                    <a:pt x="156189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5B617751-9B08-2F67-2DA3-A2490266720F}"/>
              </a:ext>
            </a:extLst>
          </p:cNvPr>
          <p:cNvSpPr txBox="1"/>
          <p:nvPr/>
        </p:nvSpPr>
        <p:spPr>
          <a:xfrm>
            <a:off x="9844105" y="9052898"/>
            <a:ext cx="820419" cy="8362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6230" marR="5080" indent="-304165">
              <a:lnSpc>
                <a:spcPct val="103099"/>
              </a:lnSpc>
              <a:spcBef>
                <a:spcPts val="40"/>
              </a:spcBef>
            </a:pP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BA55D2A3-0AFB-86FB-7541-C959528111BF}"/>
              </a:ext>
            </a:extLst>
          </p:cNvPr>
          <p:cNvGrpSpPr/>
          <p:nvPr/>
        </p:nvGrpSpPr>
        <p:grpSpPr>
          <a:xfrm>
            <a:off x="5989621" y="8498385"/>
            <a:ext cx="5222875" cy="2820670"/>
            <a:chOff x="5989621" y="8498385"/>
            <a:chExt cx="5222875" cy="2820670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C0F71DC-745A-5B6A-0FCA-C4ABA12D6442}"/>
                </a:ext>
              </a:extLst>
            </p:cNvPr>
            <p:cNvSpPr/>
            <p:nvPr/>
          </p:nvSpPr>
          <p:spPr>
            <a:xfrm>
              <a:off x="9001036" y="9988441"/>
              <a:ext cx="2211705" cy="1071880"/>
            </a:xfrm>
            <a:custGeom>
              <a:avLst/>
              <a:gdLst/>
              <a:ahLst/>
              <a:cxnLst/>
              <a:rect l="l" t="t" r="r" b="b"/>
              <a:pathLst>
                <a:path w="2211704" h="1071879">
                  <a:moveTo>
                    <a:pt x="656844" y="719937"/>
                  </a:moveTo>
                  <a:lnTo>
                    <a:pt x="650468" y="674382"/>
                  </a:lnTo>
                  <a:lnTo>
                    <a:pt x="637717" y="629894"/>
                  </a:lnTo>
                  <a:lnTo>
                    <a:pt x="618591" y="587197"/>
                  </a:lnTo>
                  <a:lnTo>
                    <a:pt x="593090" y="547039"/>
                  </a:lnTo>
                  <a:lnTo>
                    <a:pt x="561225" y="510108"/>
                  </a:lnTo>
                  <a:lnTo>
                    <a:pt x="524294" y="478231"/>
                  </a:lnTo>
                  <a:lnTo>
                    <a:pt x="484124" y="452729"/>
                  </a:lnTo>
                  <a:lnTo>
                    <a:pt x="441439" y="433603"/>
                  </a:lnTo>
                  <a:lnTo>
                    <a:pt x="396951" y="420852"/>
                  </a:lnTo>
                  <a:lnTo>
                    <a:pt x="351383" y="414477"/>
                  </a:lnTo>
                  <a:lnTo>
                    <a:pt x="305460" y="414477"/>
                  </a:lnTo>
                  <a:lnTo>
                    <a:pt x="259892" y="420852"/>
                  </a:lnTo>
                  <a:lnTo>
                    <a:pt x="215404" y="433603"/>
                  </a:lnTo>
                  <a:lnTo>
                    <a:pt x="172720" y="452729"/>
                  </a:lnTo>
                  <a:lnTo>
                    <a:pt x="132549" y="478231"/>
                  </a:lnTo>
                  <a:lnTo>
                    <a:pt x="95631" y="510108"/>
                  </a:lnTo>
                  <a:lnTo>
                    <a:pt x="63754" y="547039"/>
                  </a:lnTo>
                  <a:lnTo>
                    <a:pt x="38252" y="587197"/>
                  </a:lnTo>
                  <a:lnTo>
                    <a:pt x="19126" y="629894"/>
                  </a:lnTo>
                  <a:lnTo>
                    <a:pt x="6375" y="674382"/>
                  </a:lnTo>
                  <a:lnTo>
                    <a:pt x="0" y="719937"/>
                  </a:lnTo>
                  <a:lnTo>
                    <a:pt x="0" y="765873"/>
                  </a:lnTo>
                  <a:lnTo>
                    <a:pt x="6375" y="811441"/>
                  </a:lnTo>
                  <a:lnTo>
                    <a:pt x="19126" y="855929"/>
                  </a:lnTo>
                  <a:lnTo>
                    <a:pt x="38252" y="898613"/>
                  </a:lnTo>
                  <a:lnTo>
                    <a:pt x="63754" y="938771"/>
                  </a:lnTo>
                  <a:lnTo>
                    <a:pt x="95631" y="975702"/>
                  </a:lnTo>
                  <a:lnTo>
                    <a:pt x="132549" y="1007579"/>
                  </a:lnTo>
                  <a:lnTo>
                    <a:pt x="172720" y="1033081"/>
                  </a:lnTo>
                  <a:lnTo>
                    <a:pt x="215404" y="1052207"/>
                  </a:lnTo>
                  <a:lnTo>
                    <a:pt x="259892" y="1064958"/>
                  </a:lnTo>
                  <a:lnTo>
                    <a:pt x="305460" y="1071333"/>
                  </a:lnTo>
                  <a:lnTo>
                    <a:pt x="351383" y="1071333"/>
                  </a:lnTo>
                  <a:lnTo>
                    <a:pt x="396951" y="1064958"/>
                  </a:lnTo>
                  <a:lnTo>
                    <a:pt x="441439" y="1052207"/>
                  </a:lnTo>
                  <a:lnTo>
                    <a:pt x="484124" y="1033081"/>
                  </a:lnTo>
                  <a:lnTo>
                    <a:pt x="524294" y="1007579"/>
                  </a:lnTo>
                  <a:lnTo>
                    <a:pt x="561225" y="975702"/>
                  </a:lnTo>
                  <a:lnTo>
                    <a:pt x="593090" y="938771"/>
                  </a:lnTo>
                  <a:lnTo>
                    <a:pt x="618591" y="898613"/>
                  </a:lnTo>
                  <a:lnTo>
                    <a:pt x="637717" y="855929"/>
                  </a:lnTo>
                  <a:lnTo>
                    <a:pt x="650468" y="811441"/>
                  </a:lnTo>
                  <a:lnTo>
                    <a:pt x="656844" y="765873"/>
                  </a:lnTo>
                  <a:lnTo>
                    <a:pt x="656844" y="719937"/>
                  </a:lnTo>
                  <a:close/>
                </a:path>
                <a:path w="2211704" h="1071879">
                  <a:moveTo>
                    <a:pt x="2211095" y="305460"/>
                  </a:moveTo>
                  <a:lnTo>
                    <a:pt x="2204720" y="259892"/>
                  </a:lnTo>
                  <a:lnTo>
                    <a:pt x="2191956" y="215417"/>
                  </a:lnTo>
                  <a:lnTo>
                    <a:pt x="2172830" y="172720"/>
                  </a:lnTo>
                  <a:lnTo>
                    <a:pt x="2147328" y="132562"/>
                  </a:lnTo>
                  <a:lnTo>
                    <a:pt x="2115451" y="95631"/>
                  </a:lnTo>
                  <a:lnTo>
                    <a:pt x="2078532" y="63754"/>
                  </a:lnTo>
                  <a:lnTo>
                    <a:pt x="2038362" y="38252"/>
                  </a:lnTo>
                  <a:lnTo>
                    <a:pt x="1995678" y="19126"/>
                  </a:lnTo>
                  <a:lnTo>
                    <a:pt x="1951189" y="6375"/>
                  </a:lnTo>
                  <a:lnTo>
                    <a:pt x="1905622" y="0"/>
                  </a:lnTo>
                  <a:lnTo>
                    <a:pt x="1859699" y="0"/>
                  </a:lnTo>
                  <a:lnTo>
                    <a:pt x="1814131" y="6375"/>
                  </a:lnTo>
                  <a:lnTo>
                    <a:pt x="1769643" y="19126"/>
                  </a:lnTo>
                  <a:lnTo>
                    <a:pt x="1726958" y="38252"/>
                  </a:lnTo>
                  <a:lnTo>
                    <a:pt x="1686788" y="63754"/>
                  </a:lnTo>
                  <a:lnTo>
                    <a:pt x="1649869" y="95631"/>
                  </a:lnTo>
                  <a:lnTo>
                    <a:pt x="1617992" y="132562"/>
                  </a:lnTo>
                  <a:lnTo>
                    <a:pt x="1592491" y="172720"/>
                  </a:lnTo>
                  <a:lnTo>
                    <a:pt x="1573364" y="215417"/>
                  </a:lnTo>
                  <a:lnTo>
                    <a:pt x="1560614" y="259892"/>
                  </a:lnTo>
                  <a:lnTo>
                    <a:pt x="1554238" y="305460"/>
                  </a:lnTo>
                  <a:lnTo>
                    <a:pt x="1554238" y="351396"/>
                  </a:lnTo>
                  <a:lnTo>
                    <a:pt x="1560614" y="396963"/>
                  </a:lnTo>
                  <a:lnTo>
                    <a:pt x="1573364" y="441452"/>
                  </a:lnTo>
                  <a:lnTo>
                    <a:pt x="1592491" y="484136"/>
                  </a:lnTo>
                  <a:lnTo>
                    <a:pt x="1617992" y="524294"/>
                  </a:lnTo>
                  <a:lnTo>
                    <a:pt x="1649869" y="561225"/>
                  </a:lnTo>
                  <a:lnTo>
                    <a:pt x="1686788" y="593102"/>
                  </a:lnTo>
                  <a:lnTo>
                    <a:pt x="1726958" y="618604"/>
                  </a:lnTo>
                  <a:lnTo>
                    <a:pt x="1769643" y="637730"/>
                  </a:lnTo>
                  <a:lnTo>
                    <a:pt x="1814131" y="650481"/>
                  </a:lnTo>
                  <a:lnTo>
                    <a:pt x="1859699" y="656856"/>
                  </a:lnTo>
                  <a:lnTo>
                    <a:pt x="1905622" y="656856"/>
                  </a:lnTo>
                  <a:lnTo>
                    <a:pt x="1951189" y="650481"/>
                  </a:lnTo>
                  <a:lnTo>
                    <a:pt x="1995678" y="637730"/>
                  </a:lnTo>
                  <a:lnTo>
                    <a:pt x="2038362" y="618604"/>
                  </a:lnTo>
                  <a:lnTo>
                    <a:pt x="2078532" y="593102"/>
                  </a:lnTo>
                  <a:lnTo>
                    <a:pt x="2115451" y="561225"/>
                  </a:lnTo>
                  <a:lnTo>
                    <a:pt x="2147328" y="524294"/>
                  </a:lnTo>
                  <a:lnTo>
                    <a:pt x="2172830" y="484136"/>
                  </a:lnTo>
                  <a:lnTo>
                    <a:pt x="2191956" y="441452"/>
                  </a:lnTo>
                  <a:lnTo>
                    <a:pt x="2204720" y="396963"/>
                  </a:lnTo>
                  <a:lnTo>
                    <a:pt x="2211095" y="351396"/>
                  </a:lnTo>
                  <a:lnTo>
                    <a:pt x="2211095" y="30546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22648CD7-829C-7AA8-0ECF-E94AC765CAEB}"/>
                </a:ext>
              </a:extLst>
            </p:cNvPr>
            <p:cNvSpPr/>
            <p:nvPr/>
          </p:nvSpPr>
          <p:spPr>
            <a:xfrm>
              <a:off x="9556148" y="10115594"/>
              <a:ext cx="952500" cy="377190"/>
            </a:xfrm>
            <a:custGeom>
              <a:avLst/>
              <a:gdLst/>
              <a:ahLst/>
              <a:cxnLst/>
              <a:rect l="l" t="t" r="r" b="b"/>
              <a:pathLst>
                <a:path w="952500" h="377190">
                  <a:moveTo>
                    <a:pt x="0" y="376919"/>
                  </a:moveTo>
                  <a:lnTo>
                    <a:pt x="46447" y="334773"/>
                  </a:lnTo>
                  <a:lnTo>
                    <a:pt x="92735" y="295124"/>
                  </a:lnTo>
                  <a:lnTo>
                    <a:pt x="138863" y="257972"/>
                  </a:lnTo>
                  <a:lnTo>
                    <a:pt x="184832" y="223317"/>
                  </a:lnTo>
                  <a:lnTo>
                    <a:pt x="230642" y="191158"/>
                  </a:lnTo>
                  <a:lnTo>
                    <a:pt x="276292" y="161496"/>
                  </a:lnTo>
                  <a:lnTo>
                    <a:pt x="321782" y="134331"/>
                  </a:lnTo>
                  <a:lnTo>
                    <a:pt x="367114" y="109663"/>
                  </a:lnTo>
                  <a:lnTo>
                    <a:pt x="412286" y="87491"/>
                  </a:lnTo>
                  <a:lnTo>
                    <a:pt x="457298" y="67816"/>
                  </a:lnTo>
                  <a:lnTo>
                    <a:pt x="502151" y="50638"/>
                  </a:lnTo>
                  <a:lnTo>
                    <a:pt x="546845" y="35956"/>
                  </a:lnTo>
                  <a:lnTo>
                    <a:pt x="591379" y="23771"/>
                  </a:lnTo>
                  <a:lnTo>
                    <a:pt x="635754" y="14083"/>
                  </a:lnTo>
                  <a:lnTo>
                    <a:pt x="679969" y="6892"/>
                  </a:lnTo>
                  <a:lnTo>
                    <a:pt x="724025" y="2197"/>
                  </a:lnTo>
                  <a:lnTo>
                    <a:pt x="767922" y="0"/>
                  </a:lnTo>
                  <a:lnTo>
                    <a:pt x="811659" y="298"/>
                  </a:lnTo>
                  <a:lnTo>
                    <a:pt x="855237" y="3094"/>
                  </a:lnTo>
                  <a:lnTo>
                    <a:pt x="898655" y="8386"/>
                  </a:lnTo>
                  <a:lnTo>
                    <a:pt x="941914" y="16175"/>
                  </a:lnTo>
                  <a:lnTo>
                    <a:pt x="952025" y="18962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DBFBC3C1-DAD4-DA9B-566A-7D3AE6E3E4B2}"/>
                </a:ext>
              </a:extLst>
            </p:cNvPr>
            <p:cNvSpPr/>
            <p:nvPr/>
          </p:nvSpPr>
          <p:spPr>
            <a:xfrm>
              <a:off x="10484727" y="10083321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6711" y="0"/>
                  </a:moveTo>
                  <a:lnTo>
                    <a:pt x="0" y="96908"/>
                  </a:lnTo>
                  <a:lnTo>
                    <a:pt x="110258" y="75163"/>
                  </a:lnTo>
                  <a:lnTo>
                    <a:pt x="26711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68A9E0E5-8DC6-CDB7-8D2D-3DC028B61A01}"/>
                </a:ext>
              </a:extLst>
            </p:cNvPr>
            <p:cNvSpPr/>
            <p:nvPr/>
          </p:nvSpPr>
          <p:spPr>
            <a:xfrm>
              <a:off x="6000098" y="8508863"/>
              <a:ext cx="3059430" cy="2799715"/>
            </a:xfrm>
            <a:custGeom>
              <a:avLst/>
              <a:gdLst/>
              <a:ahLst/>
              <a:cxnLst/>
              <a:rect l="l" t="t" r="r" b="b"/>
              <a:pathLst>
                <a:path w="3059429" h="2799715">
                  <a:moveTo>
                    <a:pt x="0" y="2799692"/>
                  </a:moveTo>
                  <a:lnTo>
                    <a:pt x="1529406" y="0"/>
                  </a:lnTo>
                  <a:lnTo>
                    <a:pt x="3058813" y="2799692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4990B925-7B6A-10E3-C1AC-4F2810E25C06}"/>
              </a:ext>
            </a:extLst>
          </p:cNvPr>
          <p:cNvSpPr txBox="1"/>
          <p:nvPr/>
        </p:nvSpPr>
        <p:spPr>
          <a:xfrm>
            <a:off x="7119484" y="9324702"/>
            <a:ext cx="820419" cy="8362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16230" marR="5080" indent="-304165">
              <a:lnSpc>
                <a:spcPct val="103099"/>
              </a:lnSpc>
              <a:spcBef>
                <a:spcPts val="40"/>
              </a:spcBef>
            </a:pP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A1B65A2B-22B4-32B4-232F-17CB3F367A64}"/>
              </a:ext>
            </a:extLst>
          </p:cNvPr>
          <p:cNvGrpSpPr/>
          <p:nvPr/>
        </p:nvGrpSpPr>
        <p:grpSpPr>
          <a:xfrm>
            <a:off x="6276422" y="2820345"/>
            <a:ext cx="10777855" cy="8488680"/>
            <a:chOff x="6276422" y="2820345"/>
            <a:chExt cx="10777855" cy="848868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E8402200-79C1-5332-7E19-023CEF7020EA}"/>
                </a:ext>
              </a:extLst>
            </p:cNvPr>
            <p:cNvSpPr/>
            <p:nvPr/>
          </p:nvSpPr>
          <p:spPr>
            <a:xfrm>
              <a:off x="7830659" y="10260245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351387" y="0"/>
                  </a:moveTo>
                  <a:lnTo>
                    <a:pt x="305460" y="0"/>
                  </a:lnTo>
                  <a:lnTo>
                    <a:pt x="259893" y="6375"/>
                  </a:lnTo>
                  <a:lnTo>
                    <a:pt x="215406" y="19125"/>
                  </a:lnTo>
                  <a:lnTo>
                    <a:pt x="172720" y="38251"/>
                  </a:lnTo>
                  <a:lnTo>
                    <a:pt x="132554" y="63753"/>
                  </a:lnTo>
                  <a:lnTo>
                    <a:pt x="95629" y="95629"/>
                  </a:lnTo>
                  <a:lnTo>
                    <a:pt x="63753" y="132554"/>
                  </a:lnTo>
                  <a:lnTo>
                    <a:pt x="38251" y="172720"/>
                  </a:lnTo>
                  <a:lnTo>
                    <a:pt x="19125" y="215406"/>
                  </a:lnTo>
                  <a:lnTo>
                    <a:pt x="6375" y="259893"/>
                  </a:lnTo>
                  <a:lnTo>
                    <a:pt x="0" y="305460"/>
                  </a:lnTo>
                  <a:lnTo>
                    <a:pt x="0" y="351387"/>
                  </a:lnTo>
                  <a:lnTo>
                    <a:pt x="6375" y="396954"/>
                  </a:lnTo>
                  <a:lnTo>
                    <a:pt x="19125" y="441441"/>
                  </a:lnTo>
                  <a:lnTo>
                    <a:pt x="38251" y="484128"/>
                  </a:lnTo>
                  <a:lnTo>
                    <a:pt x="63753" y="524293"/>
                  </a:lnTo>
                  <a:lnTo>
                    <a:pt x="95629" y="561218"/>
                  </a:lnTo>
                  <a:lnTo>
                    <a:pt x="132554" y="593095"/>
                  </a:lnTo>
                  <a:lnTo>
                    <a:pt x="172720" y="618596"/>
                  </a:lnTo>
                  <a:lnTo>
                    <a:pt x="215406" y="637722"/>
                  </a:lnTo>
                  <a:lnTo>
                    <a:pt x="259893" y="650472"/>
                  </a:lnTo>
                  <a:lnTo>
                    <a:pt x="305460" y="656848"/>
                  </a:lnTo>
                  <a:lnTo>
                    <a:pt x="351387" y="656848"/>
                  </a:lnTo>
                  <a:lnTo>
                    <a:pt x="396954" y="650472"/>
                  </a:lnTo>
                  <a:lnTo>
                    <a:pt x="441441" y="637722"/>
                  </a:lnTo>
                  <a:lnTo>
                    <a:pt x="484127" y="618596"/>
                  </a:lnTo>
                  <a:lnTo>
                    <a:pt x="524293" y="593095"/>
                  </a:lnTo>
                  <a:lnTo>
                    <a:pt x="561217" y="561218"/>
                  </a:lnTo>
                  <a:lnTo>
                    <a:pt x="593094" y="524293"/>
                  </a:lnTo>
                  <a:lnTo>
                    <a:pt x="618595" y="484128"/>
                  </a:lnTo>
                  <a:lnTo>
                    <a:pt x="637721" y="441441"/>
                  </a:lnTo>
                  <a:lnTo>
                    <a:pt x="650472" y="396954"/>
                  </a:lnTo>
                  <a:lnTo>
                    <a:pt x="656847" y="351387"/>
                  </a:lnTo>
                  <a:lnTo>
                    <a:pt x="656847" y="305460"/>
                  </a:lnTo>
                  <a:lnTo>
                    <a:pt x="650472" y="259893"/>
                  </a:lnTo>
                  <a:lnTo>
                    <a:pt x="637721" y="215406"/>
                  </a:lnTo>
                  <a:lnTo>
                    <a:pt x="618595" y="172720"/>
                  </a:lnTo>
                  <a:lnTo>
                    <a:pt x="593094" y="132554"/>
                  </a:lnTo>
                  <a:lnTo>
                    <a:pt x="561217" y="95629"/>
                  </a:lnTo>
                  <a:lnTo>
                    <a:pt x="524293" y="63753"/>
                  </a:lnTo>
                  <a:lnTo>
                    <a:pt x="484127" y="38251"/>
                  </a:lnTo>
                  <a:lnTo>
                    <a:pt x="441441" y="19125"/>
                  </a:lnTo>
                  <a:lnTo>
                    <a:pt x="396954" y="6375"/>
                  </a:lnTo>
                  <a:lnTo>
                    <a:pt x="351387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BAF152FF-E811-111B-F183-1D24FE0540F9}"/>
                </a:ext>
              </a:extLst>
            </p:cNvPr>
            <p:cNvSpPr/>
            <p:nvPr/>
          </p:nvSpPr>
          <p:spPr>
            <a:xfrm>
              <a:off x="6276422" y="10674723"/>
              <a:ext cx="657225" cy="634365"/>
            </a:xfrm>
            <a:custGeom>
              <a:avLst/>
              <a:gdLst/>
              <a:ahLst/>
              <a:cxnLst/>
              <a:rect l="l" t="t" r="r" b="b"/>
              <a:pathLst>
                <a:path w="657225" h="634365">
                  <a:moveTo>
                    <a:pt x="351387" y="0"/>
                  </a:moveTo>
                  <a:lnTo>
                    <a:pt x="305460" y="0"/>
                  </a:lnTo>
                  <a:lnTo>
                    <a:pt x="259893" y="6375"/>
                  </a:lnTo>
                  <a:lnTo>
                    <a:pt x="215406" y="19125"/>
                  </a:lnTo>
                  <a:lnTo>
                    <a:pt x="172720" y="38251"/>
                  </a:lnTo>
                  <a:lnTo>
                    <a:pt x="132554" y="63753"/>
                  </a:lnTo>
                  <a:lnTo>
                    <a:pt x="95629" y="95629"/>
                  </a:lnTo>
                  <a:lnTo>
                    <a:pt x="63753" y="132554"/>
                  </a:lnTo>
                  <a:lnTo>
                    <a:pt x="38251" y="172720"/>
                  </a:lnTo>
                  <a:lnTo>
                    <a:pt x="19125" y="215406"/>
                  </a:lnTo>
                  <a:lnTo>
                    <a:pt x="6375" y="259893"/>
                  </a:lnTo>
                  <a:lnTo>
                    <a:pt x="0" y="305460"/>
                  </a:lnTo>
                  <a:lnTo>
                    <a:pt x="0" y="351387"/>
                  </a:lnTo>
                  <a:lnTo>
                    <a:pt x="6375" y="396954"/>
                  </a:lnTo>
                  <a:lnTo>
                    <a:pt x="19125" y="441441"/>
                  </a:lnTo>
                  <a:lnTo>
                    <a:pt x="38251" y="484127"/>
                  </a:lnTo>
                  <a:lnTo>
                    <a:pt x="63753" y="524293"/>
                  </a:lnTo>
                  <a:lnTo>
                    <a:pt x="95629" y="561218"/>
                  </a:lnTo>
                  <a:lnTo>
                    <a:pt x="132554" y="593094"/>
                  </a:lnTo>
                  <a:lnTo>
                    <a:pt x="172720" y="618596"/>
                  </a:lnTo>
                  <a:lnTo>
                    <a:pt x="206726" y="633833"/>
                  </a:lnTo>
                  <a:lnTo>
                    <a:pt x="450121" y="633833"/>
                  </a:lnTo>
                  <a:lnTo>
                    <a:pt x="524293" y="593094"/>
                  </a:lnTo>
                  <a:lnTo>
                    <a:pt x="561217" y="561218"/>
                  </a:lnTo>
                  <a:lnTo>
                    <a:pt x="593094" y="524293"/>
                  </a:lnTo>
                  <a:lnTo>
                    <a:pt x="618595" y="484127"/>
                  </a:lnTo>
                  <a:lnTo>
                    <a:pt x="637721" y="441441"/>
                  </a:lnTo>
                  <a:lnTo>
                    <a:pt x="650472" y="396954"/>
                  </a:lnTo>
                  <a:lnTo>
                    <a:pt x="656847" y="351387"/>
                  </a:lnTo>
                  <a:lnTo>
                    <a:pt x="656847" y="305460"/>
                  </a:lnTo>
                  <a:lnTo>
                    <a:pt x="650472" y="259893"/>
                  </a:lnTo>
                  <a:lnTo>
                    <a:pt x="637721" y="215406"/>
                  </a:lnTo>
                  <a:lnTo>
                    <a:pt x="618595" y="172720"/>
                  </a:lnTo>
                  <a:lnTo>
                    <a:pt x="593094" y="132554"/>
                  </a:lnTo>
                  <a:lnTo>
                    <a:pt x="561217" y="95629"/>
                  </a:lnTo>
                  <a:lnTo>
                    <a:pt x="524293" y="63753"/>
                  </a:lnTo>
                  <a:lnTo>
                    <a:pt x="484127" y="38251"/>
                  </a:lnTo>
                  <a:lnTo>
                    <a:pt x="441441" y="19125"/>
                  </a:lnTo>
                  <a:lnTo>
                    <a:pt x="396954" y="6375"/>
                  </a:lnTo>
                  <a:lnTo>
                    <a:pt x="35138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0B686970-129B-519E-19D0-16E934B2527E}"/>
                </a:ext>
              </a:extLst>
            </p:cNvPr>
            <p:cNvSpPr/>
            <p:nvPr/>
          </p:nvSpPr>
          <p:spPr>
            <a:xfrm>
              <a:off x="6831527" y="10387398"/>
              <a:ext cx="952500" cy="377190"/>
            </a:xfrm>
            <a:custGeom>
              <a:avLst/>
              <a:gdLst/>
              <a:ahLst/>
              <a:cxnLst/>
              <a:rect l="l" t="t" r="r" b="b"/>
              <a:pathLst>
                <a:path w="952500" h="377190">
                  <a:moveTo>
                    <a:pt x="0" y="376919"/>
                  </a:moveTo>
                  <a:lnTo>
                    <a:pt x="46447" y="334773"/>
                  </a:lnTo>
                  <a:lnTo>
                    <a:pt x="92735" y="295124"/>
                  </a:lnTo>
                  <a:lnTo>
                    <a:pt x="138863" y="257972"/>
                  </a:lnTo>
                  <a:lnTo>
                    <a:pt x="184832" y="223317"/>
                  </a:lnTo>
                  <a:lnTo>
                    <a:pt x="230642" y="191158"/>
                  </a:lnTo>
                  <a:lnTo>
                    <a:pt x="276292" y="161496"/>
                  </a:lnTo>
                  <a:lnTo>
                    <a:pt x="321782" y="134331"/>
                  </a:lnTo>
                  <a:lnTo>
                    <a:pt x="367114" y="109663"/>
                  </a:lnTo>
                  <a:lnTo>
                    <a:pt x="412286" y="87491"/>
                  </a:lnTo>
                  <a:lnTo>
                    <a:pt x="457298" y="67816"/>
                  </a:lnTo>
                  <a:lnTo>
                    <a:pt x="502151" y="50638"/>
                  </a:lnTo>
                  <a:lnTo>
                    <a:pt x="546845" y="35956"/>
                  </a:lnTo>
                  <a:lnTo>
                    <a:pt x="591379" y="23771"/>
                  </a:lnTo>
                  <a:lnTo>
                    <a:pt x="635754" y="14083"/>
                  </a:lnTo>
                  <a:lnTo>
                    <a:pt x="679969" y="6892"/>
                  </a:lnTo>
                  <a:lnTo>
                    <a:pt x="724025" y="2197"/>
                  </a:lnTo>
                  <a:lnTo>
                    <a:pt x="767922" y="0"/>
                  </a:lnTo>
                  <a:lnTo>
                    <a:pt x="811659" y="298"/>
                  </a:lnTo>
                  <a:lnTo>
                    <a:pt x="855237" y="3094"/>
                  </a:lnTo>
                  <a:lnTo>
                    <a:pt x="898655" y="8386"/>
                  </a:lnTo>
                  <a:lnTo>
                    <a:pt x="941914" y="16175"/>
                  </a:lnTo>
                  <a:lnTo>
                    <a:pt x="952025" y="18962"/>
                  </a:lnTo>
                </a:path>
              </a:pathLst>
            </a:custGeom>
            <a:ln w="20941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E87537D-494E-45AA-0B63-9D0CE5EA5F8B}"/>
                </a:ext>
              </a:extLst>
            </p:cNvPr>
            <p:cNvSpPr/>
            <p:nvPr/>
          </p:nvSpPr>
          <p:spPr>
            <a:xfrm>
              <a:off x="7760104" y="10355125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6709" y="0"/>
                  </a:moveTo>
                  <a:lnTo>
                    <a:pt x="0" y="96907"/>
                  </a:lnTo>
                  <a:lnTo>
                    <a:pt x="110261" y="75162"/>
                  </a:lnTo>
                  <a:lnTo>
                    <a:pt x="26709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6D59C3ED-69FA-5978-D269-DDC88BCED2C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6474" y="2820345"/>
              <a:ext cx="8967394" cy="6723896"/>
            </a:xfrm>
            <a:prstGeom prst="rect">
              <a:avLst/>
            </a:prstGeom>
          </p:spPr>
        </p:pic>
      </p:grpSp>
      <p:sp>
        <p:nvSpPr>
          <p:cNvPr id="29" name="object 29">
            <a:extLst>
              <a:ext uri="{FF2B5EF4-FFF2-40B4-BE49-F238E27FC236}">
                <a16:creationId xmlns:a16="http://schemas.microsoft.com/office/drawing/2014/main" id="{3EFCA559-0359-56C5-9DB7-A67E7BE01B49}"/>
              </a:ext>
            </a:extLst>
          </p:cNvPr>
          <p:cNvSpPr txBox="1"/>
          <p:nvPr/>
        </p:nvSpPr>
        <p:spPr>
          <a:xfrm>
            <a:off x="14884124" y="9601788"/>
            <a:ext cx="3453129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3435" algn="l"/>
              </a:tabLst>
            </a:pPr>
            <a:r>
              <a:rPr sz="3950" spc="-50" dirty="0">
                <a:latin typeface="Arial MT"/>
                <a:cs typeface="Arial MT"/>
              </a:rPr>
              <a:t>…</a:t>
            </a:r>
            <a:r>
              <a:rPr sz="3950" dirty="0">
                <a:latin typeface="Arial MT"/>
                <a:cs typeface="Arial MT"/>
              </a:rPr>
              <a:t>	Many,</a:t>
            </a:r>
            <a:r>
              <a:rPr sz="3950" spc="-220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more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4906046B-1DE9-FB6F-4DC8-F7D51D89F1CA}"/>
              </a:ext>
            </a:extLst>
          </p:cNvPr>
          <p:cNvSpPr txBox="1"/>
          <p:nvPr/>
        </p:nvSpPr>
        <p:spPr>
          <a:xfrm rot="20460000">
            <a:off x="16110123" y="8541611"/>
            <a:ext cx="39304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600" spc="-18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A411F08F-1244-F77D-AE18-1D7E6A72A502}"/>
              </a:ext>
            </a:extLst>
          </p:cNvPr>
          <p:cNvSpPr txBox="1"/>
          <p:nvPr/>
        </p:nvSpPr>
        <p:spPr>
          <a:xfrm rot="20760000">
            <a:off x="15110053" y="3311920"/>
            <a:ext cx="39304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600" spc="-18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34C07DEC-0130-9357-A16F-0DC4DC0F7C5B}"/>
              </a:ext>
            </a:extLst>
          </p:cNvPr>
          <p:cNvSpPr txBox="1"/>
          <p:nvPr/>
        </p:nvSpPr>
        <p:spPr>
          <a:xfrm rot="18900000">
            <a:off x="13392148" y="4041246"/>
            <a:ext cx="39673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B0E239A8-B3CF-4575-2149-A1813288C335}"/>
              </a:ext>
            </a:extLst>
          </p:cNvPr>
          <p:cNvSpPr txBox="1"/>
          <p:nvPr/>
        </p:nvSpPr>
        <p:spPr>
          <a:xfrm>
            <a:off x="1241990" y="6781625"/>
            <a:ext cx="6518114" cy="1140697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58115" rIns="0" bIns="0" rtlCol="0">
            <a:spAutoFit/>
          </a:bodyPr>
          <a:lstStyle/>
          <a:p>
            <a:pPr marL="48260" marR="40640" indent="306705">
              <a:lnSpc>
                <a:spcPct val="103099"/>
              </a:lnSpc>
              <a:spcBef>
                <a:spcPts val="5"/>
              </a:spcBef>
            </a:pP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2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32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2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114" dirty="0">
                <a:solidFill>
                  <a:srgbClr val="FFFFFF"/>
                </a:solidFill>
                <a:latin typeface="Arial MT"/>
                <a:cs typeface="Arial MT"/>
              </a:rPr>
              <a:t>concept</a:t>
            </a:r>
            <a:r>
              <a:rPr sz="32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Arial MT"/>
                <a:cs typeface="Arial MT"/>
              </a:rPr>
              <a:t>of thin-</a:t>
            </a:r>
            <a:r>
              <a:rPr sz="3200" spc="85" dirty="0">
                <a:solidFill>
                  <a:srgbClr val="FFFFFF"/>
                </a:solidFill>
                <a:latin typeface="Arial MT"/>
                <a:cs typeface="Arial MT"/>
              </a:rPr>
              <a:t>centered</a:t>
            </a:r>
            <a:r>
              <a:rPr sz="32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85" dirty="0">
                <a:solidFill>
                  <a:srgbClr val="FFFFFF"/>
                </a:solidFill>
                <a:latin typeface="Arial MT"/>
                <a:cs typeface="Arial MT"/>
              </a:rPr>
              <a:t>populism,</a:t>
            </a:r>
            <a:r>
              <a:rPr sz="32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2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32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56028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161" y="1711650"/>
            <a:ext cx="18930620" cy="8909362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will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immediately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restore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expand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travel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entry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from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terror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plague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countries,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implement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strong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ideological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screening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immigrants.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50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hate</a:t>
            </a:r>
            <a:r>
              <a:rPr sz="1900" spc="-12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America,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abolish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Israel,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sympathize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Jihadists,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Crooked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Joe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Biden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China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puts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Asia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Ukraine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illegal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aliens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environmental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maniacs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Everyone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everybody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Nevada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workers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frankly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Look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car.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electric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cars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there.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day.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families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lang="en-US" sz="1900" spc="-25" dirty="0">
                <a:solidFill>
                  <a:srgbClr val="171717"/>
                </a:solidFill>
                <a:latin typeface="Arial MT"/>
                <a:cs typeface="Arial MT"/>
              </a:rPr>
              <a:t>…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203200">
              <a:lnSpc>
                <a:spcPct val="101299"/>
              </a:lnSpc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new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McLaughlin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Nevada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75%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while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DeSanctimonious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60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behind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He’s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15,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just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out.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The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DeSanctimonious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15,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leading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60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here’s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[inaudible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00:30:11],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just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Pretend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tied,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pretend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losing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worst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everyone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thinks,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“Oh,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for?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killing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happen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when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that…”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Pretend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losing.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Assume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four,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five,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okay?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Washington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others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it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sense.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two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elections,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right?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“No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way.”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69850">
              <a:lnSpc>
                <a:spcPct val="101299"/>
              </a:lnSpc>
              <a:spcBef>
                <a:spcPts val="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asked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John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McLaughlin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great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pollster,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“Why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that?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winning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“What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mean?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Well,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like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5:00?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get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killed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lose.”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“They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that.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They’ll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we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love</a:t>
            </a:r>
            <a:r>
              <a:rPr sz="1900" spc="-9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him.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5:00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chance.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“Wow,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really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sick,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huh?”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that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frankly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better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better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most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places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People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“How’d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time?”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“We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much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better.”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176530">
              <a:lnSpc>
                <a:spcPct val="101299"/>
              </a:lnSpc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take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look,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millions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more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new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Rasmussen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general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election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dominating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Biden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10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friend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mine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winning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10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14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points?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There’s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another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14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possibly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close?”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people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aren’t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tell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would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normally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other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than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top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top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incredible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situation.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African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highest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numbers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we’ve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had.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Hispanic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highest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numbers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Republican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Party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had.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132715">
              <a:lnSpc>
                <a:spcPct val="101299"/>
              </a:lnSpc>
              <a:spcBef>
                <a:spcPts val="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actually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Hispanics.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unthinkable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two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years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ago,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state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Florida.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30" dirty="0">
                <a:solidFill>
                  <a:srgbClr val="171717"/>
                </a:solidFill>
                <a:latin typeface="Arial MT"/>
                <a:cs typeface="Arial MT"/>
              </a:rPr>
              <a:t>Texas.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state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Texas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all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border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towns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85,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90%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Hispanic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single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along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border.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in…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since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reconstruction.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know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reconstruction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means?</a:t>
            </a:r>
            <a:r>
              <a:rPr sz="19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Civil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War.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“Give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definition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reconstruction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governor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Texas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who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endorsed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recently,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way,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almost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everybody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else.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161" y="10800378"/>
            <a:ext cx="2667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…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80556" y="591150"/>
            <a:ext cx="1351597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none" dirty="0"/>
              <a:t>The</a:t>
            </a:r>
            <a:r>
              <a:rPr sz="3950" u="none" spc="35" dirty="0"/>
              <a:t> </a:t>
            </a:r>
            <a:r>
              <a:rPr sz="3950" u="none" dirty="0"/>
              <a:t>Aggregation</a:t>
            </a:r>
            <a:r>
              <a:rPr sz="3950" u="none" spc="50" dirty="0"/>
              <a:t> </a:t>
            </a:r>
            <a:r>
              <a:rPr sz="3950" u="none" dirty="0"/>
              <a:t>Problem</a:t>
            </a:r>
            <a:r>
              <a:rPr sz="3950" u="none" spc="45" dirty="0"/>
              <a:t> </a:t>
            </a:r>
            <a:r>
              <a:rPr sz="3950" u="none" dirty="0"/>
              <a:t>in</a:t>
            </a:r>
            <a:r>
              <a:rPr sz="3950" u="none" spc="45" dirty="0"/>
              <a:t> </a:t>
            </a:r>
            <a:r>
              <a:rPr sz="3950" u="none" dirty="0"/>
              <a:t>Computational</a:t>
            </a:r>
            <a:r>
              <a:rPr sz="3950" u="none" spc="45" dirty="0"/>
              <a:t> </a:t>
            </a:r>
            <a:r>
              <a:rPr sz="3950" u="none" dirty="0"/>
              <a:t>Measurement</a:t>
            </a:r>
            <a:r>
              <a:rPr sz="3950" u="none" spc="50" dirty="0"/>
              <a:t> </a:t>
            </a:r>
            <a:r>
              <a:rPr sz="3950" u="none" spc="40" dirty="0"/>
              <a:t>of</a:t>
            </a:r>
            <a:endParaRPr sz="3950" dirty="0"/>
          </a:p>
        </p:txBody>
      </p:sp>
      <p:sp>
        <p:nvSpPr>
          <p:cNvPr id="5" name="object 5"/>
          <p:cNvSpPr txBox="1"/>
          <p:nvPr/>
        </p:nvSpPr>
        <p:spPr>
          <a:xfrm>
            <a:off x="14978831" y="602860"/>
            <a:ext cx="1979930" cy="638810"/>
          </a:xfrm>
          <a:prstGeom prst="rect">
            <a:avLst/>
          </a:prstGeom>
          <a:solidFill>
            <a:srgbClr val="ED220D">
              <a:alpha val="32539"/>
            </a:srgbClr>
          </a:solidFill>
        </p:spPr>
        <p:txBody>
          <a:bodyPr vert="horz" wrap="square" lIns="0" tIns="190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5"/>
              </a:spcBef>
            </a:pPr>
            <a:r>
              <a:rPr sz="3950" spc="-10" dirty="0">
                <a:latin typeface="Arial MT"/>
                <a:cs typeface="Arial MT"/>
              </a:rPr>
              <a:t>Populist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74804" y="591150"/>
            <a:ext cx="17386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0" dirty="0">
                <a:latin typeface="Arial MT"/>
                <a:cs typeface="Arial MT"/>
              </a:rPr>
              <a:t>Speech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38439" y="10744513"/>
            <a:ext cx="5636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dirty="0">
                <a:latin typeface="Arial"/>
                <a:cs typeface="Arial"/>
              </a:rPr>
              <a:t>Donald</a:t>
            </a:r>
            <a:r>
              <a:rPr sz="3300" i="1" spc="-155" dirty="0">
                <a:latin typeface="Arial"/>
                <a:cs typeface="Arial"/>
              </a:rPr>
              <a:t> </a:t>
            </a:r>
            <a:r>
              <a:rPr sz="3300" i="1" spc="-20" dirty="0">
                <a:latin typeface="Arial"/>
                <a:cs typeface="Arial"/>
              </a:rPr>
              <a:t>Trump,</a:t>
            </a:r>
            <a:r>
              <a:rPr sz="3300" i="1" spc="-150" dirty="0">
                <a:latin typeface="Arial"/>
                <a:cs typeface="Arial"/>
              </a:rPr>
              <a:t> </a:t>
            </a:r>
            <a:r>
              <a:rPr sz="3300" i="1" dirty="0">
                <a:latin typeface="Arial"/>
                <a:cs typeface="Arial"/>
              </a:rPr>
              <a:t>Reno,</a:t>
            </a:r>
            <a:r>
              <a:rPr sz="3300" i="1" spc="-150" dirty="0">
                <a:latin typeface="Arial"/>
                <a:cs typeface="Arial"/>
              </a:rPr>
              <a:t> </a:t>
            </a:r>
            <a:r>
              <a:rPr sz="3300" i="1" spc="-10" dirty="0">
                <a:latin typeface="Arial"/>
                <a:cs typeface="Arial"/>
              </a:rPr>
              <a:t>12/2023</a:t>
            </a:r>
            <a:endParaRPr sz="3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C94BA-DA1B-53C3-61D5-6C6810793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DAA267-8148-3FE2-48F3-26D675A322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259903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u="none" spc="-200" dirty="0">
                <a:latin typeface="Arial"/>
                <a:cs typeface="Arial"/>
              </a:rPr>
              <a:t>Populist</a:t>
            </a:r>
            <a:r>
              <a:rPr sz="7000" b="1" u="none" spc="-290" dirty="0">
                <a:latin typeface="Arial"/>
                <a:cs typeface="Arial"/>
              </a:rPr>
              <a:t> </a:t>
            </a:r>
            <a:r>
              <a:rPr sz="7000" b="1" u="none" spc="-80" dirty="0">
                <a:latin typeface="Arial"/>
                <a:cs typeface="Arial"/>
              </a:rPr>
              <a:t>Sentence</a:t>
            </a:r>
            <a:r>
              <a:rPr sz="7000" b="1" u="none" spc="-300" dirty="0">
                <a:latin typeface="Arial"/>
                <a:cs typeface="Arial"/>
              </a:rPr>
              <a:t> </a:t>
            </a:r>
            <a:r>
              <a:rPr sz="7000" b="1" u="none" spc="-185" dirty="0">
                <a:latin typeface="Arial"/>
                <a:cs typeface="Arial"/>
              </a:rPr>
              <a:t>Level</a:t>
            </a:r>
            <a:r>
              <a:rPr sz="7000" b="1" u="none" spc="-295" dirty="0">
                <a:latin typeface="Arial"/>
                <a:cs typeface="Arial"/>
              </a:rPr>
              <a:t> </a:t>
            </a:r>
            <a:r>
              <a:rPr sz="7000" b="1" u="none" spc="-10" dirty="0">
                <a:latin typeface="Arial"/>
                <a:cs typeface="Arial"/>
              </a:rPr>
              <a:t>Motifs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BB4D5E7-BA2C-01EA-BF94-D91B99D7D83F}"/>
              </a:ext>
            </a:extLst>
          </p:cNvPr>
          <p:cNvSpPr/>
          <p:nvPr/>
        </p:nvSpPr>
        <p:spPr>
          <a:xfrm>
            <a:off x="3349238" y="538587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0"/>
                </a:lnTo>
                <a:lnTo>
                  <a:pt x="54546" y="255045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1"/>
                </a:lnTo>
                <a:lnTo>
                  <a:pt x="0" y="476760"/>
                </a:lnTo>
                <a:lnTo>
                  <a:pt x="2181" y="522459"/>
                </a:lnTo>
                <a:lnTo>
                  <a:pt x="8727" y="567818"/>
                </a:lnTo>
                <a:lnTo>
                  <a:pt x="19636" y="612500"/>
                </a:lnTo>
                <a:lnTo>
                  <a:pt x="34910" y="656166"/>
                </a:lnTo>
                <a:lnTo>
                  <a:pt x="54546" y="698475"/>
                </a:lnTo>
                <a:lnTo>
                  <a:pt x="78547" y="739090"/>
                </a:lnTo>
                <a:lnTo>
                  <a:pt x="106912" y="777672"/>
                </a:lnTo>
                <a:lnTo>
                  <a:pt x="139640" y="813881"/>
                </a:lnTo>
                <a:lnTo>
                  <a:pt x="175849" y="846609"/>
                </a:lnTo>
                <a:lnTo>
                  <a:pt x="214431" y="874974"/>
                </a:lnTo>
                <a:lnTo>
                  <a:pt x="255046" y="898974"/>
                </a:lnTo>
                <a:lnTo>
                  <a:pt x="297355" y="918611"/>
                </a:lnTo>
                <a:lnTo>
                  <a:pt x="341020" y="933884"/>
                </a:lnTo>
                <a:lnTo>
                  <a:pt x="385702" y="944794"/>
                </a:lnTo>
                <a:lnTo>
                  <a:pt x="431062" y="951339"/>
                </a:lnTo>
                <a:lnTo>
                  <a:pt x="476761" y="953521"/>
                </a:lnTo>
                <a:lnTo>
                  <a:pt x="522460" y="951339"/>
                </a:lnTo>
                <a:lnTo>
                  <a:pt x="567819" y="944794"/>
                </a:lnTo>
                <a:lnTo>
                  <a:pt x="612501" y="933884"/>
                </a:lnTo>
                <a:lnTo>
                  <a:pt x="656167" y="918611"/>
                </a:lnTo>
                <a:lnTo>
                  <a:pt x="698476" y="898974"/>
                </a:lnTo>
                <a:lnTo>
                  <a:pt x="739091" y="874974"/>
                </a:lnTo>
                <a:lnTo>
                  <a:pt x="777673" y="846609"/>
                </a:lnTo>
                <a:lnTo>
                  <a:pt x="813882" y="813881"/>
                </a:lnTo>
                <a:lnTo>
                  <a:pt x="846610" y="777672"/>
                </a:lnTo>
                <a:lnTo>
                  <a:pt x="874975" y="739090"/>
                </a:lnTo>
                <a:lnTo>
                  <a:pt x="898975" y="698475"/>
                </a:lnTo>
                <a:lnTo>
                  <a:pt x="918612" y="656166"/>
                </a:lnTo>
                <a:lnTo>
                  <a:pt x="933885" y="612500"/>
                </a:lnTo>
                <a:lnTo>
                  <a:pt x="944795" y="567818"/>
                </a:lnTo>
                <a:lnTo>
                  <a:pt x="951340" y="522459"/>
                </a:lnTo>
                <a:lnTo>
                  <a:pt x="953522" y="476760"/>
                </a:lnTo>
                <a:lnTo>
                  <a:pt x="951340" y="431061"/>
                </a:lnTo>
                <a:lnTo>
                  <a:pt x="944795" y="385702"/>
                </a:lnTo>
                <a:lnTo>
                  <a:pt x="933885" y="341020"/>
                </a:lnTo>
                <a:lnTo>
                  <a:pt x="918612" y="297355"/>
                </a:lnTo>
                <a:lnTo>
                  <a:pt x="898975" y="255045"/>
                </a:lnTo>
                <a:lnTo>
                  <a:pt x="874975" y="214430"/>
                </a:lnTo>
                <a:lnTo>
                  <a:pt x="846610" y="175849"/>
                </a:lnTo>
                <a:lnTo>
                  <a:pt x="813882" y="139640"/>
                </a:lnTo>
                <a:lnTo>
                  <a:pt x="777673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7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60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5A95660-A234-4E0E-444D-28DEB7DD4D62}"/>
              </a:ext>
            </a:extLst>
          </p:cNvPr>
          <p:cNvSpPr txBox="1"/>
          <p:nvPr/>
        </p:nvSpPr>
        <p:spPr>
          <a:xfrm>
            <a:off x="3605381" y="563787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01B995A-B9D9-A80B-A7D0-636BDAE94884}"/>
              </a:ext>
            </a:extLst>
          </p:cNvPr>
          <p:cNvSpPr/>
          <p:nvPr/>
        </p:nvSpPr>
        <p:spPr>
          <a:xfrm>
            <a:off x="846115" y="6512734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4" h="882650">
                <a:moveTo>
                  <a:pt x="796888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4" y="54746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7"/>
                </a:lnTo>
                <a:lnTo>
                  <a:pt x="225415" y="129044"/>
                </a:lnTo>
                <a:lnTo>
                  <a:pt x="180332" y="157122"/>
                </a:lnTo>
                <a:lnTo>
                  <a:pt x="140258" y="186792"/>
                </a:lnTo>
                <a:lnTo>
                  <a:pt x="105194" y="217868"/>
                </a:lnTo>
                <a:lnTo>
                  <a:pt x="75138" y="250161"/>
                </a:lnTo>
                <a:lnTo>
                  <a:pt x="50092" y="283486"/>
                </a:lnTo>
                <a:lnTo>
                  <a:pt x="30055" y="317653"/>
                </a:lnTo>
                <a:lnTo>
                  <a:pt x="5009" y="387769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2" y="598864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5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4" y="827603"/>
                </a:lnTo>
                <a:lnTo>
                  <a:pt x="444675" y="841290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8"/>
                </a:lnTo>
                <a:lnTo>
                  <a:pt x="642800" y="876484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4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1" y="853021"/>
                </a:lnTo>
                <a:lnTo>
                  <a:pt x="1097584" y="841290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0" y="632188"/>
                </a:lnTo>
                <a:lnTo>
                  <a:pt x="1492167" y="598864"/>
                </a:lnTo>
                <a:lnTo>
                  <a:pt x="1512204" y="564696"/>
                </a:lnTo>
                <a:lnTo>
                  <a:pt x="1537250" y="494581"/>
                </a:lnTo>
                <a:lnTo>
                  <a:pt x="1542259" y="459008"/>
                </a:lnTo>
                <a:lnTo>
                  <a:pt x="1542259" y="423341"/>
                </a:lnTo>
                <a:lnTo>
                  <a:pt x="1527231" y="352477"/>
                </a:lnTo>
                <a:lnTo>
                  <a:pt x="1492167" y="283486"/>
                </a:lnTo>
                <a:lnTo>
                  <a:pt x="1467120" y="250161"/>
                </a:lnTo>
                <a:lnTo>
                  <a:pt x="1437065" y="217868"/>
                </a:lnTo>
                <a:lnTo>
                  <a:pt x="1402000" y="186792"/>
                </a:lnTo>
                <a:lnTo>
                  <a:pt x="1361926" y="157122"/>
                </a:lnTo>
                <a:lnTo>
                  <a:pt x="1316843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6"/>
                </a:lnTo>
                <a:lnTo>
                  <a:pt x="1097584" y="41059"/>
                </a:lnTo>
                <a:lnTo>
                  <a:pt x="1049391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22F7196-C9A5-EF48-240C-3DC3706060F7}"/>
              </a:ext>
            </a:extLst>
          </p:cNvPr>
          <p:cNvSpPr txBox="1"/>
          <p:nvPr/>
        </p:nvSpPr>
        <p:spPr>
          <a:xfrm>
            <a:off x="1224415" y="675577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1BF066A5-F7D9-8FE2-6CA6-8D08BC360AAD}"/>
              </a:ext>
            </a:extLst>
          </p:cNvPr>
          <p:cNvGrpSpPr/>
          <p:nvPr/>
        </p:nvGrpSpPr>
        <p:grpSpPr>
          <a:xfrm>
            <a:off x="1962562" y="5784507"/>
            <a:ext cx="1388745" cy="788035"/>
            <a:chOff x="1962562" y="3589235"/>
            <a:chExt cx="1388745" cy="78803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4FAE62C-D89B-32C2-3068-0829BA0542EE}"/>
                </a:ext>
              </a:extLst>
            </p:cNvPr>
            <p:cNvSpPr/>
            <p:nvPr/>
          </p:nvSpPr>
          <p:spPr>
            <a:xfrm>
              <a:off x="1973040" y="3638016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4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EBC1B45-887F-F0BE-D72C-CEA4AD9B0CC1}"/>
                </a:ext>
              </a:extLst>
            </p:cNvPr>
            <p:cNvSpPr/>
            <p:nvPr/>
          </p:nvSpPr>
          <p:spPr>
            <a:xfrm>
              <a:off x="3245367" y="3589235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90" y="99895"/>
                  </a:lnTo>
                  <a:lnTo>
                    <a:pt x="105491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2A4CCEBC-824D-6DB4-AEDA-15474B2C85B7}"/>
              </a:ext>
            </a:extLst>
          </p:cNvPr>
          <p:cNvSpPr txBox="1"/>
          <p:nvPr/>
        </p:nvSpPr>
        <p:spPr>
          <a:xfrm>
            <a:off x="2169449" y="5531667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u="sng" spc="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B5A956B-F835-0AF8-3A7B-A3A9F4225FEC}"/>
              </a:ext>
            </a:extLst>
          </p:cNvPr>
          <p:cNvSpPr/>
          <p:nvPr/>
        </p:nvSpPr>
        <p:spPr>
          <a:xfrm>
            <a:off x="744734" y="5237645"/>
            <a:ext cx="3835400" cy="2530475"/>
          </a:xfrm>
          <a:custGeom>
            <a:avLst/>
            <a:gdLst/>
            <a:ahLst/>
            <a:cxnLst/>
            <a:rect l="l" t="t" r="r" b="b"/>
            <a:pathLst>
              <a:path w="3835400" h="2530475">
                <a:moveTo>
                  <a:pt x="3503531" y="1615098"/>
                </a:moveTo>
                <a:lnTo>
                  <a:pt x="3473286" y="1648423"/>
                </a:lnTo>
                <a:lnTo>
                  <a:pt x="3442071" y="1681267"/>
                </a:lnTo>
                <a:lnTo>
                  <a:pt x="3409912" y="1713621"/>
                </a:lnTo>
                <a:lnTo>
                  <a:pt x="3376832" y="1745478"/>
                </a:lnTo>
                <a:lnTo>
                  <a:pt x="3342859" y="1776828"/>
                </a:lnTo>
                <a:lnTo>
                  <a:pt x="3308017" y="1807665"/>
                </a:lnTo>
                <a:lnTo>
                  <a:pt x="3272331" y="1837978"/>
                </a:lnTo>
                <a:lnTo>
                  <a:pt x="3235827" y="1867761"/>
                </a:lnTo>
                <a:lnTo>
                  <a:pt x="3198531" y="1897005"/>
                </a:lnTo>
                <a:lnTo>
                  <a:pt x="3160467" y="1925702"/>
                </a:lnTo>
                <a:lnTo>
                  <a:pt x="3121662" y="1953843"/>
                </a:lnTo>
                <a:lnTo>
                  <a:pt x="3082140" y="1981421"/>
                </a:lnTo>
                <a:lnTo>
                  <a:pt x="3041928" y="2008426"/>
                </a:lnTo>
                <a:lnTo>
                  <a:pt x="3001049" y="2034852"/>
                </a:lnTo>
                <a:lnTo>
                  <a:pt x="2959530" y="2060688"/>
                </a:lnTo>
                <a:lnTo>
                  <a:pt x="2917396" y="2085928"/>
                </a:lnTo>
                <a:lnTo>
                  <a:pt x="2874673" y="2110563"/>
                </a:lnTo>
                <a:lnTo>
                  <a:pt x="2831386" y="2134585"/>
                </a:lnTo>
                <a:lnTo>
                  <a:pt x="2787560" y="2157985"/>
                </a:lnTo>
                <a:lnTo>
                  <a:pt x="2743220" y="2180756"/>
                </a:lnTo>
                <a:lnTo>
                  <a:pt x="2698393" y="2202888"/>
                </a:lnTo>
                <a:lnTo>
                  <a:pt x="2653103" y="2224375"/>
                </a:lnTo>
                <a:lnTo>
                  <a:pt x="2607375" y="2245206"/>
                </a:lnTo>
                <a:lnTo>
                  <a:pt x="2561236" y="2265375"/>
                </a:lnTo>
                <a:lnTo>
                  <a:pt x="2514711" y="2284874"/>
                </a:lnTo>
                <a:lnTo>
                  <a:pt x="2467824" y="2303692"/>
                </a:lnTo>
                <a:lnTo>
                  <a:pt x="2420602" y="2321824"/>
                </a:lnTo>
                <a:lnTo>
                  <a:pt x="2373070" y="2339259"/>
                </a:lnTo>
                <a:lnTo>
                  <a:pt x="2325253" y="2355991"/>
                </a:lnTo>
                <a:lnTo>
                  <a:pt x="2277176" y="2372010"/>
                </a:lnTo>
                <a:lnTo>
                  <a:pt x="2228865" y="2387309"/>
                </a:lnTo>
                <a:lnTo>
                  <a:pt x="2180345" y="2401879"/>
                </a:lnTo>
                <a:lnTo>
                  <a:pt x="2131642" y="2415712"/>
                </a:lnTo>
                <a:lnTo>
                  <a:pt x="2082782" y="2428800"/>
                </a:lnTo>
                <a:lnTo>
                  <a:pt x="2033788" y="2441135"/>
                </a:lnTo>
                <a:lnTo>
                  <a:pt x="1984688" y="2452708"/>
                </a:lnTo>
                <a:lnTo>
                  <a:pt x="1935505" y="2463510"/>
                </a:lnTo>
                <a:lnTo>
                  <a:pt x="1886267" y="2473535"/>
                </a:lnTo>
                <a:lnTo>
                  <a:pt x="1836997" y="2482773"/>
                </a:lnTo>
                <a:lnTo>
                  <a:pt x="1787721" y="2491216"/>
                </a:lnTo>
                <a:lnTo>
                  <a:pt x="1738466" y="2498857"/>
                </a:lnTo>
                <a:lnTo>
                  <a:pt x="1689255" y="2505686"/>
                </a:lnTo>
                <a:lnTo>
                  <a:pt x="1640116" y="2511695"/>
                </a:lnTo>
                <a:lnTo>
                  <a:pt x="1591072" y="2516877"/>
                </a:lnTo>
                <a:lnTo>
                  <a:pt x="1542149" y="2521223"/>
                </a:lnTo>
                <a:lnTo>
                  <a:pt x="1493373" y="2524725"/>
                </a:lnTo>
                <a:lnTo>
                  <a:pt x="1444769" y="2527375"/>
                </a:lnTo>
                <a:lnTo>
                  <a:pt x="1396363" y="2529163"/>
                </a:lnTo>
                <a:lnTo>
                  <a:pt x="1348180" y="2530083"/>
                </a:lnTo>
                <a:lnTo>
                  <a:pt x="1300244" y="2530125"/>
                </a:lnTo>
                <a:lnTo>
                  <a:pt x="1252583" y="2529282"/>
                </a:lnTo>
                <a:lnTo>
                  <a:pt x="1205220" y="2527546"/>
                </a:lnTo>
                <a:lnTo>
                  <a:pt x="1158182" y="2524907"/>
                </a:lnTo>
                <a:lnTo>
                  <a:pt x="1111494" y="2521358"/>
                </a:lnTo>
                <a:lnTo>
                  <a:pt x="1065181" y="2516891"/>
                </a:lnTo>
                <a:lnTo>
                  <a:pt x="1019268" y="2511497"/>
                </a:lnTo>
                <a:lnTo>
                  <a:pt x="973782" y="2505168"/>
                </a:lnTo>
                <a:lnTo>
                  <a:pt x="928747" y="2497896"/>
                </a:lnTo>
                <a:lnTo>
                  <a:pt x="884188" y="2489672"/>
                </a:lnTo>
                <a:lnTo>
                  <a:pt x="840132" y="2480489"/>
                </a:lnTo>
                <a:lnTo>
                  <a:pt x="788355" y="2468285"/>
                </a:lnTo>
                <a:lnTo>
                  <a:pt x="738142" y="2454888"/>
                </a:lnTo>
                <a:lnTo>
                  <a:pt x="689501" y="2440325"/>
                </a:lnTo>
                <a:lnTo>
                  <a:pt x="642442" y="2424622"/>
                </a:lnTo>
                <a:lnTo>
                  <a:pt x="596972" y="2407803"/>
                </a:lnTo>
                <a:lnTo>
                  <a:pt x="553099" y="2389895"/>
                </a:lnTo>
                <a:lnTo>
                  <a:pt x="510832" y="2370924"/>
                </a:lnTo>
                <a:lnTo>
                  <a:pt x="470179" y="2350915"/>
                </a:lnTo>
                <a:lnTo>
                  <a:pt x="431150" y="2329894"/>
                </a:lnTo>
                <a:lnTo>
                  <a:pt x="393751" y="2307887"/>
                </a:lnTo>
                <a:lnTo>
                  <a:pt x="357992" y="2284920"/>
                </a:lnTo>
                <a:lnTo>
                  <a:pt x="323880" y="2261018"/>
                </a:lnTo>
                <a:lnTo>
                  <a:pt x="291425" y="2236208"/>
                </a:lnTo>
                <a:lnTo>
                  <a:pt x="260635" y="2210514"/>
                </a:lnTo>
                <a:lnTo>
                  <a:pt x="231517" y="2183963"/>
                </a:lnTo>
                <a:lnTo>
                  <a:pt x="204081" y="2156581"/>
                </a:lnTo>
                <a:lnTo>
                  <a:pt x="178335" y="2128394"/>
                </a:lnTo>
                <a:lnTo>
                  <a:pt x="131945" y="2069705"/>
                </a:lnTo>
                <a:lnTo>
                  <a:pt x="92414" y="2008103"/>
                </a:lnTo>
                <a:lnTo>
                  <a:pt x="59810" y="1943795"/>
                </a:lnTo>
                <a:lnTo>
                  <a:pt x="34199" y="1876986"/>
                </a:lnTo>
                <a:lnTo>
                  <a:pt x="15650" y="1807883"/>
                </a:lnTo>
                <a:lnTo>
                  <a:pt x="4227" y="1736692"/>
                </a:lnTo>
                <a:lnTo>
                  <a:pt x="0" y="1663620"/>
                </a:lnTo>
                <a:lnTo>
                  <a:pt x="605" y="1626443"/>
                </a:lnTo>
                <a:lnTo>
                  <a:pt x="7295" y="1550935"/>
                </a:lnTo>
                <a:lnTo>
                  <a:pt x="13396" y="1512656"/>
                </a:lnTo>
                <a:lnTo>
                  <a:pt x="21347" y="1474061"/>
                </a:lnTo>
                <a:lnTo>
                  <a:pt x="31154" y="1435176"/>
                </a:lnTo>
                <a:lnTo>
                  <a:pt x="42828" y="1396028"/>
                </a:lnTo>
                <a:lnTo>
                  <a:pt x="56375" y="1356641"/>
                </a:lnTo>
                <a:lnTo>
                  <a:pt x="71805" y="1317041"/>
                </a:lnTo>
                <a:lnTo>
                  <a:pt x="89126" y="1277255"/>
                </a:lnTo>
                <a:lnTo>
                  <a:pt x="108346" y="1237307"/>
                </a:lnTo>
                <a:lnTo>
                  <a:pt x="129474" y="1197225"/>
                </a:lnTo>
                <a:lnTo>
                  <a:pt x="152517" y="1157033"/>
                </a:lnTo>
                <a:lnTo>
                  <a:pt x="177485" y="1116757"/>
                </a:lnTo>
                <a:lnTo>
                  <a:pt x="204386" y="1076424"/>
                </a:lnTo>
                <a:lnTo>
                  <a:pt x="233227" y="1036058"/>
                </a:lnTo>
                <a:lnTo>
                  <a:pt x="264018" y="995686"/>
                </a:lnTo>
                <a:lnTo>
                  <a:pt x="296767" y="955334"/>
                </a:lnTo>
                <a:lnTo>
                  <a:pt x="331483" y="915027"/>
                </a:lnTo>
                <a:lnTo>
                  <a:pt x="361727" y="881702"/>
                </a:lnTo>
                <a:lnTo>
                  <a:pt x="392942" y="848858"/>
                </a:lnTo>
                <a:lnTo>
                  <a:pt x="425102" y="816504"/>
                </a:lnTo>
                <a:lnTo>
                  <a:pt x="458181" y="784647"/>
                </a:lnTo>
                <a:lnTo>
                  <a:pt x="492154" y="753297"/>
                </a:lnTo>
                <a:lnTo>
                  <a:pt x="526997" y="722460"/>
                </a:lnTo>
                <a:lnTo>
                  <a:pt x="562682" y="692147"/>
                </a:lnTo>
                <a:lnTo>
                  <a:pt x="599186" y="662363"/>
                </a:lnTo>
                <a:lnTo>
                  <a:pt x="636482" y="633119"/>
                </a:lnTo>
                <a:lnTo>
                  <a:pt x="674546" y="604423"/>
                </a:lnTo>
                <a:lnTo>
                  <a:pt x="713351" y="576281"/>
                </a:lnTo>
                <a:lnTo>
                  <a:pt x="752873" y="548704"/>
                </a:lnTo>
                <a:lnTo>
                  <a:pt x="793086" y="521698"/>
                </a:lnTo>
                <a:lnTo>
                  <a:pt x="833964" y="495273"/>
                </a:lnTo>
                <a:lnTo>
                  <a:pt x="875483" y="469436"/>
                </a:lnTo>
                <a:lnTo>
                  <a:pt x="917617" y="444196"/>
                </a:lnTo>
                <a:lnTo>
                  <a:pt x="960340" y="419561"/>
                </a:lnTo>
                <a:lnTo>
                  <a:pt x="1003627" y="395540"/>
                </a:lnTo>
                <a:lnTo>
                  <a:pt x="1047453" y="372139"/>
                </a:lnTo>
                <a:lnTo>
                  <a:pt x="1091793" y="349369"/>
                </a:lnTo>
                <a:lnTo>
                  <a:pt x="1136620" y="327236"/>
                </a:lnTo>
                <a:lnTo>
                  <a:pt x="1181910" y="305750"/>
                </a:lnTo>
                <a:lnTo>
                  <a:pt x="1227638" y="284918"/>
                </a:lnTo>
                <a:lnTo>
                  <a:pt x="1273777" y="264749"/>
                </a:lnTo>
                <a:lnTo>
                  <a:pt x="1320302" y="245251"/>
                </a:lnTo>
                <a:lnTo>
                  <a:pt x="1367189" y="226432"/>
                </a:lnTo>
                <a:lnTo>
                  <a:pt x="1414411" y="208301"/>
                </a:lnTo>
                <a:lnTo>
                  <a:pt x="1461943" y="190865"/>
                </a:lnTo>
                <a:lnTo>
                  <a:pt x="1509761" y="174134"/>
                </a:lnTo>
                <a:lnTo>
                  <a:pt x="1557837" y="158114"/>
                </a:lnTo>
                <a:lnTo>
                  <a:pt x="1606148" y="142816"/>
                </a:lnTo>
                <a:lnTo>
                  <a:pt x="1654668" y="128245"/>
                </a:lnTo>
                <a:lnTo>
                  <a:pt x="1703371" y="114412"/>
                </a:lnTo>
                <a:lnTo>
                  <a:pt x="1752232" y="101324"/>
                </a:lnTo>
                <a:lnTo>
                  <a:pt x="1801225" y="88990"/>
                </a:lnTo>
                <a:lnTo>
                  <a:pt x="1850326" y="77417"/>
                </a:lnTo>
                <a:lnTo>
                  <a:pt x="1899508" y="66614"/>
                </a:lnTo>
                <a:lnTo>
                  <a:pt x="1948747" y="56590"/>
                </a:lnTo>
                <a:lnTo>
                  <a:pt x="1998016" y="47352"/>
                </a:lnTo>
                <a:lnTo>
                  <a:pt x="2047292" y="38908"/>
                </a:lnTo>
                <a:lnTo>
                  <a:pt x="2096547" y="31268"/>
                </a:lnTo>
                <a:lnTo>
                  <a:pt x="2145758" y="24439"/>
                </a:lnTo>
                <a:lnTo>
                  <a:pt x="2194897" y="18429"/>
                </a:lnTo>
                <a:lnTo>
                  <a:pt x="2243941" y="13247"/>
                </a:lnTo>
                <a:lnTo>
                  <a:pt x="2292864" y="8901"/>
                </a:lnTo>
                <a:lnTo>
                  <a:pt x="2341640" y="5399"/>
                </a:lnTo>
                <a:lnTo>
                  <a:pt x="2390244" y="2750"/>
                </a:lnTo>
                <a:lnTo>
                  <a:pt x="2438650" y="962"/>
                </a:lnTo>
                <a:lnTo>
                  <a:pt x="2486834" y="42"/>
                </a:lnTo>
                <a:lnTo>
                  <a:pt x="2534769" y="0"/>
                </a:lnTo>
                <a:lnTo>
                  <a:pt x="2582430" y="843"/>
                </a:lnTo>
                <a:lnTo>
                  <a:pt x="2629793" y="2579"/>
                </a:lnTo>
                <a:lnTo>
                  <a:pt x="2676831" y="5218"/>
                </a:lnTo>
                <a:lnTo>
                  <a:pt x="2723519" y="8767"/>
                </a:lnTo>
                <a:lnTo>
                  <a:pt x="2769832" y="13234"/>
                </a:lnTo>
                <a:lnTo>
                  <a:pt x="2815745" y="18628"/>
                </a:lnTo>
                <a:lnTo>
                  <a:pt x="2861231" y="24957"/>
                </a:lnTo>
                <a:lnTo>
                  <a:pt x="2906267" y="32229"/>
                </a:lnTo>
                <a:lnTo>
                  <a:pt x="2950825" y="40453"/>
                </a:lnTo>
                <a:lnTo>
                  <a:pt x="2994882" y="49636"/>
                </a:lnTo>
                <a:lnTo>
                  <a:pt x="3046658" y="61840"/>
                </a:lnTo>
                <a:lnTo>
                  <a:pt x="3096871" y="75237"/>
                </a:lnTo>
                <a:lnTo>
                  <a:pt x="3145512" y="89800"/>
                </a:lnTo>
                <a:lnTo>
                  <a:pt x="3192571" y="105503"/>
                </a:lnTo>
                <a:lnTo>
                  <a:pt x="3238042" y="122322"/>
                </a:lnTo>
                <a:lnTo>
                  <a:pt x="3281915" y="140230"/>
                </a:lnTo>
                <a:lnTo>
                  <a:pt x="3324181" y="159201"/>
                </a:lnTo>
                <a:lnTo>
                  <a:pt x="3364834" y="179210"/>
                </a:lnTo>
                <a:lnTo>
                  <a:pt x="3403864" y="200231"/>
                </a:lnTo>
                <a:lnTo>
                  <a:pt x="3441262" y="222238"/>
                </a:lnTo>
                <a:lnTo>
                  <a:pt x="3477022" y="245205"/>
                </a:lnTo>
                <a:lnTo>
                  <a:pt x="3511133" y="269107"/>
                </a:lnTo>
                <a:lnTo>
                  <a:pt x="3543588" y="293917"/>
                </a:lnTo>
                <a:lnTo>
                  <a:pt x="3574379" y="319611"/>
                </a:lnTo>
                <a:lnTo>
                  <a:pt x="3603496" y="346161"/>
                </a:lnTo>
                <a:lnTo>
                  <a:pt x="3630932" y="373543"/>
                </a:lnTo>
                <a:lnTo>
                  <a:pt x="3656679" y="401731"/>
                </a:lnTo>
                <a:lnTo>
                  <a:pt x="3703069" y="460420"/>
                </a:lnTo>
                <a:lnTo>
                  <a:pt x="3742600" y="522022"/>
                </a:lnTo>
                <a:lnTo>
                  <a:pt x="3775204" y="586330"/>
                </a:lnTo>
                <a:lnTo>
                  <a:pt x="3800814" y="653139"/>
                </a:lnTo>
                <a:lnTo>
                  <a:pt x="3819364" y="722242"/>
                </a:lnTo>
                <a:lnTo>
                  <a:pt x="3830786" y="793432"/>
                </a:lnTo>
                <a:lnTo>
                  <a:pt x="3835014" y="866505"/>
                </a:lnTo>
                <a:lnTo>
                  <a:pt x="3834409" y="903682"/>
                </a:lnTo>
                <a:lnTo>
                  <a:pt x="3827719" y="979190"/>
                </a:lnTo>
                <a:lnTo>
                  <a:pt x="3821617" y="1017469"/>
                </a:lnTo>
                <a:lnTo>
                  <a:pt x="3813667" y="1056064"/>
                </a:lnTo>
                <a:lnTo>
                  <a:pt x="3803859" y="1094949"/>
                </a:lnTo>
                <a:lnTo>
                  <a:pt x="3792186" y="1134097"/>
                </a:lnTo>
                <a:lnTo>
                  <a:pt x="3778638" y="1173484"/>
                </a:lnTo>
                <a:lnTo>
                  <a:pt x="3763208" y="1213084"/>
                </a:lnTo>
                <a:lnTo>
                  <a:pt x="3745887" y="1252870"/>
                </a:lnTo>
                <a:lnTo>
                  <a:pt x="3726667" y="1292818"/>
                </a:lnTo>
                <a:lnTo>
                  <a:pt x="3705540" y="1332900"/>
                </a:lnTo>
                <a:lnTo>
                  <a:pt x="3682496" y="1373092"/>
                </a:lnTo>
                <a:lnTo>
                  <a:pt x="3657528" y="1413368"/>
                </a:lnTo>
                <a:lnTo>
                  <a:pt x="3630628" y="1453701"/>
                </a:lnTo>
                <a:lnTo>
                  <a:pt x="3601786" y="1494067"/>
                </a:lnTo>
                <a:lnTo>
                  <a:pt x="3570995" y="1534439"/>
                </a:lnTo>
                <a:lnTo>
                  <a:pt x="3538246" y="1574791"/>
                </a:lnTo>
                <a:lnTo>
                  <a:pt x="3503531" y="1615098"/>
                </a:lnTo>
                <a:close/>
              </a:path>
            </a:pathLst>
          </a:custGeom>
          <a:ln w="2094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400917A-EF49-F038-C406-FDE9A7C28E07}"/>
              </a:ext>
            </a:extLst>
          </p:cNvPr>
          <p:cNvSpPr txBox="1"/>
          <p:nvPr/>
        </p:nvSpPr>
        <p:spPr>
          <a:xfrm>
            <a:off x="660374" y="7818755"/>
            <a:ext cx="35185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latin typeface="Arial MT"/>
                <a:cs typeface="Arial MT"/>
              </a:rPr>
              <a:t>They</a:t>
            </a:r>
            <a:r>
              <a:rPr sz="3100" spc="160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hurt</a:t>
            </a:r>
            <a:r>
              <a:rPr sz="3100" spc="165" dirty="0">
                <a:latin typeface="Arial MT"/>
                <a:cs typeface="Arial MT"/>
              </a:rPr>
              <a:t> </a:t>
            </a:r>
            <a:r>
              <a:rPr sz="3100" spc="-25" dirty="0">
                <a:latin typeface="Arial MT"/>
                <a:cs typeface="Arial MT"/>
              </a:rPr>
              <a:t>us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D7EBCAB-4FE8-4A1B-719E-DC4926DCC874}"/>
              </a:ext>
            </a:extLst>
          </p:cNvPr>
          <p:cNvSpPr/>
          <p:nvPr/>
        </p:nvSpPr>
        <p:spPr>
          <a:xfrm>
            <a:off x="5716646" y="6512734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4" y="54746"/>
                </a:lnTo>
                <a:lnTo>
                  <a:pt x="352077" y="70387"/>
                </a:lnTo>
                <a:lnTo>
                  <a:pt x="308041" y="87984"/>
                </a:lnTo>
                <a:lnTo>
                  <a:pt x="265759" y="107537"/>
                </a:lnTo>
                <a:lnTo>
                  <a:pt x="225416" y="129044"/>
                </a:lnTo>
                <a:lnTo>
                  <a:pt x="180332" y="157122"/>
                </a:lnTo>
                <a:lnTo>
                  <a:pt x="140258" y="186792"/>
                </a:lnTo>
                <a:lnTo>
                  <a:pt x="105194" y="217868"/>
                </a:lnTo>
                <a:lnTo>
                  <a:pt x="75138" y="250161"/>
                </a:lnTo>
                <a:lnTo>
                  <a:pt x="50092" y="283486"/>
                </a:lnTo>
                <a:lnTo>
                  <a:pt x="30055" y="317653"/>
                </a:lnTo>
                <a:lnTo>
                  <a:pt x="5009" y="387769"/>
                </a:lnTo>
                <a:lnTo>
                  <a:pt x="0" y="423341"/>
                </a:lnTo>
                <a:lnTo>
                  <a:pt x="0" y="459008"/>
                </a:lnTo>
                <a:lnTo>
                  <a:pt x="15027" y="529873"/>
                </a:lnTo>
                <a:lnTo>
                  <a:pt x="50092" y="598864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9" y="774812"/>
                </a:lnTo>
                <a:lnTo>
                  <a:pt x="308041" y="794364"/>
                </a:lnTo>
                <a:lnTo>
                  <a:pt x="352077" y="811961"/>
                </a:lnTo>
                <a:lnTo>
                  <a:pt x="397684" y="827603"/>
                </a:lnTo>
                <a:lnTo>
                  <a:pt x="444676" y="841290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8"/>
                </a:lnTo>
                <a:lnTo>
                  <a:pt x="642800" y="876484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59" y="876484"/>
                </a:lnTo>
                <a:lnTo>
                  <a:pt x="950145" y="870618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90"/>
                </a:lnTo>
                <a:lnTo>
                  <a:pt x="1144575" y="827603"/>
                </a:lnTo>
                <a:lnTo>
                  <a:pt x="1190182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4"/>
                </a:lnTo>
                <a:lnTo>
                  <a:pt x="1512204" y="564696"/>
                </a:lnTo>
                <a:lnTo>
                  <a:pt x="1537250" y="494581"/>
                </a:lnTo>
                <a:lnTo>
                  <a:pt x="1542259" y="459008"/>
                </a:lnTo>
                <a:lnTo>
                  <a:pt x="1542259" y="423341"/>
                </a:lnTo>
                <a:lnTo>
                  <a:pt x="1527232" y="352477"/>
                </a:lnTo>
                <a:lnTo>
                  <a:pt x="1492167" y="283486"/>
                </a:lnTo>
                <a:lnTo>
                  <a:pt x="1467121" y="250161"/>
                </a:lnTo>
                <a:lnTo>
                  <a:pt x="1437065" y="217868"/>
                </a:lnTo>
                <a:lnTo>
                  <a:pt x="1402000" y="186792"/>
                </a:lnTo>
                <a:lnTo>
                  <a:pt x="1361926" y="157122"/>
                </a:lnTo>
                <a:lnTo>
                  <a:pt x="1316843" y="129044"/>
                </a:lnTo>
                <a:lnTo>
                  <a:pt x="1276500" y="107537"/>
                </a:lnTo>
                <a:lnTo>
                  <a:pt x="1234218" y="87984"/>
                </a:lnTo>
                <a:lnTo>
                  <a:pt x="1190182" y="70387"/>
                </a:lnTo>
                <a:lnTo>
                  <a:pt x="1144575" y="54746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71198344-3B53-82D9-69ED-1938F741A4EB}"/>
              </a:ext>
            </a:extLst>
          </p:cNvPr>
          <p:cNvSpPr txBox="1"/>
          <p:nvPr/>
        </p:nvSpPr>
        <p:spPr>
          <a:xfrm>
            <a:off x="6094946" y="6755776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B3B12184-2C16-5C97-DAE8-3A2DB4886623}"/>
              </a:ext>
            </a:extLst>
          </p:cNvPr>
          <p:cNvGrpSpPr/>
          <p:nvPr/>
        </p:nvGrpSpPr>
        <p:grpSpPr>
          <a:xfrm>
            <a:off x="6853343" y="5978613"/>
            <a:ext cx="996950" cy="600710"/>
            <a:chOff x="6853343" y="3783341"/>
            <a:chExt cx="996950" cy="60071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5DB27768-A0D7-3DEF-2FDE-37365E333987}"/>
                </a:ext>
              </a:extLst>
            </p:cNvPr>
            <p:cNvSpPr/>
            <p:nvPr/>
          </p:nvSpPr>
          <p:spPr>
            <a:xfrm>
              <a:off x="6863821" y="3829143"/>
              <a:ext cx="899794" cy="544195"/>
            </a:xfrm>
            <a:custGeom>
              <a:avLst/>
              <a:gdLst/>
              <a:ahLst/>
              <a:cxnLst/>
              <a:rect l="l" t="t" r="r" b="b"/>
              <a:pathLst>
                <a:path w="899795" h="544195">
                  <a:moveTo>
                    <a:pt x="0" y="543865"/>
                  </a:moveTo>
                  <a:lnTo>
                    <a:pt x="42900" y="505639"/>
                  </a:lnTo>
                  <a:lnTo>
                    <a:pt x="85744" y="468659"/>
                  </a:lnTo>
                  <a:lnTo>
                    <a:pt x="128532" y="432925"/>
                  </a:lnTo>
                  <a:lnTo>
                    <a:pt x="171264" y="398436"/>
                  </a:lnTo>
                  <a:lnTo>
                    <a:pt x="213940" y="365194"/>
                  </a:lnTo>
                  <a:lnTo>
                    <a:pt x="256559" y="333197"/>
                  </a:lnTo>
                  <a:lnTo>
                    <a:pt x="299122" y="302446"/>
                  </a:lnTo>
                  <a:lnTo>
                    <a:pt x="341629" y="272940"/>
                  </a:lnTo>
                  <a:lnTo>
                    <a:pt x="384080" y="244680"/>
                  </a:lnTo>
                  <a:lnTo>
                    <a:pt x="426475" y="217666"/>
                  </a:lnTo>
                  <a:lnTo>
                    <a:pt x="468813" y="191898"/>
                  </a:lnTo>
                  <a:lnTo>
                    <a:pt x="511096" y="167375"/>
                  </a:lnTo>
                  <a:lnTo>
                    <a:pt x="553322" y="144098"/>
                  </a:lnTo>
                  <a:lnTo>
                    <a:pt x="595492" y="122067"/>
                  </a:lnTo>
                  <a:lnTo>
                    <a:pt x="637605" y="101282"/>
                  </a:lnTo>
                  <a:lnTo>
                    <a:pt x="679663" y="81742"/>
                  </a:lnTo>
                  <a:lnTo>
                    <a:pt x="721664" y="63448"/>
                  </a:lnTo>
                  <a:lnTo>
                    <a:pt x="763609" y="46400"/>
                  </a:lnTo>
                  <a:lnTo>
                    <a:pt x="805498" y="30597"/>
                  </a:lnTo>
                  <a:lnTo>
                    <a:pt x="847331" y="16041"/>
                  </a:lnTo>
                  <a:lnTo>
                    <a:pt x="889107" y="2730"/>
                  </a:lnTo>
                  <a:lnTo>
                    <a:pt x="899234" y="0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9DB01E8-6F7C-AFCD-10E2-A0DC23D21C5E}"/>
                </a:ext>
              </a:extLst>
            </p:cNvPr>
            <p:cNvSpPr/>
            <p:nvPr/>
          </p:nvSpPr>
          <p:spPr>
            <a:xfrm>
              <a:off x="7739862" y="3783341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0" y="0"/>
                  </a:moveTo>
                  <a:lnTo>
                    <a:pt x="26165" y="97055"/>
                  </a:lnTo>
                  <a:lnTo>
                    <a:pt x="110138" y="22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F6DF4953-2732-4A58-E2A6-B4C16BF907D7}"/>
              </a:ext>
            </a:extLst>
          </p:cNvPr>
          <p:cNvSpPr txBox="1"/>
          <p:nvPr/>
        </p:nvSpPr>
        <p:spPr>
          <a:xfrm>
            <a:off x="7039980" y="5531667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+1</a:t>
            </a:r>
            <a:endParaRPr sz="3950" dirty="0">
              <a:latin typeface="Arial MT"/>
              <a:cs typeface="Arial MT"/>
            </a:endParaRPr>
          </a:p>
        </p:txBody>
      </p:sp>
      <p:grpSp>
        <p:nvGrpSpPr>
          <p:cNvPr id="19" name="object 19">
            <a:extLst>
              <a:ext uri="{FF2B5EF4-FFF2-40B4-BE49-F238E27FC236}">
                <a16:creationId xmlns:a16="http://schemas.microsoft.com/office/drawing/2014/main" id="{000C49EC-4CDC-9E2B-02B0-B130AC0606D4}"/>
              </a:ext>
            </a:extLst>
          </p:cNvPr>
          <p:cNvGrpSpPr/>
          <p:nvPr/>
        </p:nvGrpSpPr>
        <p:grpSpPr>
          <a:xfrm>
            <a:off x="5604795" y="5227174"/>
            <a:ext cx="3856354" cy="2551430"/>
            <a:chOff x="5604795" y="3031902"/>
            <a:chExt cx="3856354" cy="2551430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E3189A2-6FC8-3CD6-5B5C-AC5E1F217631}"/>
                </a:ext>
              </a:extLst>
            </p:cNvPr>
            <p:cNvSpPr/>
            <p:nvPr/>
          </p:nvSpPr>
          <p:spPr>
            <a:xfrm>
              <a:off x="5615265" y="3042373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CFD328F0-9C38-A813-59C1-5407E3F1B50E}"/>
                </a:ext>
              </a:extLst>
            </p:cNvPr>
            <p:cNvSpPr/>
            <p:nvPr/>
          </p:nvSpPr>
          <p:spPr>
            <a:xfrm>
              <a:off x="7848199" y="3399620"/>
              <a:ext cx="1542415" cy="882650"/>
            </a:xfrm>
            <a:custGeom>
              <a:avLst/>
              <a:gdLst/>
              <a:ahLst/>
              <a:cxnLst/>
              <a:rect l="l" t="t" r="r" b="b"/>
              <a:pathLst>
                <a:path w="1542415" h="882650">
                  <a:moveTo>
                    <a:pt x="796887" y="0"/>
                  </a:moveTo>
                  <a:lnTo>
                    <a:pt x="745371" y="0"/>
                  </a:lnTo>
                  <a:lnTo>
                    <a:pt x="693947" y="1955"/>
                  </a:lnTo>
                  <a:lnTo>
                    <a:pt x="642799" y="5865"/>
                  </a:lnTo>
                  <a:lnTo>
                    <a:pt x="592114" y="11731"/>
                  </a:lnTo>
                  <a:lnTo>
                    <a:pt x="542075" y="19552"/>
                  </a:lnTo>
                  <a:lnTo>
                    <a:pt x="492867" y="29328"/>
                  </a:lnTo>
                  <a:lnTo>
                    <a:pt x="444675" y="41059"/>
                  </a:lnTo>
                  <a:lnTo>
                    <a:pt x="397683" y="54745"/>
                  </a:lnTo>
                  <a:lnTo>
                    <a:pt x="352077" y="70387"/>
                  </a:lnTo>
                  <a:lnTo>
                    <a:pt x="308040" y="87984"/>
                  </a:lnTo>
                  <a:lnTo>
                    <a:pt x="265758" y="107536"/>
                  </a:lnTo>
                  <a:lnTo>
                    <a:pt x="225415" y="129043"/>
                  </a:lnTo>
                  <a:lnTo>
                    <a:pt x="180332" y="157121"/>
                  </a:lnTo>
                  <a:lnTo>
                    <a:pt x="140258" y="186791"/>
                  </a:lnTo>
                  <a:lnTo>
                    <a:pt x="105193" y="217867"/>
                  </a:lnTo>
                  <a:lnTo>
                    <a:pt x="75138" y="250161"/>
                  </a:lnTo>
                  <a:lnTo>
                    <a:pt x="50092" y="283485"/>
                  </a:lnTo>
                  <a:lnTo>
                    <a:pt x="30055" y="317653"/>
                  </a:lnTo>
                  <a:lnTo>
                    <a:pt x="5009" y="387768"/>
                  </a:lnTo>
                  <a:lnTo>
                    <a:pt x="0" y="423341"/>
                  </a:lnTo>
                  <a:lnTo>
                    <a:pt x="0" y="459007"/>
                  </a:lnTo>
                  <a:lnTo>
                    <a:pt x="15027" y="529872"/>
                  </a:lnTo>
                  <a:lnTo>
                    <a:pt x="50092" y="598863"/>
                  </a:lnTo>
                  <a:lnTo>
                    <a:pt x="75138" y="632188"/>
                  </a:lnTo>
                  <a:lnTo>
                    <a:pt x="105193" y="664481"/>
                  </a:lnTo>
                  <a:lnTo>
                    <a:pt x="140258" y="695557"/>
                  </a:lnTo>
                  <a:lnTo>
                    <a:pt x="180332" y="725227"/>
                  </a:lnTo>
                  <a:lnTo>
                    <a:pt x="225415" y="753305"/>
                  </a:lnTo>
                  <a:lnTo>
                    <a:pt x="265758" y="774812"/>
                  </a:lnTo>
                  <a:lnTo>
                    <a:pt x="308040" y="794364"/>
                  </a:lnTo>
                  <a:lnTo>
                    <a:pt x="352077" y="811961"/>
                  </a:lnTo>
                  <a:lnTo>
                    <a:pt x="397683" y="827603"/>
                  </a:lnTo>
                  <a:lnTo>
                    <a:pt x="444675" y="841289"/>
                  </a:lnTo>
                  <a:lnTo>
                    <a:pt x="492867" y="853021"/>
                  </a:lnTo>
                  <a:lnTo>
                    <a:pt x="542075" y="862797"/>
                  </a:lnTo>
                  <a:lnTo>
                    <a:pt x="592114" y="870617"/>
                  </a:lnTo>
                  <a:lnTo>
                    <a:pt x="642799" y="876483"/>
                  </a:lnTo>
                  <a:lnTo>
                    <a:pt x="693947" y="880394"/>
                  </a:lnTo>
                  <a:lnTo>
                    <a:pt x="745371" y="882349"/>
                  </a:lnTo>
                  <a:lnTo>
                    <a:pt x="796887" y="882349"/>
                  </a:lnTo>
                  <a:lnTo>
                    <a:pt x="848312" y="880394"/>
                  </a:lnTo>
                  <a:lnTo>
                    <a:pt x="899459" y="876483"/>
                  </a:lnTo>
                  <a:lnTo>
                    <a:pt x="950144" y="870617"/>
                  </a:lnTo>
                  <a:lnTo>
                    <a:pt x="1000183" y="862797"/>
                  </a:lnTo>
                  <a:lnTo>
                    <a:pt x="1049391" y="853021"/>
                  </a:lnTo>
                  <a:lnTo>
                    <a:pt x="1097584" y="841289"/>
                  </a:lnTo>
                  <a:lnTo>
                    <a:pt x="1144575" y="827603"/>
                  </a:lnTo>
                  <a:lnTo>
                    <a:pt x="1190182" y="811961"/>
                  </a:lnTo>
                  <a:lnTo>
                    <a:pt x="1234218" y="794364"/>
                  </a:lnTo>
                  <a:lnTo>
                    <a:pt x="1276501" y="774812"/>
                  </a:lnTo>
                  <a:lnTo>
                    <a:pt x="1316843" y="753305"/>
                  </a:lnTo>
                  <a:lnTo>
                    <a:pt x="1361927" y="725227"/>
                  </a:lnTo>
                  <a:lnTo>
                    <a:pt x="1402001" y="695557"/>
                  </a:lnTo>
                  <a:lnTo>
                    <a:pt x="1437065" y="664481"/>
                  </a:lnTo>
                  <a:lnTo>
                    <a:pt x="1467121" y="632188"/>
                  </a:lnTo>
                  <a:lnTo>
                    <a:pt x="1492167" y="598863"/>
                  </a:lnTo>
                  <a:lnTo>
                    <a:pt x="1512204" y="564696"/>
                  </a:lnTo>
                  <a:lnTo>
                    <a:pt x="1537250" y="494580"/>
                  </a:lnTo>
                  <a:lnTo>
                    <a:pt x="1542260" y="459007"/>
                  </a:lnTo>
                  <a:lnTo>
                    <a:pt x="1542260" y="423341"/>
                  </a:lnTo>
                  <a:lnTo>
                    <a:pt x="1527232" y="352476"/>
                  </a:lnTo>
                  <a:lnTo>
                    <a:pt x="1492167" y="283485"/>
                  </a:lnTo>
                  <a:lnTo>
                    <a:pt x="1467121" y="250161"/>
                  </a:lnTo>
                  <a:lnTo>
                    <a:pt x="1437065" y="217867"/>
                  </a:lnTo>
                  <a:lnTo>
                    <a:pt x="1402001" y="186791"/>
                  </a:lnTo>
                  <a:lnTo>
                    <a:pt x="1361927" y="157121"/>
                  </a:lnTo>
                  <a:lnTo>
                    <a:pt x="1316843" y="129043"/>
                  </a:lnTo>
                  <a:lnTo>
                    <a:pt x="1276501" y="107536"/>
                  </a:lnTo>
                  <a:lnTo>
                    <a:pt x="1234218" y="87984"/>
                  </a:lnTo>
                  <a:lnTo>
                    <a:pt x="1190182" y="70387"/>
                  </a:lnTo>
                  <a:lnTo>
                    <a:pt x="1144575" y="54745"/>
                  </a:lnTo>
                  <a:lnTo>
                    <a:pt x="1097584" y="41059"/>
                  </a:lnTo>
                  <a:lnTo>
                    <a:pt x="1049391" y="29328"/>
                  </a:lnTo>
                  <a:lnTo>
                    <a:pt x="1000183" y="19552"/>
                  </a:lnTo>
                  <a:lnTo>
                    <a:pt x="950144" y="11731"/>
                  </a:lnTo>
                  <a:lnTo>
                    <a:pt x="899459" y="5865"/>
                  </a:lnTo>
                  <a:lnTo>
                    <a:pt x="848312" y="1955"/>
                  </a:lnTo>
                  <a:lnTo>
                    <a:pt x="79688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E2984BEC-119C-2DDD-4837-AEE186C000A6}"/>
              </a:ext>
            </a:extLst>
          </p:cNvPr>
          <p:cNvSpPr txBox="1"/>
          <p:nvPr/>
        </p:nvSpPr>
        <p:spPr>
          <a:xfrm>
            <a:off x="8226499" y="5837932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F284448-4FEE-8F27-D6EF-B0973AD30943}"/>
              </a:ext>
            </a:extLst>
          </p:cNvPr>
          <p:cNvSpPr txBox="1"/>
          <p:nvPr/>
        </p:nvSpPr>
        <p:spPr>
          <a:xfrm>
            <a:off x="5008227" y="7818755"/>
            <a:ext cx="52806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dirty="0">
                <a:latin typeface="Arial MT"/>
                <a:cs typeface="Arial MT"/>
              </a:rPr>
              <a:t>They</a:t>
            </a:r>
            <a:r>
              <a:rPr sz="3100" spc="-50" dirty="0">
                <a:latin typeface="Arial MT"/>
                <a:cs typeface="Arial MT"/>
              </a:rPr>
              <a:t> </a:t>
            </a:r>
            <a:r>
              <a:rPr sz="3100" spc="60" dirty="0">
                <a:latin typeface="Arial MT"/>
                <a:cs typeface="Arial MT"/>
              </a:rPr>
              <a:t>help</a:t>
            </a:r>
            <a:r>
              <a:rPr sz="3100" spc="-50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themselves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3CB4F0-F4F7-E3E2-4E96-4A4DAF8F6C74}"/>
              </a:ext>
            </a:extLst>
          </p:cNvPr>
          <p:cNvSpPr/>
          <p:nvPr/>
        </p:nvSpPr>
        <p:spPr>
          <a:xfrm>
            <a:off x="13377783" y="538587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2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0"/>
                </a:lnTo>
                <a:lnTo>
                  <a:pt x="54545" y="255045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1"/>
                </a:lnTo>
                <a:lnTo>
                  <a:pt x="0" y="476760"/>
                </a:lnTo>
                <a:lnTo>
                  <a:pt x="2181" y="522459"/>
                </a:lnTo>
                <a:lnTo>
                  <a:pt x="8727" y="567818"/>
                </a:lnTo>
                <a:lnTo>
                  <a:pt x="19636" y="612500"/>
                </a:lnTo>
                <a:lnTo>
                  <a:pt x="34909" y="656166"/>
                </a:lnTo>
                <a:lnTo>
                  <a:pt x="54545" y="698475"/>
                </a:lnTo>
                <a:lnTo>
                  <a:pt x="78545" y="739090"/>
                </a:lnTo>
                <a:lnTo>
                  <a:pt x="106909" y="777672"/>
                </a:lnTo>
                <a:lnTo>
                  <a:pt x="139637" y="813881"/>
                </a:lnTo>
                <a:lnTo>
                  <a:pt x="175847" y="846609"/>
                </a:lnTo>
                <a:lnTo>
                  <a:pt x="214429" y="874974"/>
                </a:lnTo>
                <a:lnTo>
                  <a:pt x="255045" y="898974"/>
                </a:lnTo>
                <a:lnTo>
                  <a:pt x="297355" y="918611"/>
                </a:lnTo>
                <a:lnTo>
                  <a:pt x="341021" y="933884"/>
                </a:lnTo>
                <a:lnTo>
                  <a:pt x="385703" y="944794"/>
                </a:lnTo>
                <a:lnTo>
                  <a:pt x="431063" y="951339"/>
                </a:lnTo>
                <a:lnTo>
                  <a:pt x="476762" y="953521"/>
                </a:lnTo>
                <a:lnTo>
                  <a:pt x="522461" y="951339"/>
                </a:lnTo>
                <a:lnTo>
                  <a:pt x="567822" y="944794"/>
                </a:lnTo>
                <a:lnTo>
                  <a:pt x="612504" y="933884"/>
                </a:lnTo>
                <a:lnTo>
                  <a:pt x="656170" y="918611"/>
                </a:lnTo>
                <a:lnTo>
                  <a:pt x="698480" y="898974"/>
                </a:lnTo>
                <a:lnTo>
                  <a:pt x="739096" y="874974"/>
                </a:lnTo>
                <a:lnTo>
                  <a:pt x="777678" y="846609"/>
                </a:lnTo>
                <a:lnTo>
                  <a:pt x="813888" y="813881"/>
                </a:lnTo>
                <a:lnTo>
                  <a:pt x="846616" y="777672"/>
                </a:lnTo>
                <a:lnTo>
                  <a:pt x="874980" y="739090"/>
                </a:lnTo>
                <a:lnTo>
                  <a:pt x="898980" y="698475"/>
                </a:lnTo>
                <a:lnTo>
                  <a:pt x="918616" y="656166"/>
                </a:lnTo>
                <a:lnTo>
                  <a:pt x="933889" y="612500"/>
                </a:lnTo>
                <a:lnTo>
                  <a:pt x="944798" y="567818"/>
                </a:lnTo>
                <a:lnTo>
                  <a:pt x="951344" y="522459"/>
                </a:lnTo>
                <a:lnTo>
                  <a:pt x="953525" y="476760"/>
                </a:lnTo>
                <a:lnTo>
                  <a:pt x="951344" y="431061"/>
                </a:lnTo>
                <a:lnTo>
                  <a:pt x="944798" y="385702"/>
                </a:lnTo>
                <a:lnTo>
                  <a:pt x="933889" y="341020"/>
                </a:lnTo>
                <a:lnTo>
                  <a:pt x="918616" y="297355"/>
                </a:lnTo>
                <a:lnTo>
                  <a:pt x="898980" y="255045"/>
                </a:lnTo>
                <a:lnTo>
                  <a:pt x="874980" y="214430"/>
                </a:lnTo>
                <a:lnTo>
                  <a:pt x="846616" y="175849"/>
                </a:lnTo>
                <a:lnTo>
                  <a:pt x="813888" y="139640"/>
                </a:lnTo>
                <a:lnTo>
                  <a:pt x="777678" y="106912"/>
                </a:lnTo>
                <a:lnTo>
                  <a:pt x="739096" y="78547"/>
                </a:lnTo>
                <a:lnTo>
                  <a:pt x="698480" y="54546"/>
                </a:lnTo>
                <a:lnTo>
                  <a:pt x="656170" y="34910"/>
                </a:lnTo>
                <a:lnTo>
                  <a:pt x="612504" y="19636"/>
                </a:lnTo>
                <a:lnTo>
                  <a:pt x="567822" y="8727"/>
                </a:lnTo>
                <a:lnTo>
                  <a:pt x="522461" y="2181"/>
                </a:lnTo>
                <a:lnTo>
                  <a:pt x="476762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CE0D5B17-35CB-4AF0-84F1-3D91097C2D3C}"/>
              </a:ext>
            </a:extLst>
          </p:cNvPr>
          <p:cNvSpPr txBox="1"/>
          <p:nvPr/>
        </p:nvSpPr>
        <p:spPr>
          <a:xfrm>
            <a:off x="13633932" y="563787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00E6545A-3A07-1582-46D2-4E9854CB6413}"/>
              </a:ext>
            </a:extLst>
          </p:cNvPr>
          <p:cNvGrpSpPr/>
          <p:nvPr/>
        </p:nvGrpSpPr>
        <p:grpSpPr>
          <a:xfrm>
            <a:off x="11635314" y="5784507"/>
            <a:ext cx="1744345" cy="1180465"/>
            <a:chOff x="11635314" y="3589235"/>
            <a:chExt cx="1744345" cy="118046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8AC6881-0D0E-A4A7-8FD7-4F4786D94533}"/>
                </a:ext>
              </a:extLst>
            </p:cNvPr>
            <p:cNvSpPr/>
            <p:nvPr/>
          </p:nvSpPr>
          <p:spPr>
            <a:xfrm>
              <a:off x="11645792" y="3638016"/>
              <a:ext cx="1644650" cy="1120775"/>
            </a:xfrm>
            <a:custGeom>
              <a:avLst/>
              <a:gdLst/>
              <a:ahLst/>
              <a:cxnLst/>
              <a:rect l="l" t="t" r="r" b="b"/>
              <a:pathLst>
                <a:path w="1644650" h="1120775">
                  <a:moveTo>
                    <a:pt x="0" y="1120621"/>
                  </a:moveTo>
                  <a:lnTo>
                    <a:pt x="40197" y="1072290"/>
                  </a:lnTo>
                  <a:lnTo>
                    <a:pt x="80377" y="1025011"/>
                  </a:lnTo>
                  <a:lnTo>
                    <a:pt x="120539" y="978783"/>
                  </a:lnTo>
                  <a:lnTo>
                    <a:pt x="160684" y="933606"/>
                  </a:lnTo>
                  <a:lnTo>
                    <a:pt x="200812" y="889480"/>
                  </a:lnTo>
                  <a:lnTo>
                    <a:pt x="240921" y="846406"/>
                  </a:lnTo>
                  <a:lnTo>
                    <a:pt x="281014" y="804384"/>
                  </a:lnTo>
                  <a:lnTo>
                    <a:pt x="321088" y="763412"/>
                  </a:lnTo>
                  <a:lnTo>
                    <a:pt x="361146" y="723492"/>
                  </a:lnTo>
                  <a:lnTo>
                    <a:pt x="401185" y="684624"/>
                  </a:lnTo>
                  <a:lnTo>
                    <a:pt x="441207" y="646806"/>
                  </a:lnTo>
                  <a:lnTo>
                    <a:pt x="481212" y="610040"/>
                  </a:lnTo>
                  <a:lnTo>
                    <a:pt x="521199" y="574326"/>
                  </a:lnTo>
                  <a:lnTo>
                    <a:pt x="561168" y="539663"/>
                  </a:lnTo>
                  <a:lnTo>
                    <a:pt x="601120" y="506051"/>
                  </a:lnTo>
                  <a:lnTo>
                    <a:pt x="641055" y="473490"/>
                  </a:lnTo>
                  <a:lnTo>
                    <a:pt x="680971" y="441981"/>
                  </a:lnTo>
                  <a:lnTo>
                    <a:pt x="720871" y="411523"/>
                  </a:lnTo>
                  <a:lnTo>
                    <a:pt x="760752" y="382117"/>
                  </a:lnTo>
                  <a:lnTo>
                    <a:pt x="800617" y="353761"/>
                  </a:lnTo>
                  <a:lnTo>
                    <a:pt x="840463" y="326458"/>
                  </a:lnTo>
                  <a:lnTo>
                    <a:pt x="880292" y="300205"/>
                  </a:lnTo>
                  <a:lnTo>
                    <a:pt x="920104" y="275004"/>
                  </a:lnTo>
                  <a:lnTo>
                    <a:pt x="959898" y="250854"/>
                  </a:lnTo>
                  <a:lnTo>
                    <a:pt x="999674" y="227756"/>
                  </a:lnTo>
                  <a:lnTo>
                    <a:pt x="1039433" y="205709"/>
                  </a:lnTo>
                  <a:lnTo>
                    <a:pt x="1079175" y="184713"/>
                  </a:lnTo>
                  <a:lnTo>
                    <a:pt x="1118899" y="164769"/>
                  </a:lnTo>
                  <a:lnTo>
                    <a:pt x="1158605" y="145876"/>
                  </a:lnTo>
                  <a:lnTo>
                    <a:pt x="1198294" y="128034"/>
                  </a:lnTo>
                  <a:lnTo>
                    <a:pt x="1237965" y="111244"/>
                  </a:lnTo>
                  <a:lnTo>
                    <a:pt x="1277618" y="95505"/>
                  </a:lnTo>
                  <a:lnTo>
                    <a:pt x="1317255" y="80818"/>
                  </a:lnTo>
                  <a:lnTo>
                    <a:pt x="1356873" y="67181"/>
                  </a:lnTo>
                  <a:lnTo>
                    <a:pt x="1396474" y="54596"/>
                  </a:lnTo>
                  <a:lnTo>
                    <a:pt x="1436058" y="43063"/>
                  </a:lnTo>
                  <a:lnTo>
                    <a:pt x="1475624" y="32581"/>
                  </a:lnTo>
                  <a:lnTo>
                    <a:pt x="1515172" y="23150"/>
                  </a:lnTo>
                  <a:lnTo>
                    <a:pt x="1554703" y="14770"/>
                  </a:lnTo>
                  <a:lnTo>
                    <a:pt x="1594216" y="7442"/>
                  </a:lnTo>
                  <a:lnTo>
                    <a:pt x="1633712" y="1165"/>
                  </a:lnTo>
                  <a:lnTo>
                    <a:pt x="1644122" y="0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15CB0250-2449-80EF-A152-DDD1E6003768}"/>
                </a:ext>
              </a:extLst>
            </p:cNvPr>
            <p:cNvSpPr/>
            <p:nvPr/>
          </p:nvSpPr>
          <p:spPr>
            <a:xfrm>
              <a:off x="13273909" y="3589235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4" h="100329">
                  <a:moveTo>
                    <a:pt x="0" y="0"/>
                  </a:moveTo>
                  <a:lnTo>
                    <a:pt x="11193" y="99895"/>
                  </a:lnTo>
                  <a:lnTo>
                    <a:pt x="105494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29">
            <a:extLst>
              <a:ext uri="{FF2B5EF4-FFF2-40B4-BE49-F238E27FC236}">
                <a16:creationId xmlns:a16="http://schemas.microsoft.com/office/drawing/2014/main" id="{7B23EB4E-BBF3-BB8A-47F9-AA591E1799BD}"/>
              </a:ext>
            </a:extLst>
          </p:cNvPr>
          <p:cNvSpPr txBox="1"/>
          <p:nvPr/>
        </p:nvSpPr>
        <p:spPr>
          <a:xfrm>
            <a:off x="12197996" y="5531667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+1</a:t>
            </a:r>
            <a:endParaRPr sz="3950" dirty="0">
              <a:latin typeface="Arial MT"/>
              <a:cs typeface="Arial MT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C3931B10-3AB6-9C47-0D3E-02CDFA233530}"/>
              </a:ext>
            </a:extLst>
          </p:cNvPr>
          <p:cNvGrpSpPr/>
          <p:nvPr/>
        </p:nvGrpSpPr>
        <p:grpSpPr>
          <a:xfrm>
            <a:off x="10762809" y="5227174"/>
            <a:ext cx="3856354" cy="2551430"/>
            <a:chOff x="10762809" y="3031902"/>
            <a:chExt cx="3856354" cy="2551430"/>
          </a:xfrm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0D0BBEB-4A72-6BA0-DB09-6234AC790B85}"/>
                </a:ext>
              </a:extLst>
            </p:cNvPr>
            <p:cNvSpPr/>
            <p:nvPr/>
          </p:nvSpPr>
          <p:spPr>
            <a:xfrm>
              <a:off x="10773280" y="3042373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CC507048-ADFC-CD4F-C956-CA2A2DC39E14}"/>
                </a:ext>
              </a:extLst>
            </p:cNvPr>
            <p:cNvSpPr/>
            <p:nvPr/>
          </p:nvSpPr>
          <p:spPr>
            <a:xfrm>
              <a:off x="11017415" y="4336127"/>
              <a:ext cx="953769" cy="953769"/>
            </a:xfrm>
            <a:custGeom>
              <a:avLst/>
              <a:gdLst/>
              <a:ahLst/>
              <a:cxnLst/>
              <a:rect l="l" t="t" r="r" b="b"/>
              <a:pathLst>
                <a:path w="953770" h="953770">
                  <a:moveTo>
                    <a:pt x="476757" y="0"/>
                  </a:moveTo>
                  <a:lnTo>
                    <a:pt x="431058" y="2181"/>
                  </a:lnTo>
                  <a:lnTo>
                    <a:pt x="385698" y="8727"/>
                  </a:lnTo>
                  <a:lnTo>
                    <a:pt x="341016" y="19636"/>
                  </a:lnTo>
                  <a:lnTo>
                    <a:pt x="297351" y="34910"/>
                  </a:lnTo>
                  <a:lnTo>
                    <a:pt x="255041" y="54546"/>
                  </a:lnTo>
                  <a:lnTo>
                    <a:pt x="214426" y="78547"/>
                  </a:lnTo>
                  <a:lnTo>
                    <a:pt x="175845" y="106912"/>
                  </a:lnTo>
                  <a:lnTo>
                    <a:pt x="139637" y="139640"/>
                  </a:lnTo>
                  <a:lnTo>
                    <a:pt x="106909" y="175849"/>
                  </a:lnTo>
                  <a:lnTo>
                    <a:pt x="78545" y="214431"/>
                  </a:lnTo>
                  <a:lnTo>
                    <a:pt x="54545" y="255046"/>
                  </a:lnTo>
                  <a:lnTo>
                    <a:pt x="34909" y="297355"/>
                  </a:lnTo>
                  <a:lnTo>
                    <a:pt x="19636" y="341020"/>
                  </a:lnTo>
                  <a:lnTo>
                    <a:pt x="8727" y="385702"/>
                  </a:lnTo>
                  <a:lnTo>
                    <a:pt x="2181" y="431062"/>
                  </a:lnTo>
                  <a:lnTo>
                    <a:pt x="0" y="476761"/>
                  </a:lnTo>
                  <a:lnTo>
                    <a:pt x="2181" y="522460"/>
                  </a:lnTo>
                  <a:lnTo>
                    <a:pt x="8727" y="567819"/>
                  </a:lnTo>
                  <a:lnTo>
                    <a:pt x="19636" y="612501"/>
                  </a:lnTo>
                  <a:lnTo>
                    <a:pt x="34909" y="656167"/>
                  </a:lnTo>
                  <a:lnTo>
                    <a:pt x="54545" y="698476"/>
                  </a:lnTo>
                  <a:lnTo>
                    <a:pt x="78545" y="739091"/>
                  </a:lnTo>
                  <a:lnTo>
                    <a:pt x="106909" y="777673"/>
                  </a:lnTo>
                  <a:lnTo>
                    <a:pt x="139637" y="813882"/>
                  </a:lnTo>
                  <a:lnTo>
                    <a:pt x="175845" y="846610"/>
                  </a:lnTo>
                  <a:lnTo>
                    <a:pt x="214426" y="874975"/>
                  </a:lnTo>
                  <a:lnTo>
                    <a:pt x="255041" y="898975"/>
                  </a:lnTo>
                  <a:lnTo>
                    <a:pt x="297351" y="918612"/>
                  </a:lnTo>
                  <a:lnTo>
                    <a:pt x="341016" y="933885"/>
                  </a:lnTo>
                  <a:lnTo>
                    <a:pt x="385698" y="944795"/>
                  </a:lnTo>
                  <a:lnTo>
                    <a:pt x="431058" y="951340"/>
                  </a:lnTo>
                  <a:lnTo>
                    <a:pt x="476757" y="953522"/>
                  </a:lnTo>
                  <a:lnTo>
                    <a:pt x="522456" y="951340"/>
                  </a:lnTo>
                  <a:lnTo>
                    <a:pt x="567816" y="944795"/>
                  </a:lnTo>
                  <a:lnTo>
                    <a:pt x="612498" y="933885"/>
                  </a:lnTo>
                  <a:lnTo>
                    <a:pt x="656164" y="918612"/>
                  </a:lnTo>
                  <a:lnTo>
                    <a:pt x="698473" y="898975"/>
                  </a:lnTo>
                  <a:lnTo>
                    <a:pt x="739088" y="874975"/>
                  </a:lnTo>
                  <a:lnTo>
                    <a:pt x="777669" y="846610"/>
                  </a:lnTo>
                  <a:lnTo>
                    <a:pt x="813878" y="813882"/>
                  </a:lnTo>
                  <a:lnTo>
                    <a:pt x="846607" y="777673"/>
                  </a:lnTo>
                  <a:lnTo>
                    <a:pt x="874973" y="739091"/>
                  </a:lnTo>
                  <a:lnTo>
                    <a:pt x="898974" y="698476"/>
                  </a:lnTo>
                  <a:lnTo>
                    <a:pt x="918612" y="656167"/>
                  </a:lnTo>
                  <a:lnTo>
                    <a:pt x="933885" y="612501"/>
                  </a:lnTo>
                  <a:lnTo>
                    <a:pt x="944795" y="567819"/>
                  </a:lnTo>
                  <a:lnTo>
                    <a:pt x="951341" y="522460"/>
                  </a:lnTo>
                  <a:lnTo>
                    <a:pt x="953523" y="476761"/>
                  </a:lnTo>
                  <a:lnTo>
                    <a:pt x="951341" y="431062"/>
                  </a:lnTo>
                  <a:lnTo>
                    <a:pt x="944795" y="385702"/>
                  </a:lnTo>
                  <a:lnTo>
                    <a:pt x="933885" y="341020"/>
                  </a:lnTo>
                  <a:lnTo>
                    <a:pt x="918612" y="297355"/>
                  </a:lnTo>
                  <a:lnTo>
                    <a:pt x="898974" y="255046"/>
                  </a:lnTo>
                  <a:lnTo>
                    <a:pt x="874973" y="214431"/>
                  </a:lnTo>
                  <a:lnTo>
                    <a:pt x="846607" y="175849"/>
                  </a:lnTo>
                  <a:lnTo>
                    <a:pt x="813878" y="139640"/>
                  </a:lnTo>
                  <a:lnTo>
                    <a:pt x="777669" y="106912"/>
                  </a:lnTo>
                  <a:lnTo>
                    <a:pt x="739088" y="78547"/>
                  </a:lnTo>
                  <a:lnTo>
                    <a:pt x="698473" y="54546"/>
                  </a:lnTo>
                  <a:lnTo>
                    <a:pt x="656164" y="34910"/>
                  </a:lnTo>
                  <a:lnTo>
                    <a:pt x="612498" y="19636"/>
                  </a:lnTo>
                  <a:lnTo>
                    <a:pt x="567816" y="8727"/>
                  </a:lnTo>
                  <a:lnTo>
                    <a:pt x="522456" y="2181"/>
                  </a:lnTo>
                  <a:lnTo>
                    <a:pt x="476757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A2B6BED1-AE22-03A7-FEB4-D9D7BFE6E01D}"/>
              </a:ext>
            </a:extLst>
          </p:cNvPr>
          <p:cNvSpPr txBox="1"/>
          <p:nvPr/>
        </p:nvSpPr>
        <p:spPr>
          <a:xfrm>
            <a:off x="11273552" y="678339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E6DCF752-7F0F-7B6F-9899-B2C5AB395D36}"/>
              </a:ext>
            </a:extLst>
          </p:cNvPr>
          <p:cNvSpPr txBox="1"/>
          <p:nvPr/>
        </p:nvSpPr>
        <p:spPr>
          <a:xfrm>
            <a:off x="10602212" y="7818755"/>
            <a:ext cx="416687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50" dirty="0">
                <a:latin typeface="Arial MT"/>
                <a:cs typeface="Arial MT"/>
              </a:rPr>
              <a:t>We</a:t>
            </a:r>
            <a:r>
              <a:rPr sz="3100" spc="-65" dirty="0">
                <a:latin typeface="Arial MT"/>
                <a:cs typeface="Arial MT"/>
              </a:rPr>
              <a:t> </a:t>
            </a:r>
            <a:r>
              <a:rPr sz="3100" spc="60" dirty="0">
                <a:latin typeface="Arial MT"/>
                <a:cs typeface="Arial MT"/>
              </a:rPr>
              <a:t>help</a:t>
            </a:r>
            <a:r>
              <a:rPr sz="3100" spc="-60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you/us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93D19B5B-6C53-A181-6F51-5C822FE6A8E7}"/>
              </a:ext>
            </a:extLst>
          </p:cNvPr>
          <p:cNvSpPr/>
          <p:nvPr/>
        </p:nvSpPr>
        <p:spPr>
          <a:xfrm>
            <a:off x="16216796" y="6531399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69" h="953770">
                <a:moveTo>
                  <a:pt x="476762" y="0"/>
                </a:moveTo>
                <a:lnTo>
                  <a:pt x="431063" y="2181"/>
                </a:lnTo>
                <a:lnTo>
                  <a:pt x="385703" y="8727"/>
                </a:lnTo>
                <a:lnTo>
                  <a:pt x="341021" y="19636"/>
                </a:lnTo>
                <a:lnTo>
                  <a:pt x="297355" y="34910"/>
                </a:lnTo>
                <a:lnTo>
                  <a:pt x="255045" y="54546"/>
                </a:lnTo>
                <a:lnTo>
                  <a:pt x="214429" y="78547"/>
                </a:lnTo>
                <a:lnTo>
                  <a:pt x="175847" y="106912"/>
                </a:lnTo>
                <a:lnTo>
                  <a:pt x="139637" y="139640"/>
                </a:lnTo>
                <a:lnTo>
                  <a:pt x="106909" y="175849"/>
                </a:lnTo>
                <a:lnTo>
                  <a:pt x="78545" y="214431"/>
                </a:lnTo>
                <a:lnTo>
                  <a:pt x="54545" y="255046"/>
                </a:lnTo>
                <a:lnTo>
                  <a:pt x="34909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09" y="656167"/>
                </a:lnTo>
                <a:lnTo>
                  <a:pt x="54545" y="698476"/>
                </a:lnTo>
                <a:lnTo>
                  <a:pt x="78545" y="739091"/>
                </a:lnTo>
                <a:lnTo>
                  <a:pt x="106909" y="777673"/>
                </a:lnTo>
                <a:lnTo>
                  <a:pt x="139637" y="813882"/>
                </a:lnTo>
                <a:lnTo>
                  <a:pt x="175847" y="846610"/>
                </a:lnTo>
                <a:lnTo>
                  <a:pt x="214429" y="874975"/>
                </a:lnTo>
                <a:lnTo>
                  <a:pt x="255045" y="898975"/>
                </a:lnTo>
                <a:lnTo>
                  <a:pt x="297355" y="918612"/>
                </a:lnTo>
                <a:lnTo>
                  <a:pt x="341021" y="933885"/>
                </a:lnTo>
                <a:lnTo>
                  <a:pt x="385703" y="944795"/>
                </a:lnTo>
                <a:lnTo>
                  <a:pt x="431063" y="951340"/>
                </a:lnTo>
                <a:lnTo>
                  <a:pt x="476762" y="953522"/>
                </a:lnTo>
                <a:lnTo>
                  <a:pt x="522461" y="951340"/>
                </a:lnTo>
                <a:lnTo>
                  <a:pt x="567822" y="944795"/>
                </a:lnTo>
                <a:lnTo>
                  <a:pt x="612504" y="933885"/>
                </a:lnTo>
                <a:lnTo>
                  <a:pt x="656170" y="918612"/>
                </a:lnTo>
                <a:lnTo>
                  <a:pt x="698480" y="898975"/>
                </a:lnTo>
                <a:lnTo>
                  <a:pt x="739096" y="874975"/>
                </a:lnTo>
                <a:lnTo>
                  <a:pt x="777678" y="846610"/>
                </a:lnTo>
                <a:lnTo>
                  <a:pt x="813888" y="813882"/>
                </a:lnTo>
                <a:lnTo>
                  <a:pt x="846616" y="777673"/>
                </a:lnTo>
                <a:lnTo>
                  <a:pt x="874980" y="739091"/>
                </a:lnTo>
                <a:lnTo>
                  <a:pt x="898980" y="698476"/>
                </a:lnTo>
                <a:lnTo>
                  <a:pt x="918616" y="656167"/>
                </a:lnTo>
                <a:lnTo>
                  <a:pt x="933889" y="612501"/>
                </a:lnTo>
                <a:lnTo>
                  <a:pt x="944798" y="567819"/>
                </a:lnTo>
                <a:lnTo>
                  <a:pt x="951344" y="522460"/>
                </a:lnTo>
                <a:lnTo>
                  <a:pt x="953525" y="476761"/>
                </a:lnTo>
                <a:lnTo>
                  <a:pt x="951344" y="431062"/>
                </a:lnTo>
                <a:lnTo>
                  <a:pt x="944798" y="385702"/>
                </a:lnTo>
                <a:lnTo>
                  <a:pt x="933889" y="341020"/>
                </a:lnTo>
                <a:lnTo>
                  <a:pt x="918616" y="297355"/>
                </a:lnTo>
                <a:lnTo>
                  <a:pt x="898980" y="255046"/>
                </a:lnTo>
                <a:lnTo>
                  <a:pt x="874980" y="214431"/>
                </a:lnTo>
                <a:lnTo>
                  <a:pt x="846616" y="175849"/>
                </a:lnTo>
                <a:lnTo>
                  <a:pt x="813888" y="139640"/>
                </a:lnTo>
                <a:lnTo>
                  <a:pt x="777678" y="106912"/>
                </a:lnTo>
                <a:lnTo>
                  <a:pt x="739096" y="78547"/>
                </a:lnTo>
                <a:lnTo>
                  <a:pt x="698480" y="54546"/>
                </a:lnTo>
                <a:lnTo>
                  <a:pt x="656170" y="34910"/>
                </a:lnTo>
                <a:lnTo>
                  <a:pt x="612504" y="19636"/>
                </a:lnTo>
                <a:lnTo>
                  <a:pt x="567822" y="8727"/>
                </a:lnTo>
                <a:lnTo>
                  <a:pt x="522461" y="2181"/>
                </a:lnTo>
                <a:lnTo>
                  <a:pt x="476762" y="0"/>
                </a:lnTo>
                <a:close/>
              </a:path>
            </a:pathLst>
          </a:custGeom>
          <a:solidFill>
            <a:srgbClr val="60D9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0DBBCB38-CF48-2004-65C2-88FA70DCA242}"/>
              </a:ext>
            </a:extLst>
          </p:cNvPr>
          <p:cNvSpPr txBox="1"/>
          <p:nvPr/>
        </p:nvSpPr>
        <p:spPr>
          <a:xfrm>
            <a:off x="16472944" y="6783392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D2820E00-A668-C3E4-A449-0B4159862422}"/>
              </a:ext>
            </a:extLst>
          </p:cNvPr>
          <p:cNvSpPr/>
          <p:nvPr/>
        </p:nvSpPr>
        <p:spPr>
          <a:xfrm>
            <a:off x="18122670" y="5594892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8" y="0"/>
                </a:moveTo>
                <a:lnTo>
                  <a:pt x="745372" y="0"/>
                </a:lnTo>
                <a:lnTo>
                  <a:pt x="693947" y="1955"/>
                </a:lnTo>
                <a:lnTo>
                  <a:pt x="642800" y="5865"/>
                </a:lnTo>
                <a:lnTo>
                  <a:pt x="592115" y="11731"/>
                </a:lnTo>
                <a:lnTo>
                  <a:pt x="542076" y="19552"/>
                </a:lnTo>
                <a:lnTo>
                  <a:pt x="492868" y="29328"/>
                </a:lnTo>
                <a:lnTo>
                  <a:pt x="444676" y="41059"/>
                </a:lnTo>
                <a:lnTo>
                  <a:pt x="397685" y="54745"/>
                </a:lnTo>
                <a:lnTo>
                  <a:pt x="352079" y="70387"/>
                </a:lnTo>
                <a:lnTo>
                  <a:pt x="308042" y="87984"/>
                </a:lnTo>
                <a:lnTo>
                  <a:pt x="265761" y="107536"/>
                </a:lnTo>
                <a:lnTo>
                  <a:pt x="225419" y="129043"/>
                </a:lnTo>
                <a:lnTo>
                  <a:pt x="180335" y="157121"/>
                </a:lnTo>
                <a:lnTo>
                  <a:pt x="140260" y="186791"/>
                </a:lnTo>
                <a:lnTo>
                  <a:pt x="105195" y="217867"/>
                </a:lnTo>
                <a:lnTo>
                  <a:pt x="75139" y="250161"/>
                </a:lnTo>
                <a:lnTo>
                  <a:pt x="50093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3" y="598863"/>
                </a:lnTo>
                <a:lnTo>
                  <a:pt x="75139" y="632188"/>
                </a:lnTo>
                <a:lnTo>
                  <a:pt x="105195" y="664481"/>
                </a:lnTo>
                <a:lnTo>
                  <a:pt x="140260" y="695557"/>
                </a:lnTo>
                <a:lnTo>
                  <a:pt x="180335" y="725227"/>
                </a:lnTo>
                <a:lnTo>
                  <a:pt x="225419" y="753305"/>
                </a:lnTo>
                <a:lnTo>
                  <a:pt x="265761" y="774812"/>
                </a:lnTo>
                <a:lnTo>
                  <a:pt x="308042" y="794364"/>
                </a:lnTo>
                <a:lnTo>
                  <a:pt x="352079" y="811961"/>
                </a:lnTo>
                <a:lnTo>
                  <a:pt x="397685" y="827603"/>
                </a:lnTo>
                <a:lnTo>
                  <a:pt x="444676" y="841289"/>
                </a:lnTo>
                <a:lnTo>
                  <a:pt x="492868" y="853021"/>
                </a:lnTo>
                <a:lnTo>
                  <a:pt x="542076" y="862797"/>
                </a:lnTo>
                <a:lnTo>
                  <a:pt x="592115" y="870617"/>
                </a:lnTo>
                <a:lnTo>
                  <a:pt x="642800" y="876483"/>
                </a:lnTo>
                <a:lnTo>
                  <a:pt x="693947" y="880394"/>
                </a:lnTo>
                <a:lnTo>
                  <a:pt x="745372" y="882349"/>
                </a:lnTo>
                <a:lnTo>
                  <a:pt x="796888" y="882349"/>
                </a:lnTo>
                <a:lnTo>
                  <a:pt x="848312" y="880394"/>
                </a:lnTo>
                <a:lnTo>
                  <a:pt x="899460" y="876483"/>
                </a:lnTo>
                <a:lnTo>
                  <a:pt x="950145" y="870617"/>
                </a:lnTo>
                <a:lnTo>
                  <a:pt x="1000184" y="862797"/>
                </a:lnTo>
                <a:lnTo>
                  <a:pt x="1049392" y="853021"/>
                </a:lnTo>
                <a:lnTo>
                  <a:pt x="1097584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7" y="794364"/>
                </a:lnTo>
                <a:lnTo>
                  <a:pt x="1276499" y="774812"/>
                </a:lnTo>
                <a:lnTo>
                  <a:pt x="1316841" y="753305"/>
                </a:lnTo>
                <a:lnTo>
                  <a:pt x="1361925" y="725227"/>
                </a:lnTo>
                <a:lnTo>
                  <a:pt x="1401999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1" y="494580"/>
                </a:lnTo>
                <a:lnTo>
                  <a:pt x="1542260" y="459007"/>
                </a:lnTo>
                <a:lnTo>
                  <a:pt x="1542260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1999" y="186791"/>
                </a:lnTo>
                <a:lnTo>
                  <a:pt x="1361925" y="157121"/>
                </a:lnTo>
                <a:lnTo>
                  <a:pt x="1316841" y="129043"/>
                </a:lnTo>
                <a:lnTo>
                  <a:pt x="1276499" y="107536"/>
                </a:lnTo>
                <a:lnTo>
                  <a:pt x="1234217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4" y="41059"/>
                </a:lnTo>
                <a:lnTo>
                  <a:pt x="1049392" y="29328"/>
                </a:lnTo>
                <a:lnTo>
                  <a:pt x="1000184" y="19552"/>
                </a:lnTo>
                <a:lnTo>
                  <a:pt x="950145" y="11731"/>
                </a:lnTo>
                <a:lnTo>
                  <a:pt x="899460" y="5865"/>
                </a:lnTo>
                <a:lnTo>
                  <a:pt x="848312" y="1955"/>
                </a:lnTo>
                <a:lnTo>
                  <a:pt x="79688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312EEB1B-EE09-1028-3CAB-69A22F24F1DD}"/>
              </a:ext>
            </a:extLst>
          </p:cNvPr>
          <p:cNvSpPr txBox="1"/>
          <p:nvPr/>
        </p:nvSpPr>
        <p:spPr>
          <a:xfrm>
            <a:off x="18500966" y="5837932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39" name="object 39">
            <a:extLst>
              <a:ext uri="{FF2B5EF4-FFF2-40B4-BE49-F238E27FC236}">
                <a16:creationId xmlns:a16="http://schemas.microsoft.com/office/drawing/2014/main" id="{27E99740-0925-5661-B199-0E3AF4C7C43E}"/>
              </a:ext>
            </a:extLst>
          </p:cNvPr>
          <p:cNvGrpSpPr/>
          <p:nvPr/>
        </p:nvGrpSpPr>
        <p:grpSpPr>
          <a:xfrm>
            <a:off x="16948922" y="5968633"/>
            <a:ext cx="1175385" cy="654685"/>
            <a:chOff x="16948922" y="3773361"/>
            <a:chExt cx="1175385" cy="654685"/>
          </a:xfrm>
        </p:grpSpPr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A31466A3-8E2D-FBF7-EDC9-E49044DCAE0F}"/>
                </a:ext>
              </a:extLst>
            </p:cNvPr>
            <p:cNvSpPr/>
            <p:nvPr/>
          </p:nvSpPr>
          <p:spPr>
            <a:xfrm>
              <a:off x="16959399" y="3821782"/>
              <a:ext cx="1075690" cy="595630"/>
            </a:xfrm>
            <a:custGeom>
              <a:avLst/>
              <a:gdLst/>
              <a:ahLst/>
              <a:cxnLst/>
              <a:rect l="l" t="t" r="r" b="b"/>
              <a:pathLst>
                <a:path w="1075690" h="595629">
                  <a:moveTo>
                    <a:pt x="0" y="595218"/>
                  </a:moveTo>
                  <a:lnTo>
                    <a:pt x="33706" y="556564"/>
                  </a:lnTo>
                  <a:lnTo>
                    <a:pt x="68154" y="519152"/>
                  </a:lnTo>
                  <a:lnTo>
                    <a:pt x="103342" y="482981"/>
                  </a:lnTo>
                  <a:lnTo>
                    <a:pt x="139271" y="448052"/>
                  </a:lnTo>
                  <a:lnTo>
                    <a:pt x="175940" y="414365"/>
                  </a:lnTo>
                  <a:lnTo>
                    <a:pt x="213351" y="381920"/>
                  </a:lnTo>
                  <a:lnTo>
                    <a:pt x="251502" y="350716"/>
                  </a:lnTo>
                  <a:lnTo>
                    <a:pt x="290394" y="320754"/>
                  </a:lnTo>
                  <a:lnTo>
                    <a:pt x="330027" y="292034"/>
                  </a:lnTo>
                  <a:lnTo>
                    <a:pt x="370401" y="264556"/>
                  </a:lnTo>
                  <a:lnTo>
                    <a:pt x="411515" y="238319"/>
                  </a:lnTo>
                  <a:lnTo>
                    <a:pt x="453370" y="213325"/>
                  </a:lnTo>
                  <a:lnTo>
                    <a:pt x="495966" y="189572"/>
                  </a:lnTo>
                  <a:lnTo>
                    <a:pt x="539303" y="167060"/>
                  </a:lnTo>
                  <a:lnTo>
                    <a:pt x="583380" y="145791"/>
                  </a:lnTo>
                  <a:lnTo>
                    <a:pt x="628198" y="125763"/>
                  </a:lnTo>
                  <a:lnTo>
                    <a:pt x="673757" y="106977"/>
                  </a:lnTo>
                  <a:lnTo>
                    <a:pt x="720057" y="89433"/>
                  </a:lnTo>
                  <a:lnTo>
                    <a:pt x="767098" y="73131"/>
                  </a:lnTo>
                  <a:lnTo>
                    <a:pt x="814879" y="58070"/>
                  </a:lnTo>
                  <a:lnTo>
                    <a:pt x="863401" y="44251"/>
                  </a:lnTo>
                  <a:lnTo>
                    <a:pt x="912664" y="31674"/>
                  </a:lnTo>
                  <a:lnTo>
                    <a:pt x="962667" y="20339"/>
                  </a:lnTo>
                  <a:lnTo>
                    <a:pt x="1013412" y="10245"/>
                  </a:lnTo>
                  <a:lnTo>
                    <a:pt x="1064897" y="1393"/>
                  </a:lnTo>
                  <a:lnTo>
                    <a:pt x="1075280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B1FEFEC9-B5E0-F9B2-47FC-352647C7D318}"/>
                </a:ext>
              </a:extLst>
            </p:cNvPr>
            <p:cNvSpPr/>
            <p:nvPr/>
          </p:nvSpPr>
          <p:spPr>
            <a:xfrm>
              <a:off x="18017618" y="3773361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80" h="99695">
                  <a:moveTo>
                    <a:pt x="0" y="0"/>
                  </a:moveTo>
                  <a:lnTo>
                    <a:pt x="13371" y="99627"/>
                  </a:lnTo>
                  <a:lnTo>
                    <a:pt x="106310" y="36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42">
            <a:extLst>
              <a:ext uri="{FF2B5EF4-FFF2-40B4-BE49-F238E27FC236}">
                <a16:creationId xmlns:a16="http://schemas.microsoft.com/office/drawing/2014/main" id="{293DD77E-8D79-5195-72B0-CB87721DB4DA}"/>
              </a:ext>
            </a:extLst>
          </p:cNvPr>
          <p:cNvSpPr txBox="1"/>
          <p:nvPr/>
        </p:nvSpPr>
        <p:spPr>
          <a:xfrm>
            <a:off x="17356007" y="5490298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sng" spc="7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u="sng" spc="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F996B03F-0898-7B71-0D43-92A0078FC50E}"/>
              </a:ext>
            </a:extLst>
          </p:cNvPr>
          <p:cNvSpPr/>
          <p:nvPr/>
        </p:nvSpPr>
        <p:spPr>
          <a:xfrm>
            <a:off x="15931291" y="5196274"/>
            <a:ext cx="3835400" cy="2530475"/>
          </a:xfrm>
          <a:custGeom>
            <a:avLst/>
            <a:gdLst/>
            <a:ahLst/>
            <a:cxnLst/>
            <a:rect l="l" t="t" r="r" b="b"/>
            <a:pathLst>
              <a:path w="3835400" h="2530475">
                <a:moveTo>
                  <a:pt x="3503531" y="1615098"/>
                </a:moveTo>
                <a:lnTo>
                  <a:pt x="3473286" y="1648423"/>
                </a:lnTo>
                <a:lnTo>
                  <a:pt x="3442071" y="1681267"/>
                </a:lnTo>
                <a:lnTo>
                  <a:pt x="3409912" y="1713621"/>
                </a:lnTo>
                <a:lnTo>
                  <a:pt x="3376832" y="1745478"/>
                </a:lnTo>
                <a:lnTo>
                  <a:pt x="3342859" y="1776828"/>
                </a:lnTo>
                <a:lnTo>
                  <a:pt x="3308017" y="1807665"/>
                </a:lnTo>
                <a:lnTo>
                  <a:pt x="3272331" y="1837978"/>
                </a:lnTo>
                <a:lnTo>
                  <a:pt x="3235827" y="1867761"/>
                </a:lnTo>
                <a:lnTo>
                  <a:pt x="3198531" y="1897005"/>
                </a:lnTo>
                <a:lnTo>
                  <a:pt x="3160467" y="1925702"/>
                </a:lnTo>
                <a:lnTo>
                  <a:pt x="3121662" y="1953843"/>
                </a:lnTo>
                <a:lnTo>
                  <a:pt x="3082140" y="1981421"/>
                </a:lnTo>
                <a:lnTo>
                  <a:pt x="3041928" y="2008426"/>
                </a:lnTo>
                <a:lnTo>
                  <a:pt x="3001049" y="2034852"/>
                </a:lnTo>
                <a:lnTo>
                  <a:pt x="2959530" y="2060688"/>
                </a:lnTo>
                <a:lnTo>
                  <a:pt x="2917396" y="2085928"/>
                </a:lnTo>
                <a:lnTo>
                  <a:pt x="2874673" y="2110563"/>
                </a:lnTo>
                <a:lnTo>
                  <a:pt x="2831386" y="2134585"/>
                </a:lnTo>
                <a:lnTo>
                  <a:pt x="2787560" y="2157985"/>
                </a:lnTo>
                <a:lnTo>
                  <a:pt x="2743220" y="2180756"/>
                </a:lnTo>
                <a:lnTo>
                  <a:pt x="2698393" y="2202888"/>
                </a:lnTo>
                <a:lnTo>
                  <a:pt x="2653103" y="2224375"/>
                </a:lnTo>
                <a:lnTo>
                  <a:pt x="2607375" y="2245206"/>
                </a:lnTo>
                <a:lnTo>
                  <a:pt x="2561236" y="2265375"/>
                </a:lnTo>
                <a:lnTo>
                  <a:pt x="2514711" y="2284874"/>
                </a:lnTo>
                <a:lnTo>
                  <a:pt x="2467824" y="2303692"/>
                </a:lnTo>
                <a:lnTo>
                  <a:pt x="2420602" y="2321824"/>
                </a:lnTo>
                <a:lnTo>
                  <a:pt x="2373070" y="2339259"/>
                </a:lnTo>
                <a:lnTo>
                  <a:pt x="2325253" y="2355991"/>
                </a:lnTo>
                <a:lnTo>
                  <a:pt x="2277176" y="2372010"/>
                </a:lnTo>
                <a:lnTo>
                  <a:pt x="2228865" y="2387309"/>
                </a:lnTo>
                <a:lnTo>
                  <a:pt x="2180345" y="2401879"/>
                </a:lnTo>
                <a:lnTo>
                  <a:pt x="2131642" y="2415712"/>
                </a:lnTo>
                <a:lnTo>
                  <a:pt x="2082782" y="2428800"/>
                </a:lnTo>
                <a:lnTo>
                  <a:pt x="2033788" y="2441135"/>
                </a:lnTo>
                <a:lnTo>
                  <a:pt x="1984688" y="2452708"/>
                </a:lnTo>
                <a:lnTo>
                  <a:pt x="1935505" y="2463510"/>
                </a:lnTo>
                <a:lnTo>
                  <a:pt x="1886267" y="2473535"/>
                </a:lnTo>
                <a:lnTo>
                  <a:pt x="1836997" y="2482773"/>
                </a:lnTo>
                <a:lnTo>
                  <a:pt x="1787721" y="2491216"/>
                </a:lnTo>
                <a:lnTo>
                  <a:pt x="1738466" y="2498857"/>
                </a:lnTo>
                <a:lnTo>
                  <a:pt x="1689255" y="2505686"/>
                </a:lnTo>
                <a:lnTo>
                  <a:pt x="1640116" y="2511695"/>
                </a:lnTo>
                <a:lnTo>
                  <a:pt x="1591072" y="2516877"/>
                </a:lnTo>
                <a:lnTo>
                  <a:pt x="1542149" y="2521223"/>
                </a:lnTo>
                <a:lnTo>
                  <a:pt x="1493373" y="2524725"/>
                </a:lnTo>
                <a:lnTo>
                  <a:pt x="1444769" y="2527375"/>
                </a:lnTo>
                <a:lnTo>
                  <a:pt x="1396363" y="2529163"/>
                </a:lnTo>
                <a:lnTo>
                  <a:pt x="1348180" y="2530083"/>
                </a:lnTo>
                <a:lnTo>
                  <a:pt x="1300244" y="2530125"/>
                </a:lnTo>
                <a:lnTo>
                  <a:pt x="1252583" y="2529282"/>
                </a:lnTo>
                <a:lnTo>
                  <a:pt x="1205220" y="2527546"/>
                </a:lnTo>
                <a:lnTo>
                  <a:pt x="1158182" y="2524907"/>
                </a:lnTo>
                <a:lnTo>
                  <a:pt x="1111494" y="2521358"/>
                </a:lnTo>
                <a:lnTo>
                  <a:pt x="1065181" y="2516891"/>
                </a:lnTo>
                <a:lnTo>
                  <a:pt x="1019268" y="2511497"/>
                </a:lnTo>
                <a:lnTo>
                  <a:pt x="973782" y="2505168"/>
                </a:lnTo>
                <a:lnTo>
                  <a:pt x="928747" y="2497896"/>
                </a:lnTo>
                <a:lnTo>
                  <a:pt x="884188" y="2489672"/>
                </a:lnTo>
                <a:lnTo>
                  <a:pt x="840132" y="2480489"/>
                </a:lnTo>
                <a:lnTo>
                  <a:pt x="788355" y="2468285"/>
                </a:lnTo>
                <a:lnTo>
                  <a:pt x="738142" y="2454888"/>
                </a:lnTo>
                <a:lnTo>
                  <a:pt x="689501" y="2440325"/>
                </a:lnTo>
                <a:lnTo>
                  <a:pt x="642442" y="2424622"/>
                </a:lnTo>
                <a:lnTo>
                  <a:pt x="596972" y="2407803"/>
                </a:lnTo>
                <a:lnTo>
                  <a:pt x="553099" y="2389895"/>
                </a:lnTo>
                <a:lnTo>
                  <a:pt x="510832" y="2370924"/>
                </a:lnTo>
                <a:lnTo>
                  <a:pt x="470179" y="2350915"/>
                </a:lnTo>
                <a:lnTo>
                  <a:pt x="431150" y="2329894"/>
                </a:lnTo>
                <a:lnTo>
                  <a:pt x="393751" y="2307887"/>
                </a:lnTo>
                <a:lnTo>
                  <a:pt x="357992" y="2284920"/>
                </a:lnTo>
                <a:lnTo>
                  <a:pt x="323880" y="2261018"/>
                </a:lnTo>
                <a:lnTo>
                  <a:pt x="291425" y="2236208"/>
                </a:lnTo>
                <a:lnTo>
                  <a:pt x="260635" y="2210514"/>
                </a:lnTo>
                <a:lnTo>
                  <a:pt x="231517" y="2183963"/>
                </a:lnTo>
                <a:lnTo>
                  <a:pt x="204081" y="2156581"/>
                </a:lnTo>
                <a:lnTo>
                  <a:pt x="178335" y="2128394"/>
                </a:lnTo>
                <a:lnTo>
                  <a:pt x="131945" y="2069705"/>
                </a:lnTo>
                <a:lnTo>
                  <a:pt x="92414" y="2008103"/>
                </a:lnTo>
                <a:lnTo>
                  <a:pt x="59810" y="1943795"/>
                </a:lnTo>
                <a:lnTo>
                  <a:pt x="34199" y="1876986"/>
                </a:lnTo>
                <a:lnTo>
                  <a:pt x="15650" y="1807883"/>
                </a:lnTo>
                <a:lnTo>
                  <a:pt x="4227" y="1736692"/>
                </a:lnTo>
                <a:lnTo>
                  <a:pt x="0" y="1663620"/>
                </a:lnTo>
                <a:lnTo>
                  <a:pt x="605" y="1626443"/>
                </a:lnTo>
                <a:lnTo>
                  <a:pt x="7295" y="1550935"/>
                </a:lnTo>
                <a:lnTo>
                  <a:pt x="13396" y="1512656"/>
                </a:lnTo>
                <a:lnTo>
                  <a:pt x="21347" y="1474061"/>
                </a:lnTo>
                <a:lnTo>
                  <a:pt x="31154" y="1435176"/>
                </a:lnTo>
                <a:lnTo>
                  <a:pt x="42828" y="1396028"/>
                </a:lnTo>
                <a:lnTo>
                  <a:pt x="56375" y="1356641"/>
                </a:lnTo>
                <a:lnTo>
                  <a:pt x="71805" y="1317041"/>
                </a:lnTo>
                <a:lnTo>
                  <a:pt x="89126" y="1277255"/>
                </a:lnTo>
                <a:lnTo>
                  <a:pt x="108346" y="1237307"/>
                </a:lnTo>
                <a:lnTo>
                  <a:pt x="129474" y="1197225"/>
                </a:lnTo>
                <a:lnTo>
                  <a:pt x="152517" y="1157033"/>
                </a:lnTo>
                <a:lnTo>
                  <a:pt x="177485" y="1116757"/>
                </a:lnTo>
                <a:lnTo>
                  <a:pt x="204386" y="1076424"/>
                </a:lnTo>
                <a:lnTo>
                  <a:pt x="233227" y="1036058"/>
                </a:lnTo>
                <a:lnTo>
                  <a:pt x="264018" y="995686"/>
                </a:lnTo>
                <a:lnTo>
                  <a:pt x="296767" y="955334"/>
                </a:lnTo>
                <a:lnTo>
                  <a:pt x="331483" y="915027"/>
                </a:lnTo>
                <a:lnTo>
                  <a:pt x="361727" y="881702"/>
                </a:lnTo>
                <a:lnTo>
                  <a:pt x="392942" y="848858"/>
                </a:lnTo>
                <a:lnTo>
                  <a:pt x="425102" y="816504"/>
                </a:lnTo>
                <a:lnTo>
                  <a:pt x="458181" y="784647"/>
                </a:lnTo>
                <a:lnTo>
                  <a:pt x="492154" y="753297"/>
                </a:lnTo>
                <a:lnTo>
                  <a:pt x="526997" y="722460"/>
                </a:lnTo>
                <a:lnTo>
                  <a:pt x="562682" y="692147"/>
                </a:lnTo>
                <a:lnTo>
                  <a:pt x="599186" y="662363"/>
                </a:lnTo>
                <a:lnTo>
                  <a:pt x="636482" y="633119"/>
                </a:lnTo>
                <a:lnTo>
                  <a:pt x="674546" y="604423"/>
                </a:lnTo>
                <a:lnTo>
                  <a:pt x="713351" y="576281"/>
                </a:lnTo>
                <a:lnTo>
                  <a:pt x="752873" y="548704"/>
                </a:lnTo>
                <a:lnTo>
                  <a:pt x="793086" y="521698"/>
                </a:lnTo>
                <a:lnTo>
                  <a:pt x="833964" y="495273"/>
                </a:lnTo>
                <a:lnTo>
                  <a:pt x="875483" y="469436"/>
                </a:lnTo>
                <a:lnTo>
                  <a:pt x="917617" y="444196"/>
                </a:lnTo>
                <a:lnTo>
                  <a:pt x="960340" y="419561"/>
                </a:lnTo>
                <a:lnTo>
                  <a:pt x="1003627" y="395540"/>
                </a:lnTo>
                <a:lnTo>
                  <a:pt x="1047453" y="372139"/>
                </a:lnTo>
                <a:lnTo>
                  <a:pt x="1091793" y="349369"/>
                </a:lnTo>
                <a:lnTo>
                  <a:pt x="1136620" y="327236"/>
                </a:lnTo>
                <a:lnTo>
                  <a:pt x="1181910" y="305750"/>
                </a:lnTo>
                <a:lnTo>
                  <a:pt x="1227638" y="284918"/>
                </a:lnTo>
                <a:lnTo>
                  <a:pt x="1273777" y="264749"/>
                </a:lnTo>
                <a:lnTo>
                  <a:pt x="1320302" y="245251"/>
                </a:lnTo>
                <a:lnTo>
                  <a:pt x="1367189" y="226432"/>
                </a:lnTo>
                <a:lnTo>
                  <a:pt x="1414411" y="208301"/>
                </a:lnTo>
                <a:lnTo>
                  <a:pt x="1461943" y="190865"/>
                </a:lnTo>
                <a:lnTo>
                  <a:pt x="1509761" y="174134"/>
                </a:lnTo>
                <a:lnTo>
                  <a:pt x="1557837" y="158114"/>
                </a:lnTo>
                <a:lnTo>
                  <a:pt x="1606148" y="142816"/>
                </a:lnTo>
                <a:lnTo>
                  <a:pt x="1654668" y="128245"/>
                </a:lnTo>
                <a:lnTo>
                  <a:pt x="1703371" y="114412"/>
                </a:lnTo>
                <a:lnTo>
                  <a:pt x="1752232" y="101324"/>
                </a:lnTo>
                <a:lnTo>
                  <a:pt x="1801225" y="88990"/>
                </a:lnTo>
                <a:lnTo>
                  <a:pt x="1850326" y="77417"/>
                </a:lnTo>
                <a:lnTo>
                  <a:pt x="1899508" y="66614"/>
                </a:lnTo>
                <a:lnTo>
                  <a:pt x="1948747" y="56590"/>
                </a:lnTo>
                <a:lnTo>
                  <a:pt x="1998016" y="47352"/>
                </a:lnTo>
                <a:lnTo>
                  <a:pt x="2047292" y="38908"/>
                </a:lnTo>
                <a:lnTo>
                  <a:pt x="2096547" y="31268"/>
                </a:lnTo>
                <a:lnTo>
                  <a:pt x="2145758" y="24439"/>
                </a:lnTo>
                <a:lnTo>
                  <a:pt x="2194897" y="18429"/>
                </a:lnTo>
                <a:lnTo>
                  <a:pt x="2243941" y="13247"/>
                </a:lnTo>
                <a:lnTo>
                  <a:pt x="2292864" y="8901"/>
                </a:lnTo>
                <a:lnTo>
                  <a:pt x="2341640" y="5399"/>
                </a:lnTo>
                <a:lnTo>
                  <a:pt x="2390244" y="2750"/>
                </a:lnTo>
                <a:lnTo>
                  <a:pt x="2438650" y="962"/>
                </a:lnTo>
                <a:lnTo>
                  <a:pt x="2486834" y="42"/>
                </a:lnTo>
                <a:lnTo>
                  <a:pt x="2534769" y="0"/>
                </a:lnTo>
                <a:lnTo>
                  <a:pt x="2582430" y="843"/>
                </a:lnTo>
                <a:lnTo>
                  <a:pt x="2629793" y="2579"/>
                </a:lnTo>
                <a:lnTo>
                  <a:pt x="2676831" y="5218"/>
                </a:lnTo>
                <a:lnTo>
                  <a:pt x="2723519" y="8767"/>
                </a:lnTo>
                <a:lnTo>
                  <a:pt x="2769832" y="13234"/>
                </a:lnTo>
                <a:lnTo>
                  <a:pt x="2815745" y="18628"/>
                </a:lnTo>
                <a:lnTo>
                  <a:pt x="2861231" y="24957"/>
                </a:lnTo>
                <a:lnTo>
                  <a:pt x="2906267" y="32229"/>
                </a:lnTo>
                <a:lnTo>
                  <a:pt x="2950825" y="40453"/>
                </a:lnTo>
                <a:lnTo>
                  <a:pt x="2994882" y="49636"/>
                </a:lnTo>
                <a:lnTo>
                  <a:pt x="3046658" y="61840"/>
                </a:lnTo>
                <a:lnTo>
                  <a:pt x="3096871" y="75237"/>
                </a:lnTo>
                <a:lnTo>
                  <a:pt x="3145512" y="89800"/>
                </a:lnTo>
                <a:lnTo>
                  <a:pt x="3192571" y="105503"/>
                </a:lnTo>
                <a:lnTo>
                  <a:pt x="3238042" y="122322"/>
                </a:lnTo>
                <a:lnTo>
                  <a:pt x="3281915" y="140230"/>
                </a:lnTo>
                <a:lnTo>
                  <a:pt x="3324181" y="159201"/>
                </a:lnTo>
                <a:lnTo>
                  <a:pt x="3364834" y="179210"/>
                </a:lnTo>
                <a:lnTo>
                  <a:pt x="3403864" y="200231"/>
                </a:lnTo>
                <a:lnTo>
                  <a:pt x="3441262" y="222238"/>
                </a:lnTo>
                <a:lnTo>
                  <a:pt x="3477022" y="245205"/>
                </a:lnTo>
                <a:lnTo>
                  <a:pt x="3511133" y="269107"/>
                </a:lnTo>
                <a:lnTo>
                  <a:pt x="3543588" y="293917"/>
                </a:lnTo>
                <a:lnTo>
                  <a:pt x="3574379" y="319611"/>
                </a:lnTo>
                <a:lnTo>
                  <a:pt x="3603496" y="346161"/>
                </a:lnTo>
                <a:lnTo>
                  <a:pt x="3630932" y="373543"/>
                </a:lnTo>
                <a:lnTo>
                  <a:pt x="3656679" y="401731"/>
                </a:lnTo>
                <a:lnTo>
                  <a:pt x="3703069" y="460420"/>
                </a:lnTo>
                <a:lnTo>
                  <a:pt x="3742600" y="522022"/>
                </a:lnTo>
                <a:lnTo>
                  <a:pt x="3775204" y="586330"/>
                </a:lnTo>
                <a:lnTo>
                  <a:pt x="3800814" y="653139"/>
                </a:lnTo>
                <a:lnTo>
                  <a:pt x="3819364" y="722242"/>
                </a:lnTo>
                <a:lnTo>
                  <a:pt x="3830786" y="793432"/>
                </a:lnTo>
                <a:lnTo>
                  <a:pt x="3835014" y="866505"/>
                </a:lnTo>
                <a:lnTo>
                  <a:pt x="3834409" y="903682"/>
                </a:lnTo>
                <a:lnTo>
                  <a:pt x="3827719" y="979190"/>
                </a:lnTo>
                <a:lnTo>
                  <a:pt x="3821617" y="1017469"/>
                </a:lnTo>
                <a:lnTo>
                  <a:pt x="3813667" y="1056064"/>
                </a:lnTo>
                <a:lnTo>
                  <a:pt x="3803859" y="1094949"/>
                </a:lnTo>
                <a:lnTo>
                  <a:pt x="3792186" y="1134097"/>
                </a:lnTo>
                <a:lnTo>
                  <a:pt x="3778638" y="1173484"/>
                </a:lnTo>
                <a:lnTo>
                  <a:pt x="3763208" y="1213084"/>
                </a:lnTo>
                <a:lnTo>
                  <a:pt x="3745887" y="1252870"/>
                </a:lnTo>
                <a:lnTo>
                  <a:pt x="3726667" y="1292818"/>
                </a:lnTo>
                <a:lnTo>
                  <a:pt x="3705540" y="1332900"/>
                </a:lnTo>
                <a:lnTo>
                  <a:pt x="3682496" y="1373092"/>
                </a:lnTo>
                <a:lnTo>
                  <a:pt x="3657528" y="1413368"/>
                </a:lnTo>
                <a:lnTo>
                  <a:pt x="3630628" y="1453701"/>
                </a:lnTo>
                <a:lnTo>
                  <a:pt x="3601786" y="1494067"/>
                </a:lnTo>
                <a:lnTo>
                  <a:pt x="3570995" y="1534439"/>
                </a:lnTo>
                <a:lnTo>
                  <a:pt x="3538246" y="1574791"/>
                </a:lnTo>
                <a:lnTo>
                  <a:pt x="3503531" y="1615098"/>
                </a:lnTo>
                <a:close/>
              </a:path>
            </a:pathLst>
          </a:custGeom>
          <a:ln w="20941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AE4BE8D0-DDA1-6B4D-AE47-113FCF02ED58}"/>
              </a:ext>
            </a:extLst>
          </p:cNvPr>
          <p:cNvSpPr txBox="1"/>
          <p:nvPr/>
        </p:nvSpPr>
        <p:spPr>
          <a:xfrm>
            <a:off x="16403187" y="7818755"/>
            <a:ext cx="240601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-50" dirty="0">
                <a:latin typeface="Arial MT"/>
                <a:cs typeface="Arial MT"/>
              </a:rPr>
              <a:t>We</a:t>
            </a:r>
            <a:r>
              <a:rPr sz="3100" dirty="0">
                <a:latin typeface="Arial MT"/>
                <a:cs typeface="Arial MT"/>
              </a:rPr>
              <a:t> hurt</a:t>
            </a:r>
            <a:r>
              <a:rPr sz="3100" spc="5" dirty="0">
                <a:latin typeface="Arial MT"/>
                <a:cs typeface="Arial MT"/>
              </a:rPr>
              <a:t> </a:t>
            </a:r>
            <a:r>
              <a:rPr sz="3100" spc="-20" dirty="0">
                <a:latin typeface="Arial MT"/>
                <a:cs typeface="Arial MT"/>
              </a:rPr>
              <a:t>them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FEAB85-AF8B-2854-46E5-F8F4C5D9EF1A}"/>
              </a:ext>
            </a:extLst>
          </p:cNvPr>
          <p:cNvSpPr txBox="1"/>
          <p:nvPr/>
        </p:nvSpPr>
        <p:spPr>
          <a:xfrm>
            <a:off x="527050" y="4177478"/>
            <a:ext cx="1957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Victimization               Elite Conspiracy            Empowerment                  Resistance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EDC6BA00-D1AB-C98E-E333-0F5F643A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71" b="38626"/>
          <a:stretch>
            <a:fillRect/>
          </a:stretch>
        </p:blipFill>
        <p:spPr>
          <a:xfrm>
            <a:off x="11017415" y="4997673"/>
            <a:ext cx="648178" cy="64935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06BE06E-5927-DB43-2DB5-42785BCF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71" b="38626"/>
          <a:stretch>
            <a:fillRect/>
          </a:stretch>
        </p:blipFill>
        <p:spPr>
          <a:xfrm>
            <a:off x="6198204" y="4819016"/>
            <a:ext cx="648178" cy="64935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8524444-0E84-9379-AB88-DEC51DBF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6417440" y="4865377"/>
            <a:ext cx="648178" cy="649359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4E076B6-4143-50CE-2AC8-0E5E7315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97"/>
          <a:stretch>
            <a:fillRect/>
          </a:stretch>
        </p:blipFill>
        <p:spPr>
          <a:xfrm>
            <a:off x="1444232" y="4773121"/>
            <a:ext cx="648178" cy="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530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6C5C-269A-742A-EFF0-B09701A3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0BCD03-57CF-582B-7E5F-7EFBF848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8"/>
          <a:stretch>
            <a:fillRect/>
          </a:stretch>
        </p:blipFill>
        <p:spPr>
          <a:xfrm>
            <a:off x="527050" y="1539875"/>
            <a:ext cx="18516600" cy="992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6EBE76-1FFD-9D41-DD44-CE533A3525E4}"/>
              </a:ext>
            </a:extLst>
          </p:cNvPr>
          <p:cNvSpPr txBox="1"/>
          <p:nvPr/>
        </p:nvSpPr>
        <p:spPr>
          <a:xfrm>
            <a:off x="377825" y="168275"/>
            <a:ext cx="193484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none" dirty="0">
                <a:latin typeface="Arial" panose="020B0604020202020204" pitchFamily="34" charset="0"/>
                <a:cs typeface="Arial" panose="020B0604020202020204" pitchFamily="34" charset="0"/>
              </a:rPr>
              <a:t>The Computational Steps from Unannotated Texts to Extracting Narrative Structure</a:t>
            </a:r>
            <a:endParaRPr lang="en-US" sz="6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79352E-BFA3-2C60-A12F-BEC3317C98C4}"/>
              </a:ext>
            </a:extLst>
          </p:cNvPr>
          <p:cNvSpPr/>
          <p:nvPr/>
        </p:nvSpPr>
        <p:spPr>
          <a:xfrm>
            <a:off x="11887200" y="2606675"/>
            <a:ext cx="3803650" cy="36576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00F3FE-D628-7D93-BE11-DAA5AADA86CB}"/>
              </a:ext>
            </a:extLst>
          </p:cNvPr>
          <p:cNvCxnSpPr>
            <a:cxnSpLocks/>
          </p:cNvCxnSpPr>
          <p:nvPr/>
        </p:nvCxnSpPr>
        <p:spPr>
          <a:xfrm>
            <a:off x="6892925" y="3978275"/>
            <a:ext cx="4311650" cy="14245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863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1960" y="2286194"/>
            <a:ext cx="7034530" cy="2747010"/>
            <a:chOff x="2831960" y="2286194"/>
            <a:chExt cx="7034530" cy="2747010"/>
          </a:xfrm>
        </p:grpSpPr>
        <p:sp>
          <p:nvSpPr>
            <p:cNvPr id="3" name="object 3"/>
            <p:cNvSpPr/>
            <p:nvPr/>
          </p:nvSpPr>
          <p:spPr>
            <a:xfrm>
              <a:off x="7220564" y="4939494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49450" y="0"/>
                  </a:moveTo>
                  <a:lnTo>
                    <a:pt x="0" y="87515"/>
                  </a:lnTo>
                  <a:lnTo>
                    <a:pt x="112241" y="93207"/>
                  </a:lnTo>
                  <a:lnTo>
                    <a:pt x="4945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4524232" y="2296665"/>
              <a:ext cx="5295265" cy="1457960"/>
            </a:xfrm>
            <a:custGeom>
              <a:avLst/>
              <a:gdLst/>
              <a:ahLst/>
              <a:cxnLst/>
              <a:rect l="l" t="t" r="r" b="b"/>
              <a:pathLst>
                <a:path w="5295265" h="1457960">
                  <a:moveTo>
                    <a:pt x="0" y="398733"/>
                  </a:moveTo>
                  <a:lnTo>
                    <a:pt x="63241" y="380112"/>
                  </a:lnTo>
                  <a:lnTo>
                    <a:pt x="126151" y="361936"/>
                  </a:lnTo>
                  <a:lnTo>
                    <a:pt x="188729" y="344206"/>
                  </a:lnTo>
                  <a:lnTo>
                    <a:pt x="250976" y="326921"/>
                  </a:lnTo>
                  <a:lnTo>
                    <a:pt x="312891" y="310081"/>
                  </a:lnTo>
                  <a:lnTo>
                    <a:pt x="374473" y="293686"/>
                  </a:lnTo>
                  <a:lnTo>
                    <a:pt x="435725" y="277736"/>
                  </a:lnTo>
                  <a:lnTo>
                    <a:pt x="496644" y="262232"/>
                  </a:lnTo>
                  <a:lnTo>
                    <a:pt x="557231" y="247173"/>
                  </a:lnTo>
                  <a:lnTo>
                    <a:pt x="617487" y="232559"/>
                  </a:lnTo>
                  <a:lnTo>
                    <a:pt x="677411" y="218391"/>
                  </a:lnTo>
                  <a:lnTo>
                    <a:pt x="737004" y="204667"/>
                  </a:lnTo>
                  <a:lnTo>
                    <a:pt x="796264" y="191389"/>
                  </a:lnTo>
                  <a:lnTo>
                    <a:pt x="855193" y="178556"/>
                  </a:lnTo>
                  <a:lnTo>
                    <a:pt x="913790" y="166169"/>
                  </a:lnTo>
                  <a:lnTo>
                    <a:pt x="972055" y="154226"/>
                  </a:lnTo>
                  <a:lnTo>
                    <a:pt x="1029989" y="142729"/>
                  </a:lnTo>
                  <a:lnTo>
                    <a:pt x="1087590" y="131677"/>
                  </a:lnTo>
                  <a:lnTo>
                    <a:pt x="1144860" y="121070"/>
                  </a:lnTo>
                  <a:lnTo>
                    <a:pt x="1201798" y="110909"/>
                  </a:lnTo>
                  <a:lnTo>
                    <a:pt x="1258405" y="101193"/>
                  </a:lnTo>
                  <a:lnTo>
                    <a:pt x="1314679" y="91922"/>
                  </a:lnTo>
                  <a:lnTo>
                    <a:pt x="1370622" y="83096"/>
                  </a:lnTo>
                  <a:lnTo>
                    <a:pt x="1426233" y="74715"/>
                  </a:lnTo>
                  <a:lnTo>
                    <a:pt x="1481512" y="66780"/>
                  </a:lnTo>
                  <a:lnTo>
                    <a:pt x="1536460" y="59290"/>
                  </a:lnTo>
                  <a:lnTo>
                    <a:pt x="1591076" y="52245"/>
                  </a:lnTo>
                  <a:lnTo>
                    <a:pt x="1645360" y="45645"/>
                  </a:lnTo>
                  <a:lnTo>
                    <a:pt x="1699312" y="39491"/>
                  </a:lnTo>
                  <a:lnTo>
                    <a:pt x="1752932" y="33782"/>
                  </a:lnTo>
                  <a:lnTo>
                    <a:pt x="1806221" y="28518"/>
                  </a:lnTo>
                  <a:lnTo>
                    <a:pt x="1859178" y="23699"/>
                  </a:lnTo>
                  <a:lnTo>
                    <a:pt x="1911803" y="19325"/>
                  </a:lnTo>
                  <a:lnTo>
                    <a:pt x="1964097" y="15397"/>
                  </a:lnTo>
                  <a:lnTo>
                    <a:pt x="2016058" y="11914"/>
                  </a:lnTo>
                  <a:lnTo>
                    <a:pt x="2067688" y="8876"/>
                  </a:lnTo>
                  <a:lnTo>
                    <a:pt x="2118986" y="6284"/>
                  </a:lnTo>
                  <a:lnTo>
                    <a:pt x="2169952" y="4136"/>
                  </a:lnTo>
                  <a:lnTo>
                    <a:pt x="2220587" y="2434"/>
                  </a:lnTo>
                  <a:lnTo>
                    <a:pt x="2270890" y="1178"/>
                  </a:lnTo>
                  <a:lnTo>
                    <a:pt x="2320861" y="366"/>
                  </a:lnTo>
                  <a:lnTo>
                    <a:pt x="2370500" y="0"/>
                  </a:lnTo>
                  <a:lnTo>
                    <a:pt x="2419807" y="78"/>
                  </a:lnTo>
                  <a:lnTo>
                    <a:pt x="2468783" y="602"/>
                  </a:lnTo>
                  <a:lnTo>
                    <a:pt x="2517427" y="1572"/>
                  </a:lnTo>
                  <a:lnTo>
                    <a:pt x="2565739" y="2986"/>
                  </a:lnTo>
                  <a:lnTo>
                    <a:pt x="2613720" y="4846"/>
                  </a:lnTo>
                  <a:lnTo>
                    <a:pt x="2661368" y="7151"/>
                  </a:lnTo>
                  <a:lnTo>
                    <a:pt x="2708685" y="9901"/>
                  </a:lnTo>
                  <a:lnTo>
                    <a:pt x="2755670" y="13097"/>
                  </a:lnTo>
                  <a:lnTo>
                    <a:pt x="2802324" y="16737"/>
                  </a:lnTo>
                  <a:lnTo>
                    <a:pt x="2848645" y="20823"/>
                  </a:lnTo>
                  <a:lnTo>
                    <a:pt x="2894635" y="25354"/>
                  </a:lnTo>
                  <a:lnTo>
                    <a:pt x="2940293" y="30331"/>
                  </a:lnTo>
                  <a:lnTo>
                    <a:pt x="2985619" y="35752"/>
                  </a:lnTo>
                  <a:lnTo>
                    <a:pt x="3030614" y="41619"/>
                  </a:lnTo>
                  <a:lnTo>
                    <a:pt x="3075276" y="47931"/>
                  </a:lnTo>
                  <a:lnTo>
                    <a:pt x="3119607" y="54689"/>
                  </a:lnTo>
                  <a:lnTo>
                    <a:pt x="3163606" y="61891"/>
                  </a:lnTo>
                  <a:lnTo>
                    <a:pt x="3207274" y="69539"/>
                  </a:lnTo>
                  <a:lnTo>
                    <a:pt x="3250609" y="77632"/>
                  </a:lnTo>
                  <a:lnTo>
                    <a:pt x="3293613" y="86170"/>
                  </a:lnTo>
                  <a:lnTo>
                    <a:pt x="3336285" y="95154"/>
                  </a:lnTo>
                  <a:lnTo>
                    <a:pt x="3378626" y="104582"/>
                  </a:lnTo>
                  <a:lnTo>
                    <a:pt x="3420634" y="114456"/>
                  </a:lnTo>
                  <a:lnTo>
                    <a:pt x="3462311" y="124775"/>
                  </a:lnTo>
                  <a:lnTo>
                    <a:pt x="3503656" y="135540"/>
                  </a:lnTo>
                  <a:lnTo>
                    <a:pt x="3544669" y="146749"/>
                  </a:lnTo>
                  <a:lnTo>
                    <a:pt x="3585351" y="158404"/>
                  </a:lnTo>
                  <a:lnTo>
                    <a:pt x="3625701" y="170504"/>
                  </a:lnTo>
                  <a:lnTo>
                    <a:pt x="3665719" y="183050"/>
                  </a:lnTo>
                  <a:lnTo>
                    <a:pt x="3705405" y="196040"/>
                  </a:lnTo>
                  <a:lnTo>
                    <a:pt x="3744759" y="209476"/>
                  </a:lnTo>
                  <a:lnTo>
                    <a:pt x="3783782" y="223357"/>
                  </a:lnTo>
                  <a:lnTo>
                    <a:pt x="3822473" y="237683"/>
                  </a:lnTo>
                  <a:lnTo>
                    <a:pt x="3860832" y="252455"/>
                  </a:lnTo>
                  <a:lnTo>
                    <a:pt x="3898859" y="267671"/>
                  </a:lnTo>
                  <a:lnTo>
                    <a:pt x="3936555" y="283333"/>
                  </a:lnTo>
                  <a:lnTo>
                    <a:pt x="3973919" y="299441"/>
                  </a:lnTo>
                  <a:lnTo>
                    <a:pt x="4010951" y="315993"/>
                  </a:lnTo>
                  <a:lnTo>
                    <a:pt x="4047651" y="332991"/>
                  </a:lnTo>
                  <a:lnTo>
                    <a:pt x="4084019" y="350433"/>
                  </a:lnTo>
                  <a:lnTo>
                    <a:pt x="4120056" y="368322"/>
                  </a:lnTo>
                  <a:lnTo>
                    <a:pt x="4155761" y="386655"/>
                  </a:lnTo>
                  <a:lnTo>
                    <a:pt x="4191134" y="405433"/>
                  </a:lnTo>
                  <a:lnTo>
                    <a:pt x="4226176" y="424657"/>
                  </a:lnTo>
                  <a:lnTo>
                    <a:pt x="4260885" y="444326"/>
                  </a:lnTo>
                  <a:lnTo>
                    <a:pt x="4295263" y="464440"/>
                  </a:lnTo>
                  <a:lnTo>
                    <a:pt x="4329309" y="485000"/>
                  </a:lnTo>
                  <a:lnTo>
                    <a:pt x="4363024" y="506005"/>
                  </a:lnTo>
                  <a:lnTo>
                    <a:pt x="4396406" y="527455"/>
                  </a:lnTo>
                  <a:lnTo>
                    <a:pt x="4429457" y="549350"/>
                  </a:lnTo>
                  <a:lnTo>
                    <a:pt x="4462176" y="571690"/>
                  </a:lnTo>
                  <a:lnTo>
                    <a:pt x="4494563" y="594476"/>
                  </a:lnTo>
                  <a:lnTo>
                    <a:pt x="4526619" y="617707"/>
                  </a:lnTo>
                  <a:lnTo>
                    <a:pt x="4558343" y="641383"/>
                  </a:lnTo>
                  <a:lnTo>
                    <a:pt x="4589735" y="665504"/>
                  </a:lnTo>
                  <a:lnTo>
                    <a:pt x="4620795" y="690071"/>
                  </a:lnTo>
                  <a:lnTo>
                    <a:pt x="4651523" y="715083"/>
                  </a:lnTo>
                  <a:lnTo>
                    <a:pt x="4681920" y="740540"/>
                  </a:lnTo>
                  <a:lnTo>
                    <a:pt x="4711985" y="766442"/>
                  </a:lnTo>
                  <a:lnTo>
                    <a:pt x="4741718" y="792789"/>
                  </a:lnTo>
                  <a:lnTo>
                    <a:pt x="4771119" y="819582"/>
                  </a:lnTo>
                  <a:lnTo>
                    <a:pt x="4800189" y="846820"/>
                  </a:lnTo>
                  <a:lnTo>
                    <a:pt x="4828927" y="874503"/>
                  </a:lnTo>
                  <a:lnTo>
                    <a:pt x="4857333" y="902632"/>
                  </a:lnTo>
                  <a:lnTo>
                    <a:pt x="4885407" y="931205"/>
                  </a:lnTo>
                  <a:lnTo>
                    <a:pt x="4913150" y="960224"/>
                  </a:lnTo>
                  <a:lnTo>
                    <a:pt x="4940560" y="989688"/>
                  </a:lnTo>
                  <a:lnTo>
                    <a:pt x="4967639" y="1019598"/>
                  </a:lnTo>
                  <a:lnTo>
                    <a:pt x="4994387" y="1049952"/>
                  </a:lnTo>
                  <a:lnTo>
                    <a:pt x="5020802" y="1080752"/>
                  </a:lnTo>
                  <a:lnTo>
                    <a:pt x="5046886" y="1111997"/>
                  </a:lnTo>
                  <a:lnTo>
                    <a:pt x="5072638" y="1143687"/>
                  </a:lnTo>
                  <a:lnTo>
                    <a:pt x="5098058" y="1175823"/>
                  </a:lnTo>
                  <a:lnTo>
                    <a:pt x="5123146" y="1208404"/>
                  </a:lnTo>
                  <a:lnTo>
                    <a:pt x="5147903" y="1241430"/>
                  </a:lnTo>
                  <a:lnTo>
                    <a:pt x="5172327" y="1274901"/>
                  </a:lnTo>
                  <a:lnTo>
                    <a:pt x="5196421" y="1308817"/>
                  </a:lnTo>
                  <a:lnTo>
                    <a:pt x="5220182" y="1343179"/>
                  </a:lnTo>
                  <a:lnTo>
                    <a:pt x="5243611" y="1377986"/>
                  </a:lnTo>
                  <a:lnTo>
                    <a:pt x="5266709" y="1413238"/>
                  </a:lnTo>
                  <a:lnTo>
                    <a:pt x="5289475" y="1448935"/>
                  </a:lnTo>
                  <a:lnTo>
                    <a:pt x="5294937" y="145789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70801" y="3719465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5838" y="0"/>
                  </a:moveTo>
                  <a:lnTo>
                    <a:pt x="0" y="52309"/>
                  </a:lnTo>
                  <a:lnTo>
                    <a:pt x="95228" y="111992"/>
                  </a:lnTo>
                  <a:lnTo>
                    <a:pt x="85838" y="0"/>
                  </a:lnTo>
                  <a:close/>
                </a:path>
              </a:pathLst>
            </a:custGeom>
            <a:solidFill>
              <a:srgbClr val="1DB1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310770"/>
            <a:ext cx="19843750" cy="1351915"/>
          </a:xfrm>
          <a:custGeom>
            <a:avLst/>
            <a:gdLst/>
            <a:ahLst/>
            <a:cxnLst/>
            <a:rect l="l" t="t" r="r" b="b"/>
            <a:pathLst>
              <a:path w="19843750" h="1351914">
                <a:moveTo>
                  <a:pt x="19843748" y="0"/>
                </a:moveTo>
                <a:lnTo>
                  <a:pt x="0" y="0"/>
                </a:lnTo>
                <a:lnTo>
                  <a:pt x="0" y="1351375"/>
                </a:lnTo>
                <a:lnTo>
                  <a:pt x="19843748" y="1351375"/>
                </a:lnTo>
                <a:lnTo>
                  <a:pt x="19843748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889679" y="3029707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89679" y="2531984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1824362" y="7085651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2976245" y="7911962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05493" y="377977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1"/>
                </a:lnTo>
                <a:lnTo>
                  <a:pt x="54546" y="255046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10" y="656167"/>
                </a:lnTo>
                <a:lnTo>
                  <a:pt x="54546" y="698476"/>
                </a:lnTo>
                <a:lnTo>
                  <a:pt x="78547" y="739091"/>
                </a:lnTo>
                <a:lnTo>
                  <a:pt x="106912" y="777673"/>
                </a:lnTo>
                <a:lnTo>
                  <a:pt x="139640" y="813882"/>
                </a:lnTo>
                <a:lnTo>
                  <a:pt x="175849" y="846610"/>
                </a:lnTo>
                <a:lnTo>
                  <a:pt x="214431" y="874974"/>
                </a:lnTo>
                <a:lnTo>
                  <a:pt x="255046" y="898975"/>
                </a:lnTo>
                <a:lnTo>
                  <a:pt x="297355" y="918612"/>
                </a:lnTo>
                <a:lnTo>
                  <a:pt x="341020" y="933885"/>
                </a:lnTo>
                <a:lnTo>
                  <a:pt x="385702" y="944794"/>
                </a:lnTo>
                <a:lnTo>
                  <a:pt x="431062" y="951340"/>
                </a:lnTo>
                <a:lnTo>
                  <a:pt x="476761" y="953522"/>
                </a:lnTo>
                <a:lnTo>
                  <a:pt x="522459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6" y="918612"/>
                </a:lnTo>
                <a:lnTo>
                  <a:pt x="698476" y="898975"/>
                </a:lnTo>
                <a:lnTo>
                  <a:pt x="739091" y="874974"/>
                </a:lnTo>
                <a:lnTo>
                  <a:pt x="777672" y="846610"/>
                </a:lnTo>
                <a:lnTo>
                  <a:pt x="813881" y="813882"/>
                </a:lnTo>
                <a:lnTo>
                  <a:pt x="846609" y="777673"/>
                </a:lnTo>
                <a:lnTo>
                  <a:pt x="874974" y="739091"/>
                </a:lnTo>
                <a:lnTo>
                  <a:pt x="898974" y="698476"/>
                </a:lnTo>
                <a:lnTo>
                  <a:pt x="918611" y="656167"/>
                </a:lnTo>
                <a:lnTo>
                  <a:pt x="933884" y="612501"/>
                </a:lnTo>
                <a:lnTo>
                  <a:pt x="944794" y="567819"/>
                </a:lnTo>
                <a:lnTo>
                  <a:pt x="951339" y="522460"/>
                </a:lnTo>
                <a:lnTo>
                  <a:pt x="953521" y="476761"/>
                </a:lnTo>
                <a:lnTo>
                  <a:pt x="951339" y="431062"/>
                </a:lnTo>
                <a:lnTo>
                  <a:pt x="944794" y="385702"/>
                </a:lnTo>
                <a:lnTo>
                  <a:pt x="933884" y="341020"/>
                </a:lnTo>
                <a:lnTo>
                  <a:pt x="918611" y="297355"/>
                </a:lnTo>
                <a:lnTo>
                  <a:pt x="898974" y="255046"/>
                </a:lnTo>
                <a:lnTo>
                  <a:pt x="874974" y="214431"/>
                </a:lnTo>
                <a:lnTo>
                  <a:pt x="846609" y="175849"/>
                </a:lnTo>
                <a:lnTo>
                  <a:pt x="813881" y="139640"/>
                </a:lnTo>
                <a:lnTo>
                  <a:pt x="777672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6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59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D937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861636" y="40317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solidFill>
                  <a:schemeClr val="bg1"/>
                </a:solidFill>
                <a:latin typeface="Arial MT"/>
                <a:cs typeface="Arial MT"/>
              </a:rPr>
              <a:t>Us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02370" y="490662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799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5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89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799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7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EE220C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7480669" y="514966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18816" y="4178400"/>
            <a:ext cx="1388745" cy="788035"/>
            <a:chOff x="8218816" y="4178400"/>
            <a:chExt cx="1388745" cy="788035"/>
          </a:xfrm>
        </p:grpSpPr>
        <p:sp>
          <p:nvSpPr>
            <p:cNvPr id="16" name="object 16"/>
            <p:cNvSpPr/>
            <p:nvPr/>
          </p:nvSpPr>
          <p:spPr>
            <a:xfrm>
              <a:off x="8229293" y="4227182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5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501621" y="4178400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89" y="99895"/>
                  </a:lnTo>
                  <a:lnTo>
                    <a:pt x="105489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972376" y="406781"/>
            <a:ext cx="4703701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80110" marR="5080" indent="-880744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GED: </a:t>
            </a:r>
            <a:r>
              <a:rPr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b="1" spc="3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b="1" spc="3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55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b="1" spc="35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4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b="1" spc="40" dirty="0">
                <a:solidFill>
                  <a:schemeClr val="bg1">
                    <a:lumMod val="75000"/>
                  </a:schemeClr>
                </a:solidFill>
                <a:latin typeface="Arial MT"/>
                <a:cs typeface="Arial MT"/>
              </a:rPr>
              <a:t> </a:t>
            </a:r>
            <a:r>
              <a:rPr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b="1" spc="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-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19519" y="449574"/>
            <a:ext cx="3211830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Structure Graph Motif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25702" y="3925561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7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496324" y="545041"/>
            <a:ext cx="303530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5080" algn="ctr">
              <a:lnSpc>
                <a:spcPts val="3350"/>
              </a:lnSpc>
              <a:spcBef>
                <a:spcPts val="550"/>
              </a:spcBef>
            </a:pPr>
            <a:r>
              <a:rPr lang="en-US" sz="3100" b="1" spc="-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Final Data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29187" y="21604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17369451" y="2656812"/>
            <a:ext cx="1104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solidFill>
                  <a:schemeClr val="bg1"/>
                </a:solidFill>
                <a:latin typeface="Arial MT"/>
                <a:cs typeface="Arial MT"/>
              </a:rPr>
              <a:t>Speaker</a:t>
            </a:r>
            <a:endParaRPr sz="22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990512" y="3302842"/>
            <a:ext cx="10424795" cy="4659630"/>
            <a:chOff x="6990512" y="3302842"/>
            <a:chExt cx="10424795" cy="4659630"/>
          </a:xfrm>
        </p:grpSpPr>
        <p:sp>
          <p:nvSpPr>
            <p:cNvPr id="25" name="object 25"/>
            <p:cNvSpPr/>
            <p:nvPr/>
          </p:nvSpPr>
          <p:spPr>
            <a:xfrm>
              <a:off x="13823503" y="3313320"/>
              <a:ext cx="3581400" cy="4568190"/>
            </a:xfrm>
            <a:custGeom>
              <a:avLst/>
              <a:gdLst/>
              <a:ahLst/>
              <a:cxnLst/>
              <a:rect l="l" t="t" r="r" b="b"/>
              <a:pathLst>
                <a:path w="3581400" h="4568190">
                  <a:moveTo>
                    <a:pt x="3580879" y="0"/>
                  </a:moveTo>
                  <a:lnTo>
                    <a:pt x="3539496" y="38072"/>
                  </a:lnTo>
                  <a:lnTo>
                    <a:pt x="3498292" y="76172"/>
                  </a:lnTo>
                  <a:lnTo>
                    <a:pt x="3457269" y="114299"/>
                  </a:lnTo>
                  <a:lnTo>
                    <a:pt x="3416427" y="152454"/>
                  </a:lnTo>
                  <a:lnTo>
                    <a:pt x="3375765" y="190636"/>
                  </a:lnTo>
                  <a:lnTo>
                    <a:pt x="3335283" y="228846"/>
                  </a:lnTo>
                  <a:lnTo>
                    <a:pt x="3294982" y="267083"/>
                  </a:lnTo>
                  <a:lnTo>
                    <a:pt x="3254861" y="305348"/>
                  </a:lnTo>
                  <a:lnTo>
                    <a:pt x="3214921" y="343640"/>
                  </a:lnTo>
                  <a:lnTo>
                    <a:pt x="3175161" y="381960"/>
                  </a:lnTo>
                  <a:lnTo>
                    <a:pt x="3135582" y="420308"/>
                  </a:lnTo>
                  <a:lnTo>
                    <a:pt x="3096183" y="458682"/>
                  </a:lnTo>
                  <a:lnTo>
                    <a:pt x="3056965" y="497085"/>
                  </a:lnTo>
                  <a:lnTo>
                    <a:pt x="3017927" y="535515"/>
                  </a:lnTo>
                  <a:lnTo>
                    <a:pt x="2979070" y="573972"/>
                  </a:lnTo>
                  <a:lnTo>
                    <a:pt x="2940393" y="612457"/>
                  </a:lnTo>
                  <a:lnTo>
                    <a:pt x="2901897" y="650969"/>
                  </a:lnTo>
                  <a:lnTo>
                    <a:pt x="2863581" y="689509"/>
                  </a:lnTo>
                  <a:lnTo>
                    <a:pt x="2825445" y="728077"/>
                  </a:lnTo>
                  <a:lnTo>
                    <a:pt x="2787490" y="766672"/>
                  </a:lnTo>
                  <a:lnTo>
                    <a:pt x="2749716" y="805294"/>
                  </a:lnTo>
                  <a:lnTo>
                    <a:pt x="2712121" y="843944"/>
                  </a:lnTo>
                  <a:lnTo>
                    <a:pt x="2674708" y="882621"/>
                  </a:lnTo>
                  <a:lnTo>
                    <a:pt x="2637475" y="921326"/>
                  </a:lnTo>
                  <a:lnTo>
                    <a:pt x="2600422" y="960059"/>
                  </a:lnTo>
                  <a:lnTo>
                    <a:pt x="2563550" y="998819"/>
                  </a:lnTo>
                  <a:lnTo>
                    <a:pt x="2526858" y="1037606"/>
                  </a:lnTo>
                  <a:lnTo>
                    <a:pt x="2490347" y="1076421"/>
                  </a:lnTo>
                  <a:lnTo>
                    <a:pt x="2454016" y="1115264"/>
                  </a:lnTo>
                  <a:lnTo>
                    <a:pt x="2417865" y="1154134"/>
                  </a:lnTo>
                  <a:lnTo>
                    <a:pt x="2381895" y="1193031"/>
                  </a:lnTo>
                  <a:lnTo>
                    <a:pt x="2346106" y="1231956"/>
                  </a:lnTo>
                  <a:lnTo>
                    <a:pt x="2310497" y="1270909"/>
                  </a:lnTo>
                  <a:lnTo>
                    <a:pt x="2275068" y="1309889"/>
                  </a:lnTo>
                  <a:lnTo>
                    <a:pt x="2239820" y="1348896"/>
                  </a:lnTo>
                  <a:lnTo>
                    <a:pt x="2204753" y="1387931"/>
                  </a:lnTo>
                  <a:lnTo>
                    <a:pt x="2169866" y="1426994"/>
                  </a:lnTo>
                  <a:lnTo>
                    <a:pt x="2135159" y="1466084"/>
                  </a:lnTo>
                  <a:lnTo>
                    <a:pt x="2100633" y="1505201"/>
                  </a:lnTo>
                  <a:lnTo>
                    <a:pt x="2066287" y="1544346"/>
                  </a:lnTo>
                  <a:lnTo>
                    <a:pt x="2032122" y="1583519"/>
                  </a:lnTo>
                  <a:lnTo>
                    <a:pt x="1998137" y="1622719"/>
                  </a:lnTo>
                  <a:lnTo>
                    <a:pt x="1964333" y="1661947"/>
                  </a:lnTo>
                  <a:lnTo>
                    <a:pt x="1930709" y="1701202"/>
                  </a:lnTo>
                  <a:lnTo>
                    <a:pt x="1897265" y="1740484"/>
                  </a:lnTo>
                  <a:lnTo>
                    <a:pt x="1864003" y="1779794"/>
                  </a:lnTo>
                  <a:lnTo>
                    <a:pt x="1830920" y="1819132"/>
                  </a:lnTo>
                  <a:lnTo>
                    <a:pt x="1798018" y="1858497"/>
                  </a:lnTo>
                  <a:lnTo>
                    <a:pt x="1765297" y="1897890"/>
                  </a:lnTo>
                  <a:lnTo>
                    <a:pt x="1732756" y="1937310"/>
                  </a:lnTo>
                  <a:lnTo>
                    <a:pt x="1700395" y="1976757"/>
                  </a:lnTo>
                  <a:lnTo>
                    <a:pt x="1668215" y="2016232"/>
                  </a:lnTo>
                  <a:lnTo>
                    <a:pt x="1636215" y="2055735"/>
                  </a:lnTo>
                  <a:lnTo>
                    <a:pt x="1604396" y="2095265"/>
                  </a:lnTo>
                  <a:lnTo>
                    <a:pt x="1572757" y="2134823"/>
                  </a:lnTo>
                  <a:lnTo>
                    <a:pt x="1541299" y="2174408"/>
                  </a:lnTo>
                  <a:lnTo>
                    <a:pt x="1510021" y="2214021"/>
                  </a:lnTo>
                  <a:lnTo>
                    <a:pt x="1478924" y="2253661"/>
                  </a:lnTo>
                  <a:lnTo>
                    <a:pt x="1448007" y="2293329"/>
                  </a:lnTo>
                  <a:lnTo>
                    <a:pt x="1417271" y="2333024"/>
                  </a:lnTo>
                  <a:lnTo>
                    <a:pt x="1386715" y="2372746"/>
                  </a:lnTo>
                  <a:lnTo>
                    <a:pt x="1356339" y="2412497"/>
                  </a:lnTo>
                  <a:lnTo>
                    <a:pt x="1326144" y="2452274"/>
                  </a:lnTo>
                  <a:lnTo>
                    <a:pt x="1296130" y="2492080"/>
                  </a:lnTo>
                  <a:lnTo>
                    <a:pt x="1266296" y="2531912"/>
                  </a:lnTo>
                  <a:lnTo>
                    <a:pt x="1236642" y="2571772"/>
                  </a:lnTo>
                  <a:lnTo>
                    <a:pt x="1207169" y="2611660"/>
                  </a:lnTo>
                  <a:lnTo>
                    <a:pt x="1177876" y="2651575"/>
                  </a:lnTo>
                  <a:lnTo>
                    <a:pt x="1148764" y="2691518"/>
                  </a:lnTo>
                  <a:lnTo>
                    <a:pt x="1119832" y="2731488"/>
                  </a:lnTo>
                  <a:lnTo>
                    <a:pt x="1091081" y="2771486"/>
                  </a:lnTo>
                  <a:lnTo>
                    <a:pt x="1062510" y="2811511"/>
                  </a:lnTo>
                  <a:lnTo>
                    <a:pt x="1034120" y="2851564"/>
                  </a:lnTo>
                  <a:lnTo>
                    <a:pt x="1005910" y="2891645"/>
                  </a:lnTo>
                  <a:lnTo>
                    <a:pt x="977880" y="2931752"/>
                  </a:lnTo>
                  <a:lnTo>
                    <a:pt x="950032" y="2971888"/>
                  </a:lnTo>
                  <a:lnTo>
                    <a:pt x="922363" y="3012050"/>
                  </a:lnTo>
                  <a:lnTo>
                    <a:pt x="894875" y="3052241"/>
                  </a:lnTo>
                  <a:lnTo>
                    <a:pt x="867567" y="3092458"/>
                  </a:lnTo>
                  <a:lnTo>
                    <a:pt x="840440" y="3132704"/>
                  </a:lnTo>
                  <a:lnTo>
                    <a:pt x="813494" y="3172977"/>
                  </a:lnTo>
                  <a:lnTo>
                    <a:pt x="786728" y="3213277"/>
                  </a:lnTo>
                  <a:lnTo>
                    <a:pt x="760142" y="3253605"/>
                  </a:lnTo>
                  <a:lnTo>
                    <a:pt x="733737" y="3293960"/>
                  </a:lnTo>
                  <a:lnTo>
                    <a:pt x="707512" y="3334343"/>
                  </a:lnTo>
                  <a:lnTo>
                    <a:pt x="681468" y="3374753"/>
                  </a:lnTo>
                  <a:lnTo>
                    <a:pt x="655604" y="3415191"/>
                  </a:lnTo>
                  <a:lnTo>
                    <a:pt x="629921" y="3455657"/>
                  </a:lnTo>
                  <a:lnTo>
                    <a:pt x="604418" y="3496149"/>
                  </a:lnTo>
                  <a:lnTo>
                    <a:pt x="579095" y="3536670"/>
                  </a:lnTo>
                  <a:lnTo>
                    <a:pt x="553953" y="3577218"/>
                  </a:lnTo>
                  <a:lnTo>
                    <a:pt x="528992" y="3617793"/>
                  </a:lnTo>
                  <a:lnTo>
                    <a:pt x="504211" y="3658396"/>
                  </a:lnTo>
                  <a:lnTo>
                    <a:pt x="479610" y="3699026"/>
                  </a:lnTo>
                  <a:lnTo>
                    <a:pt x="455190" y="3739684"/>
                  </a:lnTo>
                  <a:lnTo>
                    <a:pt x="430950" y="3780370"/>
                  </a:lnTo>
                  <a:lnTo>
                    <a:pt x="406891" y="3821083"/>
                  </a:lnTo>
                  <a:lnTo>
                    <a:pt x="383013" y="3861823"/>
                  </a:lnTo>
                  <a:lnTo>
                    <a:pt x="359314" y="3902591"/>
                  </a:lnTo>
                  <a:lnTo>
                    <a:pt x="335797" y="3943386"/>
                  </a:lnTo>
                  <a:lnTo>
                    <a:pt x="312459" y="3984209"/>
                  </a:lnTo>
                  <a:lnTo>
                    <a:pt x="289302" y="4025060"/>
                  </a:lnTo>
                  <a:lnTo>
                    <a:pt x="266326" y="4065938"/>
                  </a:lnTo>
                  <a:lnTo>
                    <a:pt x="243530" y="4106843"/>
                  </a:lnTo>
                  <a:lnTo>
                    <a:pt x="220915" y="4147776"/>
                  </a:lnTo>
                  <a:lnTo>
                    <a:pt x="198480" y="4188737"/>
                  </a:lnTo>
                  <a:lnTo>
                    <a:pt x="176225" y="4229725"/>
                  </a:lnTo>
                  <a:lnTo>
                    <a:pt x="154151" y="4270740"/>
                  </a:lnTo>
                  <a:lnTo>
                    <a:pt x="132258" y="4311783"/>
                  </a:lnTo>
                  <a:lnTo>
                    <a:pt x="110545" y="4352854"/>
                  </a:lnTo>
                  <a:lnTo>
                    <a:pt x="89012" y="4393952"/>
                  </a:lnTo>
                  <a:lnTo>
                    <a:pt x="67660" y="4435077"/>
                  </a:lnTo>
                  <a:lnTo>
                    <a:pt x="46488" y="4476230"/>
                  </a:lnTo>
                  <a:lnTo>
                    <a:pt x="25497" y="4517411"/>
                  </a:lnTo>
                  <a:lnTo>
                    <a:pt x="4686" y="4558619"/>
                  </a:lnTo>
                  <a:lnTo>
                    <a:pt x="0" y="456803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83172" y="7849596"/>
              <a:ext cx="90170" cy="112395"/>
            </a:xfrm>
            <a:custGeom>
              <a:avLst/>
              <a:gdLst/>
              <a:ahLst/>
              <a:cxnLst/>
              <a:rect l="l" t="t" r="r" b="b"/>
              <a:pathLst>
                <a:path w="90169" h="112395">
                  <a:moveTo>
                    <a:pt x="0" y="0"/>
                  </a:moveTo>
                  <a:lnTo>
                    <a:pt x="219" y="112385"/>
                  </a:lnTo>
                  <a:lnTo>
                    <a:pt x="89997" y="4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000989" y="3631538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750343" y="4910072"/>
            <a:ext cx="163448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" dirty="0">
                <a:solidFill>
                  <a:schemeClr val="bg1"/>
                </a:solidFill>
                <a:latin typeface="Arial MT"/>
                <a:cs typeface="Arial MT"/>
              </a:rPr>
              <a:t>Subgraph</a:t>
            </a:r>
            <a:endParaRPr sz="28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484340" y="2035779"/>
            <a:ext cx="4194810" cy="6393180"/>
            <a:chOff x="1484340" y="2035779"/>
            <a:chExt cx="4194810" cy="6393180"/>
          </a:xfrm>
        </p:grpSpPr>
        <p:sp>
          <p:nvSpPr>
            <p:cNvPr id="30" name="object 30"/>
            <p:cNvSpPr/>
            <p:nvPr/>
          </p:nvSpPr>
          <p:spPr>
            <a:xfrm>
              <a:off x="3165297" y="2531992"/>
              <a:ext cx="739140" cy="502920"/>
            </a:xfrm>
            <a:custGeom>
              <a:avLst/>
              <a:gdLst/>
              <a:ahLst/>
              <a:cxnLst/>
              <a:rect l="l" t="t" r="r" b="b"/>
              <a:pathLst>
                <a:path w="739139" h="502919">
                  <a:moveTo>
                    <a:pt x="738847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738847" y="502805"/>
                  </a:lnTo>
                  <a:lnTo>
                    <a:pt x="738847" y="497725"/>
                  </a:lnTo>
                  <a:close/>
                </a:path>
                <a:path w="739139" h="502919">
                  <a:moveTo>
                    <a:pt x="738847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738847" y="5092"/>
                  </a:lnTo>
                  <a:lnTo>
                    <a:pt x="73884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5021" y="2531992"/>
              <a:ext cx="569595" cy="502920"/>
            </a:xfrm>
            <a:custGeom>
              <a:avLst/>
              <a:gdLst/>
              <a:ahLst/>
              <a:cxnLst/>
              <a:rect l="l" t="t" r="r" b="b"/>
              <a:pathLst>
                <a:path w="569595" h="502919">
                  <a:moveTo>
                    <a:pt x="569201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569201" y="502805"/>
                  </a:lnTo>
                  <a:lnTo>
                    <a:pt x="569201" y="497725"/>
                  </a:lnTo>
                  <a:close/>
                </a:path>
                <a:path w="569595" h="502919">
                  <a:moveTo>
                    <a:pt x="569201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569201" y="5092"/>
                  </a:lnTo>
                  <a:lnTo>
                    <a:pt x="569201" y="0"/>
                  </a:lnTo>
                  <a:close/>
                </a:path>
              </a:pathLst>
            </a:custGeom>
            <a:solidFill>
              <a:srgbClr val="61D83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5099" y="2531992"/>
              <a:ext cx="1104265" cy="502920"/>
            </a:xfrm>
            <a:custGeom>
              <a:avLst/>
              <a:gdLst/>
              <a:ahLst/>
              <a:cxnLst/>
              <a:rect l="l" t="t" r="r" b="b"/>
              <a:pathLst>
                <a:path w="1104264" h="502919">
                  <a:moveTo>
                    <a:pt x="1103820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1103820" y="502805"/>
                  </a:lnTo>
                  <a:lnTo>
                    <a:pt x="1103820" y="497725"/>
                  </a:lnTo>
                  <a:close/>
                </a:path>
                <a:path w="1104264" h="502919">
                  <a:moveTo>
                    <a:pt x="1103820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1103820" y="5092"/>
                  </a:lnTo>
                  <a:lnTo>
                    <a:pt x="1103820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970952" y="2046257"/>
              <a:ext cx="25400" cy="396240"/>
            </a:xfrm>
            <a:custGeom>
              <a:avLst/>
              <a:gdLst/>
              <a:ahLst/>
              <a:cxnLst/>
              <a:rect l="l" t="t" r="r" b="b"/>
              <a:pathLst>
                <a:path w="25400" h="396239">
                  <a:moveTo>
                    <a:pt x="0" y="0"/>
                  </a:moveTo>
                  <a:lnTo>
                    <a:pt x="24473" y="385407"/>
                  </a:lnTo>
                  <a:lnTo>
                    <a:pt x="25136" y="395858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945266" y="2428481"/>
              <a:ext cx="100330" cy="103505"/>
            </a:xfrm>
            <a:custGeom>
              <a:avLst/>
              <a:gdLst/>
              <a:ahLst/>
              <a:cxnLst/>
              <a:rect l="l" t="t" r="r" b="b"/>
              <a:pathLst>
                <a:path w="100330" h="103505">
                  <a:moveTo>
                    <a:pt x="100318" y="0"/>
                  </a:moveTo>
                  <a:lnTo>
                    <a:pt x="0" y="6370"/>
                  </a:lnTo>
                  <a:lnTo>
                    <a:pt x="56529" y="103503"/>
                  </a:lnTo>
                  <a:lnTo>
                    <a:pt x="100318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173649" y="2046257"/>
              <a:ext cx="35560" cy="396240"/>
            </a:xfrm>
            <a:custGeom>
              <a:avLst/>
              <a:gdLst/>
              <a:ahLst/>
              <a:cxnLst/>
              <a:rect l="l" t="t" r="r" b="b"/>
              <a:pathLst>
                <a:path w="35560" h="396239">
                  <a:moveTo>
                    <a:pt x="0" y="0"/>
                  </a:moveTo>
                  <a:lnTo>
                    <a:pt x="34512" y="385604"/>
                  </a:lnTo>
                  <a:lnTo>
                    <a:pt x="35446" y="39603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158102" y="2427383"/>
              <a:ext cx="100330" cy="104775"/>
            </a:xfrm>
            <a:custGeom>
              <a:avLst/>
              <a:gdLst/>
              <a:ahLst/>
              <a:cxnLst/>
              <a:rect l="l" t="t" r="r" b="b"/>
              <a:pathLst>
                <a:path w="100329" h="104775">
                  <a:moveTo>
                    <a:pt x="100119" y="0"/>
                  </a:moveTo>
                  <a:lnTo>
                    <a:pt x="0" y="8960"/>
                  </a:lnTo>
                  <a:lnTo>
                    <a:pt x="59020" y="104601"/>
                  </a:lnTo>
                  <a:lnTo>
                    <a:pt x="100119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84340" y="7044003"/>
              <a:ext cx="1384935" cy="1384935"/>
            </a:xfrm>
            <a:custGeom>
              <a:avLst/>
              <a:gdLst/>
              <a:ahLst/>
              <a:cxnLst/>
              <a:rect l="l" t="t" r="r" b="b"/>
              <a:pathLst>
                <a:path w="1384935" h="1384934">
                  <a:moveTo>
                    <a:pt x="692452" y="0"/>
                  </a:moveTo>
                  <a:lnTo>
                    <a:pt x="648173" y="1408"/>
                  </a:lnTo>
                  <a:lnTo>
                    <a:pt x="604039" y="5633"/>
                  </a:lnTo>
                  <a:lnTo>
                    <a:pt x="560198" y="12675"/>
                  </a:lnTo>
                  <a:lnTo>
                    <a:pt x="516793" y="22534"/>
                  </a:lnTo>
                  <a:lnTo>
                    <a:pt x="473973" y="35210"/>
                  </a:lnTo>
                  <a:lnTo>
                    <a:pt x="431881" y="50703"/>
                  </a:lnTo>
                  <a:lnTo>
                    <a:pt x="390665" y="69013"/>
                  </a:lnTo>
                  <a:lnTo>
                    <a:pt x="350469" y="90139"/>
                  </a:lnTo>
                  <a:lnTo>
                    <a:pt x="311441" y="114083"/>
                  </a:lnTo>
                  <a:lnTo>
                    <a:pt x="273725" y="140843"/>
                  </a:lnTo>
                  <a:lnTo>
                    <a:pt x="237467" y="170420"/>
                  </a:lnTo>
                  <a:lnTo>
                    <a:pt x="202814" y="202814"/>
                  </a:lnTo>
                  <a:lnTo>
                    <a:pt x="170420" y="237467"/>
                  </a:lnTo>
                  <a:lnTo>
                    <a:pt x="140843" y="273725"/>
                  </a:lnTo>
                  <a:lnTo>
                    <a:pt x="114083" y="311441"/>
                  </a:lnTo>
                  <a:lnTo>
                    <a:pt x="90139" y="350469"/>
                  </a:lnTo>
                  <a:lnTo>
                    <a:pt x="69013" y="390665"/>
                  </a:lnTo>
                  <a:lnTo>
                    <a:pt x="50703" y="431881"/>
                  </a:lnTo>
                  <a:lnTo>
                    <a:pt x="35210" y="473973"/>
                  </a:lnTo>
                  <a:lnTo>
                    <a:pt x="22534" y="516793"/>
                  </a:lnTo>
                  <a:lnTo>
                    <a:pt x="12675" y="560198"/>
                  </a:lnTo>
                  <a:lnTo>
                    <a:pt x="5633" y="604039"/>
                  </a:lnTo>
                  <a:lnTo>
                    <a:pt x="1408" y="648173"/>
                  </a:lnTo>
                  <a:lnTo>
                    <a:pt x="0" y="692452"/>
                  </a:lnTo>
                  <a:lnTo>
                    <a:pt x="1408" y="736731"/>
                  </a:lnTo>
                  <a:lnTo>
                    <a:pt x="5633" y="780864"/>
                  </a:lnTo>
                  <a:lnTo>
                    <a:pt x="12675" y="824706"/>
                  </a:lnTo>
                  <a:lnTo>
                    <a:pt x="22534" y="868110"/>
                  </a:lnTo>
                  <a:lnTo>
                    <a:pt x="35210" y="910931"/>
                  </a:lnTo>
                  <a:lnTo>
                    <a:pt x="50703" y="953022"/>
                  </a:lnTo>
                  <a:lnTo>
                    <a:pt x="69013" y="994239"/>
                  </a:lnTo>
                  <a:lnTo>
                    <a:pt x="90139" y="1034434"/>
                  </a:lnTo>
                  <a:lnTo>
                    <a:pt x="114083" y="1073463"/>
                  </a:lnTo>
                  <a:lnTo>
                    <a:pt x="140843" y="1111179"/>
                  </a:lnTo>
                  <a:lnTo>
                    <a:pt x="170420" y="1147436"/>
                  </a:lnTo>
                  <a:lnTo>
                    <a:pt x="202814" y="1182090"/>
                  </a:lnTo>
                  <a:lnTo>
                    <a:pt x="237467" y="1214484"/>
                  </a:lnTo>
                  <a:lnTo>
                    <a:pt x="273725" y="1244061"/>
                  </a:lnTo>
                  <a:lnTo>
                    <a:pt x="311441" y="1270821"/>
                  </a:lnTo>
                  <a:lnTo>
                    <a:pt x="350469" y="1294764"/>
                  </a:lnTo>
                  <a:lnTo>
                    <a:pt x="390665" y="1315891"/>
                  </a:lnTo>
                  <a:lnTo>
                    <a:pt x="431881" y="1334200"/>
                  </a:lnTo>
                  <a:lnTo>
                    <a:pt x="473973" y="1349693"/>
                  </a:lnTo>
                  <a:lnTo>
                    <a:pt x="516793" y="1362369"/>
                  </a:lnTo>
                  <a:lnTo>
                    <a:pt x="560198" y="1372228"/>
                  </a:lnTo>
                  <a:lnTo>
                    <a:pt x="604039" y="1379270"/>
                  </a:lnTo>
                  <a:lnTo>
                    <a:pt x="648173" y="1383495"/>
                  </a:lnTo>
                  <a:lnTo>
                    <a:pt x="692452" y="1384904"/>
                  </a:lnTo>
                  <a:lnTo>
                    <a:pt x="736731" y="1383495"/>
                  </a:lnTo>
                  <a:lnTo>
                    <a:pt x="780864" y="1379270"/>
                  </a:lnTo>
                  <a:lnTo>
                    <a:pt x="824706" y="1372228"/>
                  </a:lnTo>
                  <a:lnTo>
                    <a:pt x="868110" y="1362369"/>
                  </a:lnTo>
                  <a:lnTo>
                    <a:pt x="910931" y="1349693"/>
                  </a:lnTo>
                  <a:lnTo>
                    <a:pt x="953022" y="1334200"/>
                  </a:lnTo>
                  <a:lnTo>
                    <a:pt x="994239" y="1315891"/>
                  </a:lnTo>
                  <a:lnTo>
                    <a:pt x="1034434" y="1294764"/>
                  </a:lnTo>
                  <a:lnTo>
                    <a:pt x="1073463" y="1270821"/>
                  </a:lnTo>
                  <a:lnTo>
                    <a:pt x="1111179" y="1244061"/>
                  </a:lnTo>
                  <a:lnTo>
                    <a:pt x="1147436" y="1214484"/>
                  </a:lnTo>
                  <a:lnTo>
                    <a:pt x="1182090" y="1182090"/>
                  </a:lnTo>
                  <a:lnTo>
                    <a:pt x="1214484" y="1147436"/>
                  </a:lnTo>
                  <a:lnTo>
                    <a:pt x="1244061" y="1111179"/>
                  </a:lnTo>
                  <a:lnTo>
                    <a:pt x="1270821" y="1073463"/>
                  </a:lnTo>
                  <a:lnTo>
                    <a:pt x="1294764" y="1034434"/>
                  </a:lnTo>
                  <a:lnTo>
                    <a:pt x="1315891" y="994239"/>
                  </a:lnTo>
                  <a:lnTo>
                    <a:pt x="1334200" y="953022"/>
                  </a:lnTo>
                  <a:lnTo>
                    <a:pt x="1349693" y="910931"/>
                  </a:lnTo>
                  <a:lnTo>
                    <a:pt x="1362369" y="868110"/>
                  </a:lnTo>
                  <a:lnTo>
                    <a:pt x="1372228" y="824706"/>
                  </a:lnTo>
                  <a:lnTo>
                    <a:pt x="1379270" y="780864"/>
                  </a:lnTo>
                  <a:lnTo>
                    <a:pt x="1383495" y="736731"/>
                  </a:lnTo>
                  <a:lnTo>
                    <a:pt x="1384904" y="692452"/>
                  </a:lnTo>
                  <a:lnTo>
                    <a:pt x="1383495" y="648173"/>
                  </a:lnTo>
                  <a:lnTo>
                    <a:pt x="1379270" y="604039"/>
                  </a:lnTo>
                  <a:lnTo>
                    <a:pt x="1372228" y="560198"/>
                  </a:lnTo>
                  <a:lnTo>
                    <a:pt x="1362369" y="516793"/>
                  </a:lnTo>
                  <a:lnTo>
                    <a:pt x="1349693" y="473973"/>
                  </a:lnTo>
                  <a:lnTo>
                    <a:pt x="1334200" y="431881"/>
                  </a:lnTo>
                  <a:lnTo>
                    <a:pt x="1315891" y="390665"/>
                  </a:lnTo>
                  <a:lnTo>
                    <a:pt x="1294764" y="350469"/>
                  </a:lnTo>
                  <a:lnTo>
                    <a:pt x="1270821" y="311441"/>
                  </a:lnTo>
                  <a:lnTo>
                    <a:pt x="1244061" y="273725"/>
                  </a:lnTo>
                  <a:lnTo>
                    <a:pt x="1214484" y="237467"/>
                  </a:lnTo>
                  <a:lnTo>
                    <a:pt x="1182090" y="202814"/>
                  </a:lnTo>
                  <a:lnTo>
                    <a:pt x="1147436" y="170420"/>
                  </a:lnTo>
                  <a:lnTo>
                    <a:pt x="1111179" y="140843"/>
                  </a:lnTo>
                  <a:lnTo>
                    <a:pt x="1073463" y="114083"/>
                  </a:lnTo>
                  <a:lnTo>
                    <a:pt x="1034434" y="90139"/>
                  </a:lnTo>
                  <a:lnTo>
                    <a:pt x="994239" y="69013"/>
                  </a:lnTo>
                  <a:lnTo>
                    <a:pt x="953022" y="50703"/>
                  </a:lnTo>
                  <a:lnTo>
                    <a:pt x="910931" y="35210"/>
                  </a:lnTo>
                  <a:lnTo>
                    <a:pt x="868110" y="22534"/>
                  </a:lnTo>
                  <a:lnTo>
                    <a:pt x="824706" y="12675"/>
                  </a:lnTo>
                  <a:lnTo>
                    <a:pt x="780864" y="5633"/>
                  </a:lnTo>
                  <a:lnTo>
                    <a:pt x="736731" y="1408"/>
                  </a:lnTo>
                  <a:lnTo>
                    <a:pt x="69245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367617" y="7517432"/>
            <a:ext cx="1776511" cy="6801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6860" marR="5080" indent="-264795">
              <a:lnSpc>
                <a:spcPct val="103099"/>
              </a:lnSpc>
              <a:spcBef>
                <a:spcPts val="45"/>
              </a:spcBef>
            </a:pPr>
            <a:r>
              <a:rPr sz="220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JUDGE</a:t>
            </a:r>
            <a:r>
              <a:rPr lang="en-US" sz="220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MENT</a:t>
            </a:r>
            <a:r>
              <a:rPr sz="220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(-</a:t>
            </a:r>
            <a:r>
              <a:rPr sz="2200" spc="-2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1)</a:t>
            </a:r>
            <a:endParaRPr sz="220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61971" y="7038915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4" y="22534"/>
                </a:lnTo>
                <a:lnTo>
                  <a:pt x="473973" y="35210"/>
                </a:lnTo>
                <a:lnTo>
                  <a:pt x="431882" y="50703"/>
                </a:lnTo>
                <a:lnTo>
                  <a:pt x="390665" y="69013"/>
                </a:lnTo>
                <a:lnTo>
                  <a:pt x="350470" y="90139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8" y="170420"/>
                </a:lnTo>
                <a:lnTo>
                  <a:pt x="202815" y="202814"/>
                </a:lnTo>
                <a:lnTo>
                  <a:pt x="170420" y="237467"/>
                </a:lnTo>
                <a:lnTo>
                  <a:pt x="140843" y="273724"/>
                </a:lnTo>
                <a:lnTo>
                  <a:pt x="114083" y="311440"/>
                </a:lnTo>
                <a:lnTo>
                  <a:pt x="90140" y="350469"/>
                </a:lnTo>
                <a:lnTo>
                  <a:pt x="69013" y="390664"/>
                </a:lnTo>
                <a:lnTo>
                  <a:pt x="50703" y="431881"/>
                </a:lnTo>
                <a:lnTo>
                  <a:pt x="35210" y="473972"/>
                </a:lnTo>
                <a:lnTo>
                  <a:pt x="22535" y="516793"/>
                </a:lnTo>
                <a:lnTo>
                  <a:pt x="12675" y="560197"/>
                </a:lnTo>
                <a:lnTo>
                  <a:pt x="5633" y="604039"/>
                </a:lnTo>
                <a:lnTo>
                  <a:pt x="1408" y="648172"/>
                </a:lnTo>
                <a:lnTo>
                  <a:pt x="0" y="692451"/>
                </a:lnTo>
                <a:lnTo>
                  <a:pt x="1408" y="736730"/>
                </a:lnTo>
                <a:lnTo>
                  <a:pt x="5633" y="780864"/>
                </a:lnTo>
                <a:lnTo>
                  <a:pt x="12675" y="824705"/>
                </a:lnTo>
                <a:lnTo>
                  <a:pt x="22535" y="868109"/>
                </a:lnTo>
                <a:lnTo>
                  <a:pt x="35210" y="910930"/>
                </a:lnTo>
                <a:lnTo>
                  <a:pt x="50703" y="953022"/>
                </a:lnTo>
                <a:lnTo>
                  <a:pt x="69013" y="994238"/>
                </a:lnTo>
                <a:lnTo>
                  <a:pt x="90140" y="1034433"/>
                </a:lnTo>
                <a:lnTo>
                  <a:pt x="114083" y="1073462"/>
                </a:lnTo>
                <a:lnTo>
                  <a:pt x="140843" y="1111178"/>
                </a:lnTo>
                <a:lnTo>
                  <a:pt x="170420" y="1147435"/>
                </a:lnTo>
                <a:lnTo>
                  <a:pt x="202815" y="1182089"/>
                </a:lnTo>
                <a:lnTo>
                  <a:pt x="237468" y="1214483"/>
                </a:lnTo>
                <a:lnTo>
                  <a:pt x="273725" y="1244060"/>
                </a:lnTo>
                <a:lnTo>
                  <a:pt x="311441" y="1270820"/>
                </a:lnTo>
                <a:lnTo>
                  <a:pt x="350470" y="1294764"/>
                </a:lnTo>
                <a:lnTo>
                  <a:pt x="390665" y="1315890"/>
                </a:lnTo>
                <a:lnTo>
                  <a:pt x="431882" y="1334200"/>
                </a:lnTo>
                <a:lnTo>
                  <a:pt x="473973" y="1349693"/>
                </a:lnTo>
                <a:lnTo>
                  <a:pt x="516794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5"/>
                </a:lnTo>
                <a:lnTo>
                  <a:pt x="692452" y="1384904"/>
                </a:lnTo>
                <a:lnTo>
                  <a:pt x="736731" y="1383495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9" y="1315890"/>
                </a:lnTo>
                <a:lnTo>
                  <a:pt x="1034434" y="1294764"/>
                </a:lnTo>
                <a:lnTo>
                  <a:pt x="1073463" y="1270820"/>
                </a:lnTo>
                <a:lnTo>
                  <a:pt x="1111179" y="1244060"/>
                </a:lnTo>
                <a:lnTo>
                  <a:pt x="1147436" y="1214483"/>
                </a:lnTo>
                <a:lnTo>
                  <a:pt x="1182089" y="1182089"/>
                </a:lnTo>
                <a:lnTo>
                  <a:pt x="1214483" y="1147435"/>
                </a:lnTo>
                <a:lnTo>
                  <a:pt x="1244061" y="1111178"/>
                </a:lnTo>
                <a:lnTo>
                  <a:pt x="1270821" y="1073462"/>
                </a:lnTo>
                <a:lnTo>
                  <a:pt x="1294764" y="1034433"/>
                </a:lnTo>
                <a:lnTo>
                  <a:pt x="1315891" y="994238"/>
                </a:lnTo>
                <a:lnTo>
                  <a:pt x="1334201" y="953022"/>
                </a:lnTo>
                <a:lnTo>
                  <a:pt x="1349694" y="910930"/>
                </a:lnTo>
                <a:lnTo>
                  <a:pt x="1362369" y="868109"/>
                </a:lnTo>
                <a:lnTo>
                  <a:pt x="1372229" y="824705"/>
                </a:lnTo>
                <a:lnTo>
                  <a:pt x="1379271" y="780864"/>
                </a:lnTo>
                <a:lnTo>
                  <a:pt x="1383496" y="736730"/>
                </a:lnTo>
                <a:lnTo>
                  <a:pt x="1384904" y="692451"/>
                </a:lnTo>
                <a:lnTo>
                  <a:pt x="1383496" y="648172"/>
                </a:lnTo>
                <a:lnTo>
                  <a:pt x="1379271" y="604039"/>
                </a:lnTo>
                <a:lnTo>
                  <a:pt x="1372229" y="560197"/>
                </a:lnTo>
                <a:lnTo>
                  <a:pt x="1362369" y="516793"/>
                </a:lnTo>
                <a:lnTo>
                  <a:pt x="1349694" y="473972"/>
                </a:lnTo>
                <a:lnTo>
                  <a:pt x="1334201" y="431881"/>
                </a:lnTo>
                <a:lnTo>
                  <a:pt x="1315891" y="390664"/>
                </a:lnTo>
                <a:lnTo>
                  <a:pt x="1294764" y="350469"/>
                </a:lnTo>
                <a:lnTo>
                  <a:pt x="1270821" y="311440"/>
                </a:lnTo>
                <a:lnTo>
                  <a:pt x="1244061" y="273724"/>
                </a:lnTo>
                <a:lnTo>
                  <a:pt x="1214483" y="237467"/>
                </a:lnTo>
                <a:lnTo>
                  <a:pt x="1182089" y="202814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39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4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3974382" y="7389117"/>
            <a:ext cx="1053465" cy="684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ASPECT</a:t>
            </a:r>
            <a:endParaRPr sz="20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200" spc="-2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(+1)</a:t>
            </a:r>
            <a:endParaRPr sz="220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801482" y="7363260"/>
            <a:ext cx="1027430" cy="107950"/>
            <a:chOff x="2801482" y="7363260"/>
            <a:chExt cx="1027430" cy="107950"/>
          </a:xfrm>
        </p:grpSpPr>
        <p:sp>
          <p:nvSpPr>
            <p:cNvPr id="42" name="object 42"/>
            <p:cNvSpPr/>
            <p:nvPr/>
          </p:nvSpPr>
          <p:spPr>
            <a:xfrm>
              <a:off x="2811960" y="7376481"/>
              <a:ext cx="929005" cy="83820"/>
            </a:xfrm>
            <a:custGeom>
              <a:avLst/>
              <a:gdLst/>
              <a:ahLst/>
              <a:cxnLst/>
              <a:rect l="l" t="t" r="r" b="b"/>
              <a:pathLst>
                <a:path w="929004" h="83820">
                  <a:moveTo>
                    <a:pt x="0" y="83733"/>
                  </a:moveTo>
                  <a:lnTo>
                    <a:pt x="52927" y="69059"/>
                  </a:lnTo>
                  <a:lnTo>
                    <a:pt x="105630" y="55796"/>
                  </a:lnTo>
                  <a:lnTo>
                    <a:pt x="158110" y="43947"/>
                  </a:lnTo>
                  <a:lnTo>
                    <a:pt x="210367" y="33509"/>
                  </a:lnTo>
                  <a:lnTo>
                    <a:pt x="262400" y="24485"/>
                  </a:lnTo>
                  <a:lnTo>
                    <a:pt x="314209" y="16873"/>
                  </a:lnTo>
                  <a:lnTo>
                    <a:pt x="365794" y="10673"/>
                  </a:lnTo>
                  <a:lnTo>
                    <a:pt x="417156" y="5886"/>
                  </a:lnTo>
                  <a:lnTo>
                    <a:pt x="468294" y="2511"/>
                  </a:lnTo>
                  <a:lnTo>
                    <a:pt x="519209" y="549"/>
                  </a:lnTo>
                  <a:lnTo>
                    <a:pt x="569900" y="0"/>
                  </a:lnTo>
                  <a:lnTo>
                    <a:pt x="620368" y="862"/>
                  </a:lnTo>
                  <a:lnTo>
                    <a:pt x="670611" y="3138"/>
                  </a:lnTo>
                  <a:lnTo>
                    <a:pt x="720631" y="6826"/>
                  </a:lnTo>
                  <a:lnTo>
                    <a:pt x="770428" y="11927"/>
                  </a:lnTo>
                  <a:lnTo>
                    <a:pt x="820001" y="18440"/>
                  </a:lnTo>
                  <a:lnTo>
                    <a:pt x="869350" y="26365"/>
                  </a:lnTo>
                  <a:lnTo>
                    <a:pt x="918476" y="35703"/>
                  </a:lnTo>
                  <a:lnTo>
                    <a:pt x="928683" y="3810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718956" y="7363260"/>
              <a:ext cx="109855" cy="98425"/>
            </a:xfrm>
            <a:custGeom>
              <a:avLst/>
              <a:gdLst/>
              <a:ahLst/>
              <a:cxnLst/>
              <a:rect l="l" t="t" r="r" b="b"/>
              <a:pathLst>
                <a:path w="109854" h="98425">
                  <a:moveTo>
                    <a:pt x="22987" y="0"/>
                  </a:moveTo>
                  <a:lnTo>
                    <a:pt x="0" y="97856"/>
                  </a:lnTo>
                  <a:lnTo>
                    <a:pt x="109350" y="71916"/>
                  </a:lnTo>
                  <a:lnTo>
                    <a:pt x="2298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2812854" y="6200192"/>
            <a:ext cx="2035175" cy="2976880"/>
            <a:chOff x="2812854" y="6200192"/>
            <a:chExt cx="2035175" cy="2976880"/>
          </a:xfrm>
        </p:grpSpPr>
        <p:sp>
          <p:nvSpPr>
            <p:cNvPr id="46" name="object 46"/>
            <p:cNvSpPr/>
            <p:nvPr/>
          </p:nvSpPr>
          <p:spPr>
            <a:xfrm>
              <a:off x="4360292" y="9163836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79">
                  <a:moveTo>
                    <a:pt x="0" y="0"/>
                  </a:moveTo>
                  <a:lnTo>
                    <a:pt x="474959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812854" y="6200192"/>
              <a:ext cx="883285" cy="676910"/>
            </a:xfrm>
            <a:custGeom>
              <a:avLst/>
              <a:gdLst/>
              <a:ahLst/>
              <a:cxnLst/>
              <a:rect l="l" t="t" r="r" b="b"/>
              <a:pathLst>
                <a:path w="883285" h="676909">
                  <a:moveTo>
                    <a:pt x="582673" y="0"/>
                  </a:moveTo>
                  <a:lnTo>
                    <a:pt x="300165" y="0"/>
                  </a:lnTo>
                  <a:lnTo>
                    <a:pt x="300165" y="264541"/>
                  </a:lnTo>
                  <a:lnTo>
                    <a:pt x="0" y="264541"/>
                  </a:lnTo>
                  <a:lnTo>
                    <a:pt x="441419" y="676741"/>
                  </a:lnTo>
                  <a:lnTo>
                    <a:pt x="882838" y="264541"/>
                  </a:lnTo>
                  <a:lnTo>
                    <a:pt x="582673" y="264541"/>
                  </a:lnTo>
                  <a:lnTo>
                    <a:pt x="58267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5490032" y="3925561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solidFill>
                  <a:schemeClr val="bg1"/>
                </a:solidFill>
                <a:latin typeface="Arial MT"/>
                <a:cs typeface="Arial MT"/>
              </a:rPr>
              <a:t>+1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01153" y="2243476"/>
            <a:ext cx="14063344" cy="8280400"/>
            <a:chOff x="201153" y="2243476"/>
            <a:chExt cx="14063344" cy="8280400"/>
          </a:xfrm>
        </p:grpSpPr>
        <p:sp>
          <p:nvSpPr>
            <p:cNvPr id="50" name="object 50"/>
            <p:cNvSpPr/>
            <p:nvPr/>
          </p:nvSpPr>
          <p:spPr>
            <a:xfrm>
              <a:off x="13698451" y="9436647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3"/>
                  </a:lnTo>
                  <a:lnTo>
                    <a:pt x="10317" y="144502"/>
                  </a:lnTo>
                  <a:lnTo>
                    <a:pt x="0" y="190838"/>
                  </a:lnTo>
                  <a:lnTo>
                    <a:pt x="0" y="238090"/>
                  </a:lnTo>
                  <a:lnTo>
                    <a:pt x="10317" y="284426"/>
                  </a:lnTo>
                  <a:lnTo>
                    <a:pt x="30952" y="328015"/>
                  </a:lnTo>
                  <a:lnTo>
                    <a:pt x="61904" y="367025"/>
                  </a:lnTo>
                  <a:lnTo>
                    <a:pt x="100912" y="397977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7"/>
                  </a:lnTo>
                  <a:lnTo>
                    <a:pt x="367026" y="367025"/>
                  </a:lnTo>
                  <a:lnTo>
                    <a:pt x="397978" y="328015"/>
                  </a:lnTo>
                  <a:lnTo>
                    <a:pt x="418613" y="284426"/>
                  </a:lnTo>
                  <a:lnTo>
                    <a:pt x="428931" y="238090"/>
                  </a:lnTo>
                  <a:lnTo>
                    <a:pt x="428931" y="190838"/>
                  </a:lnTo>
                  <a:lnTo>
                    <a:pt x="418613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65367" y="9945681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1"/>
                  </a:lnTo>
                  <a:lnTo>
                    <a:pt x="30309" y="116149"/>
                  </a:lnTo>
                  <a:lnTo>
                    <a:pt x="10103" y="148603"/>
                  </a:lnTo>
                  <a:lnTo>
                    <a:pt x="0" y="182253"/>
                  </a:lnTo>
                  <a:lnTo>
                    <a:pt x="0" y="216302"/>
                  </a:lnTo>
                  <a:lnTo>
                    <a:pt x="30309" y="282405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5"/>
                  </a:lnTo>
                  <a:lnTo>
                    <a:pt x="685873" y="249952"/>
                  </a:lnTo>
                  <a:lnTo>
                    <a:pt x="695976" y="216302"/>
                  </a:lnTo>
                  <a:lnTo>
                    <a:pt x="695976" y="182253"/>
                  </a:lnTo>
                  <a:lnTo>
                    <a:pt x="665666" y="116149"/>
                  </a:lnTo>
                  <a:lnTo>
                    <a:pt x="635357" y="85691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3074366" y="9646847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3590948" y="9598737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2518714" y="9368321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11630" y="2253953"/>
              <a:ext cx="2954020" cy="4815840"/>
            </a:xfrm>
            <a:custGeom>
              <a:avLst/>
              <a:gdLst/>
              <a:ahLst/>
              <a:cxnLst/>
              <a:rect l="l" t="t" r="r" b="b"/>
              <a:pathLst>
                <a:path w="2954020" h="4815840">
                  <a:moveTo>
                    <a:pt x="2953675" y="394820"/>
                  </a:moveTo>
                  <a:lnTo>
                    <a:pt x="2901928" y="376941"/>
                  </a:lnTo>
                  <a:lnTo>
                    <a:pt x="2850638" y="359476"/>
                  </a:lnTo>
                  <a:lnTo>
                    <a:pt x="2799805" y="342425"/>
                  </a:lnTo>
                  <a:lnTo>
                    <a:pt x="2749430" y="325789"/>
                  </a:lnTo>
                  <a:lnTo>
                    <a:pt x="2699512" y="309567"/>
                  </a:lnTo>
                  <a:lnTo>
                    <a:pt x="2650051" y="293759"/>
                  </a:lnTo>
                  <a:lnTo>
                    <a:pt x="2601048" y="278366"/>
                  </a:lnTo>
                  <a:lnTo>
                    <a:pt x="2552501" y="263386"/>
                  </a:lnTo>
                  <a:lnTo>
                    <a:pt x="2504413" y="248821"/>
                  </a:lnTo>
                  <a:lnTo>
                    <a:pt x="2456781" y="234670"/>
                  </a:lnTo>
                  <a:lnTo>
                    <a:pt x="2409607" y="220934"/>
                  </a:lnTo>
                  <a:lnTo>
                    <a:pt x="2362890" y="207611"/>
                  </a:lnTo>
                  <a:lnTo>
                    <a:pt x="2316630" y="194703"/>
                  </a:lnTo>
                  <a:lnTo>
                    <a:pt x="2270828" y="182209"/>
                  </a:lnTo>
                  <a:lnTo>
                    <a:pt x="2225483" y="170129"/>
                  </a:lnTo>
                  <a:lnTo>
                    <a:pt x="2180595" y="158463"/>
                  </a:lnTo>
                  <a:lnTo>
                    <a:pt x="2136165" y="147212"/>
                  </a:lnTo>
                  <a:lnTo>
                    <a:pt x="2092192" y="136375"/>
                  </a:lnTo>
                  <a:lnTo>
                    <a:pt x="2048676" y="125952"/>
                  </a:lnTo>
                  <a:lnTo>
                    <a:pt x="2005618" y="115943"/>
                  </a:lnTo>
                  <a:lnTo>
                    <a:pt x="1963017" y="106349"/>
                  </a:lnTo>
                  <a:lnTo>
                    <a:pt x="1920873" y="97168"/>
                  </a:lnTo>
                  <a:lnTo>
                    <a:pt x="1879186" y="88402"/>
                  </a:lnTo>
                  <a:lnTo>
                    <a:pt x="1837957" y="80050"/>
                  </a:lnTo>
                  <a:lnTo>
                    <a:pt x="1797185" y="72113"/>
                  </a:lnTo>
                  <a:lnTo>
                    <a:pt x="1756870" y="64589"/>
                  </a:lnTo>
                  <a:lnTo>
                    <a:pt x="1717013" y="57480"/>
                  </a:lnTo>
                  <a:lnTo>
                    <a:pt x="1677613" y="50785"/>
                  </a:lnTo>
                  <a:lnTo>
                    <a:pt x="1638670" y="44504"/>
                  </a:lnTo>
                  <a:lnTo>
                    <a:pt x="1600185" y="38638"/>
                  </a:lnTo>
                  <a:lnTo>
                    <a:pt x="1562157" y="33186"/>
                  </a:lnTo>
                  <a:lnTo>
                    <a:pt x="1487473" y="23524"/>
                  </a:lnTo>
                  <a:lnTo>
                    <a:pt x="1414618" y="15518"/>
                  </a:lnTo>
                  <a:lnTo>
                    <a:pt x="1343592" y="9170"/>
                  </a:lnTo>
                  <a:lnTo>
                    <a:pt x="1274395" y="4479"/>
                  </a:lnTo>
                  <a:lnTo>
                    <a:pt x="1207028" y="1445"/>
                  </a:lnTo>
                  <a:lnTo>
                    <a:pt x="1141490" y="67"/>
                  </a:lnTo>
                  <a:lnTo>
                    <a:pt x="1109407" y="0"/>
                  </a:lnTo>
                  <a:lnTo>
                    <a:pt x="1077781" y="346"/>
                  </a:lnTo>
                  <a:lnTo>
                    <a:pt x="1015902" y="2282"/>
                  </a:lnTo>
                  <a:lnTo>
                    <a:pt x="955851" y="5876"/>
                  </a:lnTo>
                  <a:lnTo>
                    <a:pt x="897630" y="11125"/>
                  </a:lnTo>
                  <a:lnTo>
                    <a:pt x="841238" y="18032"/>
                  </a:lnTo>
                  <a:lnTo>
                    <a:pt x="786675" y="26596"/>
                  </a:lnTo>
                  <a:lnTo>
                    <a:pt x="733942" y="36817"/>
                  </a:lnTo>
                  <a:lnTo>
                    <a:pt x="683038" y="48694"/>
                  </a:lnTo>
                  <a:lnTo>
                    <a:pt x="633963" y="62228"/>
                  </a:lnTo>
                  <a:lnTo>
                    <a:pt x="586717" y="77420"/>
                  </a:lnTo>
                  <a:lnTo>
                    <a:pt x="541300" y="94268"/>
                  </a:lnTo>
                  <a:lnTo>
                    <a:pt x="497713" y="112773"/>
                  </a:lnTo>
                  <a:lnTo>
                    <a:pt x="455955" y="132935"/>
                  </a:lnTo>
                  <a:lnTo>
                    <a:pt x="416026" y="154753"/>
                  </a:lnTo>
                  <a:lnTo>
                    <a:pt x="377926" y="178229"/>
                  </a:lnTo>
                  <a:lnTo>
                    <a:pt x="341656" y="203362"/>
                  </a:lnTo>
                  <a:lnTo>
                    <a:pt x="307215" y="230151"/>
                  </a:lnTo>
                  <a:lnTo>
                    <a:pt x="274603" y="258597"/>
                  </a:lnTo>
                  <a:lnTo>
                    <a:pt x="243820" y="288700"/>
                  </a:lnTo>
                  <a:lnTo>
                    <a:pt x="214866" y="320461"/>
                  </a:lnTo>
                  <a:lnTo>
                    <a:pt x="187742" y="353877"/>
                  </a:lnTo>
                  <a:lnTo>
                    <a:pt x="162447" y="388951"/>
                  </a:lnTo>
                  <a:lnTo>
                    <a:pt x="138981" y="425682"/>
                  </a:lnTo>
                  <a:lnTo>
                    <a:pt x="117345" y="464069"/>
                  </a:lnTo>
                  <a:lnTo>
                    <a:pt x="97537" y="504114"/>
                  </a:lnTo>
                  <a:lnTo>
                    <a:pt x="79559" y="545815"/>
                  </a:lnTo>
                  <a:lnTo>
                    <a:pt x="63410" y="589173"/>
                  </a:lnTo>
                  <a:lnTo>
                    <a:pt x="49090" y="634189"/>
                  </a:lnTo>
                  <a:lnTo>
                    <a:pt x="36600" y="680861"/>
                  </a:lnTo>
                  <a:lnTo>
                    <a:pt x="25939" y="729189"/>
                  </a:lnTo>
                  <a:lnTo>
                    <a:pt x="17107" y="779175"/>
                  </a:lnTo>
                  <a:lnTo>
                    <a:pt x="10104" y="830818"/>
                  </a:lnTo>
                  <a:lnTo>
                    <a:pt x="4930" y="884117"/>
                  </a:lnTo>
                  <a:lnTo>
                    <a:pt x="1586" y="939074"/>
                  </a:lnTo>
                  <a:lnTo>
                    <a:pt x="71" y="995687"/>
                  </a:lnTo>
                  <a:lnTo>
                    <a:pt x="0" y="1024615"/>
                  </a:lnTo>
                  <a:lnTo>
                    <a:pt x="385" y="1053957"/>
                  </a:lnTo>
                  <a:lnTo>
                    <a:pt x="2529" y="1113884"/>
                  </a:lnTo>
                  <a:lnTo>
                    <a:pt x="6501" y="1175468"/>
                  </a:lnTo>
                  <a:lnTo>
                    <a:pt x="12303" y="1238709"/>
                  </a:lnTo>
                  <a:lnTo>
                    <a:pt x="19934" y="1303606"/>
                  </a:lnTo>
                  <a:lnTo>
                    <a:pt x="29394" y="1370161"/>
                  </a:lnTo>
                  <a:lnTo>
                    <a:pt x="40684" y="1438372"/>
                  </a:lnTo>
                  <a:lnTo>
                    <a:pt x="53803" y="1508240"/>
                  </a:lnTo>
                  <a:lnTo>
                    <a:pt x="68751" y="1579766"/>
                  </a:lnTo>
                  <a:lnTo>
                    <a:pt x="85528" y="1652948"/>
                  </a:lnTo>
                  <a:lnTo>
                    <a:pt x="94602" y="1690160"/>
                  </a:lnTo>
                  <a:lnTo>
                    <a:pt x="104134" y="1727787"/>
                  </a:lnTo>
                  <a:lnTo>
                    <a:pt x="114123" y="1765827"/>
                  </a:lnTo>
                  <a:lnTo>
                    <a:pt x="124570" y="1804282"/>
                  </a:lnTo>
                  <a:lnTo>
                    <a:pt x="135474" y="1843152"/>
                  </a:lnTo>
                  <a:lnTo>
                    <a:pt x="146835" y="1882435"/>
                  </a:lnTo>
                  <a:lnTo>
                    <a:pt x="158653" y="1922133"/>
                  </a:lnTo>
                  <a:lnTo>
                    <a:pt x="170929" y="1962245"/>
                  </a:lnTo>
                  <a:lnTo>
                    <a:pt x="183662" y="2002771"/>
                  </a:lnTo>
                  <a:lnTo>
                    <a:pt x="196852" y="2043711"/>
                  </a:lnTo>
                  <a:lnTo>
                    <a:pt x="210500" y="2085066"/>
                  </a:lnTo>
                  <a:lnTo>
                    <a:pt x="224605" y="2126834"/>
                  </a:lnTo>
                  <a:lnTo>
                    <a:pt x="239167" y="2169017"/>
                  </a:lnTo>
                  <a:lnTo>
                    <a:pt x="254187" y="2211615"/>
                  </a:lnTo>
                  <a:lnTo>
                    <a:pt x="269664" y="2254626"/>
                  </a:lnTo>
                  <a:lnTo>
                    <a:pt x="285598" y="2298052"/>
                  </a:lnTo>
                  <a:lnTo>
                    <a:pt x="301989" y="2341892"/>
                  </a:lnTo>
                  <a:lnTo>
                    <a:pt x="318838" y="2386146"/>
                  </a:lnTo>
                  <a:lnTo>
                    <a:pt x="336144" y="2430814"/>
                  </a:lnTo>
                  <a:lnTo>
                    <a:pt x="353907" y="2475897"/>
                  </a:lnTo>
                  <a:lnTo>
                    <a:pt x="372128" y="2521393"/>
                  </a:lnTo>
                  <a:lnTo>
                    <a:pt x="390806" y="2567304"/>
                  </a:lnTo>
                  <a:lnTo>
                    <a:pt x="409942" y="2613629"/>
                  </a:lnTo>
                  <a:lnTo>
                    <a:pt x="429534" y="2660369"/>
                  </a:lnTo>
                  <a:lnTo>
                    <a:pt x="449584" y="2707522"/>
                  </a:lnTo>
                  <a:lnTo>
                    <a:pt x="470091" y="2755090"/>
                  </a:lnTo>
                  <a:lnTo>
                    <a:pt x="491056" y="2803072"/>
                  </a:lnTo>
                  <a:lnTo>
                    <a:pt x="512478" y="2851469"/>
                  </a:lnTo>
                  <a:lnTo>
                    <a:pt x="534357" y="2900279"/>
                  </a:lnTo>
                  <a:lnTo>
                    <a:pt x="556693" y="2949504"/>
                  </a:lnTo>
                  <a:lnTo>
                    <a:pt x="579487" y="2999143"/>
                  </a:lnTo>
                  <a:lnTo>
                    <a:pt x="602738" y="3049196"/>
                  </a:lnTo>
                  <a:lnTo>
                    <a:pt x="626447" y="3099663"/>
                  </a:lnTo>
                  <a:lnTo>
                    <a:pt x="650612" y="3150545"/>
                  </a:lnTo>
                  <a:lnTo>
                    <a:pt x="675235" y="3201841"/>
                  </a:lnTo>
                  <a:lnTo>
                    <a:pt x="700316" y="3253551"/>
                  </a:lnTo>
                  <a:lnTo>
                    <a:pt x="725853" y="3305675"/>
                  </a:lnTo>
                  <a:lnTo>
                    <a:pt x="751848" y="3358214"/>
                  </a:lnTo>
                  <a:lnTo>
                    <a:pt x="778300" y="3411166"/>
                  </a:lnTo>
                  <a:lnTo>
                    <a:pt x="805210" y="3464533"/>
                  </a:lnTo>
                  <a:lnTo>
                    <a:pt x="832577" y="3518315"/>
                  </a:lnTo>
                  <a:lnTo>
                    <a:pt x="860401" y="3572510"/>
                  </a:lnTo>
                  <a:lnTo>
                    <a:pt x="888682" y="3627120"/>
                  </a:lnTo>
                  <a:lnTo>
                    <a:pt x="917421" y="3682143"/>
                  </a:lnTo>
                  <a:lnTo>
                    <a:pt x="946617" y="3737581"/>
                  </a:lnTo>
                  <a:lnTo>
                    <a:pt x="976271" y="3793434"/>
                  </a:lnTo>
                  <a:lnTo>
                    <a:pt x="1006381" y="3849700"/>
                  </a:lnTo>
                  <a:lnTo>
                    <a:pt x="1036949" y="3906381"/>
                  </a:lnTo>
                  <a:lnTo>
                    <a:pt x="1067975" y="3963476"/>
                  </a:lnTo>
                  <a:lnTo>
                    <a:pt x="1099457" y="4020985"/>
                  </a:lnTo>
                  <a:lnTo>
                    <a:pt x="1131397" y="4078908"/>
                  </a:lnTo>
                  <a:lnTo>
                    <a:pt x="1163794" y="4137246"/>
                  </a:lnTo>
                  <a:lnTo>
                    <a:pt x="1196649" y="4195998"/>
                  </a:lnTo>
                  <a:lnTo>
                    <a:pt x="1229961" y="4255164"/>
                  </a:lnTo>
                  <a:lnTo>
                    <a:pt x="1263730" y="4314744"/>
                  </a:lnTo>
                  <a:lnTo>
                    <a:pt x="1297956" y="4374738"/>
                  </a:lnTo>
                  <a:lnTo>
                    <a:pt x="1332640" y="4435147"/>
                  </a:lnTo>
                  <a:lnTo>
                    <a:pt x="1367781" y="4495970"/>
                  </a:lnTo>
                  <a:lnTo>
                    <a:pt x="1403380" y="4557207"/>
                  </a:lnTo>
                  <a:lnTo>
                    <a:pt x="1439435" y="4618858"/>
                  </a:lnTo>
                  <a:lnTo>
                    <a:pt x="1475948" y="4680924"/>
                  </a:lnTo>
                  <a:lnTo>
                    <a:pt x="1512919" y="4743404"/>
                  </a:lnTo>
                  <a:lnTo>
                    <a:pt x="1550346" y="4806298"/>
                  </a:lnTo>
                  <a:lnTo>
                    <a:pt x="1555817" y="481543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1718950" y="7034574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6232" y="0"/>
                  </a:moveTo>
                  <a:lnTo>
                    <a:pt x="0" y="51656"/>
                  </a:lnTo>
                  <a:lnTo>
                    <a:pt x="94771" y="112061"/>
                  </a:lnTo>
                  <a:lnTo>
                    <a:pt x="8623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011280" y="3034785"/>
              <a:ext cx="1299210" cy="4147185"/>
            </a:xfrm>
            <a:custGeom>
              <a:avLst/>
              <a:gdLst/>
              <a:ahLst/>
              <a:cxnLst/>
              <a:rect l="l" t="t" r="r" b="b"/>
              <a:pathLst>
                <a:path w="1299210" h="4147184">
                  <a:moveTo>
                    <a:pt x="440797" y="0"/>
                  </a:moveTo>
                  <a:lnTo>
                    <a:pt x="476803" y="31314"/>
                  </a:lnTo>
                  <a:lnTo>
                    <a:pt x="512037" y="62785"/>
                  </a:lnTo>
                  <a:lnTo>
                    <a:pt x="546500" y="94412"/>
                  </a:lnTo>
                  <a:lnTo>
                    <a:pt x="580190" y="126195"/>
                  </a:lnTo>
                  <a:lnTo>
                    <a:pt x="613109" y="158133"/>
                  </a:lnTo>
                  <a:lnTo>
                    <a:pt x="645256" y="190228"/>
                  </a:lnTo>
                  <a:lnTo>
                    <a:pt x="676631" y="222478"/>
                  </a:lnTo>
                  <a:lnTo>
                    <a:pt x="707234" y="254884"/>
                  </a:lnTo>
                  <a:lnTo>
                    <a:pt x="737065" y="287446"/>
                  </a:lnTo>
                  <a:lnTo>
                    <a:pt x="766125" y="320164"/>
                  </a:lnTo>
                  <a:lnTo>
                    <a:pt x="794413" y="353038"/>
                  </a:lnTo>
                  <a:lnTo>
                    <a:pt x="821928" y="386068"/>
                  </a:lnTo>
                  <a:lnTo>
                    <a:pt x="848672" y="419254"/>
                  </a:lnTo>
                  <a:lnTo>
                    <a:pt x="874645" y="452595"/>
                  </a:lnTo>
                  <a:lnTo>
                    <a:pt x="899845" y="486093"/>
                  </a:lnTo>
                  <a:lnTo>
                    <a:pt x="924274" y="519746"/>
                  </a:lnTo>
                  <a:lnTo>
                    <a:pt x="947930" y="553555"/>
                  </a:lnTo>
                  <a:lnTo>
                    <a:pt x="970815" y="587520"/>
                  </a:lnTo>
                  <a:lnTo>
                    <a:pt x="992928" y="621641"/>
                  </a:lnTo>
                  <a:lnTo>
                    <a:pt x="1014269" y="655918"/>
                  </a:lnTo>
                  <a:lnTo>
                    <a:pt x="1034838" y="690351"/>
                  </a:lnTo>
                  <a:lnTo>
                    <a:pt x="1054636" y="724940"/>
                  </a:lnTo>
                  <a:lnTo>
                    <a:pt x="1073662" y="759684"/>
                  </a:lnTo>
                  <a:lnTo>
                    <a:pt x="1091915" y="794585"/>
                  </a:lnTo>
                  <a:lnTo>
                    <a:pt x="1109397" y="829641"/>
                  </a:lnTo>
                  <a:lnTo>
                    <a:pt x="1126108" y="864853"/>
                  </a:lnTo>
                  <a:lnTo>
                    <a:pt x="1142046" y="900221"/>
                  </a:lnTo>
                  <a:lnTo>
                    <a:pt x="1157212" y="935745"/>
                  </a:lnTo>
                  <a:lnTo>
                    <a:pt x="1171607" y="971425"/>
                  </a:lnTo>
                  <a:lnTo>
                    <a:pt x="1185230" y="1007261"/>
                  </a:lnTo>
                  <a:lnTo>
                    <a:pt x="1198081" y="1043253"/>
                  </a:lnTo>
                  <a:lnTo>
                    <a:pt x="1210160" y="1079400"/>
                  </a:lnTo>
                  <a:lnTo>
                    <a:pt x="1232003" y="1152163"/>
                  </a:lnTo>
                  <a:lnTo>
                    <a:pt x="1250758" y="1225549"/>
                  </a:lnTo>
                  <a:lnTo>
                    <a:pt x="1266426" y="1299559"/>
                  </a:lnTo>
                  <a:lnTo>
                    <a:pt x="1279007" y="1374193"/>
                  </a:lnTo>
                  <a:lnTo>
                    <a:pt x="1288500" y="1449450"/>
                  </a:lnTo>
                  <a:lnTo>
                    <a:pt x="1294906" y="1525330"/>
                  </a:lnTo>
                  <a:lnTo>
                    <a:pt x="1296952" y="1563505"/>
                  </a:lnTo>
                  <a:lnTo>
                    <a:pt x="1298225" y="1601835"/>
                  </a:lnTo>
                  <a:lnTo>
                    <a:pt x="1298727" y="1640321"/>
                  </a:lnTo>
                  <a:lnTo>
                    <a:pt x="1298457" y="1678962"/>
                  </a:lnTo>
                  <a:lnTo>
                    <a:pt x="1297414" y="1717760"/>
                  </a:lnTo>
                  <a:lnTo>
                    <a:pt x="1295601" y="1756714"/>
                  </a:lnTo>
                  <a:lnTo>
                    <a:pt x="1293015" y="1795823"/>
                  </a:lnTo>
                  <a:lnTo>
                    <a:pt x="1289657" y="1835088"/>
                  </a:lnTo>
                  <a:lnTo>
                    <a:pt x="1285528" y="1874510"/>
                  </a:lnTo>
                  <a:lnTo>
                    <a:pt x="1280627" y="1914087"/>
                  </a:lnTo>
                  <a:lnTo>
                    <a:pt x="1274954" y="1953820"/>
                  </a:lnTo>
                  <a:lnTo>
                    <a:pt x="1268509" y="1993709"/>
                  </a:lnTo>
                  <a:lnTo>
                    <a:pt x="1261292" y="2033754"/>
                  </a:lnTo>
                  <a:lnTo>
                    <a:pt x="1253303" y="2073954"/>
                  </a:lnTo>
                  <a:lnTo>
                    <a:pt x="1244543" y="2114311"/>
                  </a:lnTo>
                  <a:lnTo>
                    <a:pt x="1235011" y="2154823"/>
                  </a:lnTo>
                  <a:lnTo>
                    <a:pt x="1224707" y="2195492"/>
                  </a:lnTo>
                  <a:lnTo>
                    <a:pt x="1213631" y="2236316"/>
                  </a:lnTo>
                  <a:lnTo>
                    <a:pt x="1201783" y="2277296"/>
                  </a:lnTo>
                  <a:lnTo>
                    <a:pt x="1189163" y="2318432"/>
                  </a:lnTo>
                  <a:lnTo>
                    <a:pt x="1175772" y="2359724"/>
                  </a:lnTo>
                  <a:lnTo>
                    <a:pt x="1161609" y="2401172"/>
                  </a:lnTo>
                  <a:lnTo>
                    <a:pt x="1146674" y="2442776"/>
                  </a:lnTo>
                  <a:lnTo>
                    <a:pt x="1130967" y="2484535"/>
                  </a:lnTo>
                  <a:lnTo>
                    <a:pt x="1114488" y="2526451"/>
                  </a:lnTo>
                  <a:lnTo>
                    <a:pt x="1097237" y="2568522"/>
                  </a:lnTo>
                  <a:lnTo>
                    <a:pt x="1079215" y="2610749"/>
                  </a:lnTo>
                  <a:lnTo>
                    <a:pt x="1060421" y="2653132"/>
                  </a:lnTo>
                  <a:lnTo>
                    <a:pt x="1040854" y="2695671"/>
                  </a:lnTo>
                  <a:lnTo>
                    <a:pt x="1020517" y="2738366"/>
                  </a:lnTo>
                  <a:lnTo>
                    <a:pt x="999407" y="2781217"/>
                  </a:lnTo>
                  <a:lnTo>
                    <a:pt x="977525" y="2824224"/>
                  </a:lnTo>
                  <a:lnTo>
                    <a:pt x="954872" y="2867386"/>
                  </a:lnTo>
                  <a:lnTo>
                    <a:pt x="931446" y="2910705"/>
                  </a:lnTo>
                  <a:lnTo>
                    <a:pt x="907249" y="2954179"/>
                  </a:lnTo>
                  <a:lnTo>
                    <a:pt x="882280" y="2997810"/>
                  </a:lnTo>
                  <a:lnTo>
                    <a:pt x="856540" y="3041596"/>
                  </a:lnTo>
                  <a:lnTo>
                    <a:pt x="830027" y="3085538"/>
                  </a:lnTo>
                  <a:lnTo>
                    <a:pt x="802743" y="3129636"/>
                  </a:lnTo>
                  <a:lnTo>
                    <a:pt x="774686" y="3173890"/>
                  </a:lnTo>
                  <a:lnTo>
                    <a:pt x="745858" y="3218299"/>
                  </a:lnTo>
                  <a:lnTo>
                    <a:pt x="716258" y="3262865"/>
                  </a:lnTo>
                  <a:lnTo>
                    <a:pt x="685886" y="3307586"/>
                  </a:lnTo>
                  <a:lnTo>
                    <a:pt x="654743" y="3352464"/>
                  </a:lnTo>
                  <a:lnTo>
                    <a:pt x="622827" y="3397497"/>
                  </a:lnTo>
                  <a:lnTo>
                    <a:pt x="590140" y="3442686"/>
                  </a:lnTo>
                  <a:lnTo>
                    <a:pt x="556681" y="3488031"/>
                  </a:lnTo>
                  <a:lnTo>
                    <a:pt x="522450" y="3533532"/>
                  </a:lnTo>
                  <a:lnTo>
                    <a:pt x="487447" y="3579189"/>
                  </a:lnTo>
                  <a:lnTo>
                    <a:pt x="451672" y="3625002"/>
                  </a:lnTo>
                  <a:lnTo>
                    <a:pt x="415126" y="3670970"/>
                  </a:lnTo>
                  <a:lnTo>
                    <a:pt x="377808" y="3717095"/>
                  </a:lnTo>
                  <a:lnTo>
                    <a:pt x="339718" y="3763375"/>
                  </a:lnTo>
                  <a:lnTo>
                    <a:pt x="300856" y="3809812"/>
                  </a:lnTo>
                  <a:lnTo>
                    <a:pt x="261222" y="3856404"/>
                  </a:lnTo>
                  <a:lnTo>
                    <a:pt x="220816" y="3903152"/>
                  </a:lnTo>
                  <a:lnTo>
                    <a:pt x="179639" y="3950056"/>
                  </a:lnTo>
                  <a:lnTo>
                    <a:pt x="137689" y="3997116"/>
                  </a:lnTo>
                  <a:lnTo>
                    <a:pt x="94968" y="4044331"/>
                  </a:lnTo>
                  <a:lnTo>
                    <a:pt x="51475" y="4091703"/>
                  </a:lnTo>
                  <a:lnTo>
                    <a:pt x="7210" y="4139231"/>
                  </a:lnTo>
                  <a:lnTo>
                    <a:pt x="0" y="4146838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949329" y="7139446"/>
              <a:ext cx="106045" cy="107950"/>
            </a:xfrm>
            <a:custGeom>
              <a:avLst/>
              <a:gdLst/>
              <a:ahLst/>
              <a:cxnLst/>
              <a:rect l="l" t="t" r="r" b="b"/>
              <a:pathLst>
                <a:path w="106045" h="107950">
                  <a:moveTo>
                    <a:pt x="32678" y="0"/>
                  </a:moveTo>
                  <a:lnTo>
                    <a:pt x="0" y="107528"/>
                  </a:lnTo>
                  <a:lnTo>
                    <a:pt x="105630" y="69154"/>
                  </a:lnTo>
                  <a:lnTo>
                    <a:pt x="32678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471853" y="4679774"/>
              <a:ext cx="4260215" cy="4716780"/>
            </a:xfrm>
            <a:custGeom>
              <a:avLst/>
              <a:gdLst/>
              <a:ahLst/>
              <a:cxnLst/>
              <a:rect l="l" t="t" r="r" b="b"/>
              <a:pathLst>
                <a:path w="4260215" h="4716780">
                  <a:moveTo>
                    <a:pt x="0" y="4582758"/>
                  </a:moveTo>
                  <a:lnTo>
                    <a:pt x="52135" y="4593189"/>
                  </a:lnTo>
                  <a:lnTo>
                    <a:pt x="103950" y="4603196"/>
                  </a:lnTo>
                  <a:lnTo>
                    <a:pt x="155444" y="4612779"/>
                  </a:lnTo>
                  <a:lnTo>
                    <a:pt x="206617" y="4621937"/>
                  </a:lnTo>
                  <a:lnTo>
                    <a:pt x="257469" y="4630671"/>
                  </a:lnTo>
                  <a:lnTo>
                    <a:pt x="308000" y="4638980"/>
                  </a:lnTo>
                  <a:lnTo>
                    <a:pt x="358210" y="4646865"/>
                  </a:lnTo>
                  <a:lnTo>
                    <a:pt x="408099" y="4654326"/>
                  </a:lnTo>
                  <a:lnTo>
                    <a:pt x="457667" y="4661362"/>
                  </a:lnTo>
                  <a:lnTo>
                    <a:pt x="506913" y="4667974"/>
                  </a:lnTo>
                  <a:lnTo>
                    <a:pt x="555839" y="4674162"/>
                  </a:lnTo>
                  <a:lnTo>
                    <a:pt x="604444" y="4679925"/>
                  </a:lnTo>
                  <a:lnTo>
                    <a:pt x="652728" y="4685264"/>
                  </a:lnTo>
                  <a:lnTo>
                    <a:pt x="700691" y="4690179"/>
                  </a:lnTo>
                  <a:lnTo>
                    <a:pt x="748333" y="4694669"/>
                  </a:lnTo>
                  <a:lnTo>
                    <a:pt x="795654" y="4698734"/>
                  </a:lnTo>
                  <a:lnTo>
                    <a:pt x="842654" y="4702376"/>
                  </a:lnTo>
                  <a:lnTo>
                    <a:pt x="889333" y="4705593"/>
                  </a:lnTo>
                  <a:lnTo>
                    <a:pt x="935691" y="4708385"/>
                  </a:lnTo>
                  <a:lnTo>
                    <a:pt x="981728" y="4710754"/>
                  </a:lnTo>
                  <a:lnTo>
                    <a:pt x="1027444" y="4712697"/>
                  </a:lnTo>
                  <a:lnTo>
                    <a:pt x="1072839" y="4714217"/>
                  </a:lnTo>
                  <a:lnTo>
                    <a:pt x="1117913" y="4715312"/>
                  </a:lnTo>
                  <a:lnTo>
                    <a:pt x="1162666" y="4715983"/>
                  </a:lnTo>
                  <a:lnTo>
                    <a:pt x="1207098" y="4716229"/>
                  </a:lnTo>
                  <a:lnTo>
                    <a:pt x="1251209" y="4716051"/>
                  </a:lnTo>
                  <a:lnTo>
                    <a:pt x="1294999" y="4715448"/>
                  </a:lnTo>
                  <a:lnTo>
                    <a:pt x="1338468" y="4714421"/>
                  </a:lnTo>
                  <a:lnTo>
                    <a:pt x="1381616" y="4712970"/>
                  </a:lnTo>
                  <a:lnTo>
                    <a:pt x="1424443" y="4711095"/>
                  </a:lnTo>
                  <a:lnTo>
                    <a:pt x="1466949" y="4708795"/>
                  </a:lnTo>
                  <a:lnTo>
                    <a:pt x="1509135" y="4706070"/>
                  </a:lnTo>
                  <a:lnTo>
                    <a:pt x="1550999" y="4702922"/>
                  </a:lnTo>
                  <a:lnTo>
                    <a:pt x="1592542" y="4699349"/>
                  </a:lnTo>
                  <a:lnTo>
                    <a:pt x="1633764" y="4695351"/>
                  </a:lnTo>
                  <a:lnTo>
                    <a:pt x="1674665" y="4690929"/>
                  </a:lnTo>
                  <a:lnTo>
                    <a:pt x="1715245" y="4686083"/>
                  </a:lnTo>
                  <a:lnTo>
                    <a:pt x="1755504" y="4680812"/>
                  </a:lnTo>
                  <a:lnTo>
                    <a:pt x="1795442" y="4675117"/>
                  </a:lnTo>
                  <a:lnTo>
                    <a:pt x="1835059" y="4668998"/>
                  </a:lnTo>
                  <a:lnTo>
                    <a:pt x="1874355" y="4662454"/>
                  </a:lnTo>
                  <a:lnTo>
                    <a:pt x="1913331" y="4655486"/>
                  </a:lnTo>
                  <a:lnTo>
                    <a:pt x="1951985" y="4648094"/>
                  </a:lnTo>
                  <a:lnTo>
                    <a:pt x="1990318" y="4640277"/>
                  </a:lnTo>
                  <a:lnTo>
                    <a:pt x="2028330" y="4632036"/>
                  </a:lnTo>
                  <a:lnTo>
                    <a:pt x="2066021" y="4623370"/>
                  </a:lnTo>
                  <a:lnTo>
                    <a:pt x="2103391" y="4614280"/>
                  </a:lnTo>
                  <a:lnTo>
                    <a:pt x="2140440" y="4604765"/>
                  </a:lnTo>
                  <a:lnTo>
                    <a:pt x="2213576" y="4584464"/>
                  </a:lnTo>
                  <a:lnTo>
                    <a:pt x="2285427" y="4562464"/>
                  </a:lnTo>
                  <a:lnTo>
                    <a:pt x="2355995" y="4538767"/>
                  </a:lnTo>
                  <a:lnTo>
                    <a:pt x="2425278" y="4513373"/>
                  </a:lnTo>
                  <a:lnTo>
                    <a:pt x="2493278" y="4486281"/>
                  </a:lnTo>
                  <a:lnTo>
                    <a:pt x="2559993" y="4457491"/>
                  </a:lnTo>
                  <a:lnTo>
                    <a:pt x="2625425" y="4427004"/>
                  </a:lnTo>
                  <a:lnTo>
                    <a:pt x="2689572" y="4394820"/>
                  </a:lnTo>
                  <a:lnTo>
                    <a:pt x="2752436" y="4360938"/>
                  </a:lnTo>
                  <a:lnTo>
                    <a:pt x="2814015" y="4325358"/>
                  </a:lnTo>
                  <a:lnTo>
                    <a:pt x="2874311" y="4288081"/>
                  </a:lnTo>
                  <a:lnTo>
                    <a:pt x="2933322" y="4249106"/>
                  </a:lnTo>
                  <a:lnTo>
                    <a:pt x="2991050" y="4208434"/>
                  </a:lnTo>
                  <a:lnTo>
                    <a:pt x="3047494" y="4166065"/>
                  </a:lnTo>
                  <a:lnTo>
                    <a:pt x="3102654" y="4121997"/>
                  </a:lnTo>
                  <a:lnTo>
                    <a:pt x="3156529" y="4076233"/>
                  </a:lnTo>
                  <a:lnTo>
                    <a:pt x="3209121" y="4028771"/>
                  </a:lnTo>
                  <a:lnTo>
                    <a:pt x="3260429" y="3979611"/>
                  </a:lnTo>
                  <a:lnTo>
                    <a:pt x="3310453" y="3928754"/>
                  </a:lnTo>
                  <a:lnTo>
                    <a:pt x="3359192" y="3876199"/>
                  </a:lnTo>
                  <a:lnTo>
                    <a:pt x="3406648" y="3821947"/>
                  </a:lnTo>
                  <a:lnTo>
                    <a:pt x="3452820" y="3765997"/>
                  </a:lnTo>
                  <a:lnTo>
                    <a:pt x="3497708" y="3708350"/>
                  </a:lnTo>
                  <a:lnTo>
                    <a:pt x="3541312" y="3649005"/>
                  </a:lnTo>
                  <a:lnTo>
                    <a:pt x="3583632" y="3587963"/>
                  </a:lnTo>
                  <a:lnTo>
                    <a:pt x="3624668" y="3525223"/>
                  </a:lnTo>
                  <a:lnTo>
                    <a:pt x="3664420" y="3460786"/>
                  </a:lnTo>
                  <a:lnTo>
                    <a:pt x="3683815" y="3427931"/>
                  </a:lnTo>
                  <a:lnTo>
                    <a:pt x="3702888" y="3394651"/>
                  </a:lnTo>
                  <a:lnTo>
                    <a:pt x="3721641" y="3360947"/>
                  </a:lnTo>
                  <a:lnTo>
                    <a:pt x="3740072" y="3326819"/>
                  </a:lnTo>
                  <a:lnTo>
                    <a:pt x="3758183" y="3292266"/>
                  </a:lnTo>
                  <a:lnTo>
                    <a:pt x="3775972" y="3257289"/>
                  </a:lnTo>
                  <a:lnTo>
                    <a:pt x="3793441" y="3221887"/>
                  </a:lnTo>
                  <a:lnTo>
                    <a:pt x="3810588" y="3186062"/>
                  </a:lnTo>
                  <a:lnTo>
                    <a:pt x="3827415" y="3149811"/>
                  </a:lnTo>
                  <a:lnTo>
                    <a:pt x="3843921" y="3113137"/>
                  </a:lnTo>
                  <a:lnTo>
                    <a:pt x="3860105" y="3076038"/>
                  </a:lnTo>
                  <a:lnTo>
                    <a:pt x="3875969" y="3038514"/>
                  </a:lnTo>
                  <a:lnTo>
                    <a:pt x="3891511" y="3000567"/>
                  </a:lnTo>
                  <a:lnTo>
                    <a:pt x="3906733" y="2962194"/>
                  </a:lnTo>
                  <a:lnTo>
                    <a:pt x="3921634" y="2923398"/>
                  </a:lnTo>
                  <a:lnTo>
                    <a:pt x="3936213" y="2884177"/>
                  </a:lnTo>
                  <a:lnTo>
                    <a:pt x="3950472" y="2844532"/>
                  </a:lnTo>
                  <a:lnTo>
                    <a:pt x="3964409" y="2804462"/>
                  </a:lnTo>
                  <a:lnTo>
                    <a:pt x="3978026" y="2763968"/>
                  </a:lnTo>
                  <a:lnTo>
                    <a:pt x="3991322" y="2723050"/>
                  </a:lnTo>
                  <a:lnTo>
                    <a:pt x="4004296" y="2681707"/>
                  </a:lnTo>
                  <a:lnTo>
                    <a:pt x="4016950" y="2639940"/>
                  </a:lnTo>
                  <a:lnTo>
                    <a:pt x="4029283" y="2597748"/>
                  </a:lnTo>
                  <a:lnTo>
                    <a:pt x="4041294" y="2555132"/>
                  </a:lnTo>
                  <a:lnTo>
                    <a:pt x="4052985" y="2512092"/>
                  </a:lnTo>
                  <a:lnTo>
                    <a:pt x="4064355" y="2468627"/>
                  </a:lnTo>
                  <a:lnTo>
                    <a:pt x="4075403" y="2424738"/>
                  </a:lnTo>
                  <a:lnTo>
                    <a:pt x="4086131" y="2380425"/>
                  </a:lnTo>
                  <a:lnTo>
                    <a:pt x="4096538" y="2335687"/>
                  </a:lnTo>
                  <a:lnTo>
                    <a:pt x="4106623" y="2290525"/>
                  </a:lnTo>
                  <a:lnTo>
                    <a:pt x="4116388" y="2244938"/>
                  </a:lnTo>
                  <a:lnTo>
                    <a:pt x="4125832" y="2198927"/>
                  </a:lnTo>
                  <a:lnTo>
                    <a:pt x="4134955" y="2152492"/>
                  </a:lnTo>
                  <a:lnTo>
                    <a:pt x="4143756" y="2105632"/>
                  </a:lnTo>
                  <a:lnTo>
                    <a:pt x="4152237" y="2058348"/>
                  </a:lnTo>
                  <a:lnTo>
                    <a:pt x="4160397" y="2010640"/>
                  </a:lnTo>
                  <a:lnTo>
                    <a:pt x="4168235" y="1962507"/>
                  </a:lnTo>
                  <a:lnTo>
                    <a:pt x="4175753" y="1913950"/>
                  </a:lnTo>
                  <a:lnTo>
                    <a:pt x="4182950" y="1864968"/>
                  </a:lnTo>
                  <a:lnTo>
                    <a:pt x="4189826" y="1815562"/>
                  </a:lnTo>
                  <a:lnTo>
                    <a:pt x="4196381" y="1765732"/>
                  </a:lnTo>
                  <a:lnTo>
                    <a:pt x="4202614" y="1715477"/>
                  </a:lnTo>
                  <a:lnTo>
                    <a:pt x="4208527" y="1664798"/>
                  </a:lnTo>
                  <a:lnTo>
                    <a:pt x="4214119" y="1613694"/>
                  </a:lnTo>
                  <a:lnTo>
                    <a:pt x="4219390" y="1562167"/>
                  </a:lnTo>
                  <a:lnTo>
                    <a:pt x="4224340" y="1510214"/>
                  </a:lnTo>
                  <a:lnTo>
                    <a:pt x="4228968" y="1457838"/>
                  </a:lnTo>
                  <a:lnTo>
                    <a:pt x="4233276" y="1405037"/>
                  </a:lnTo>
                  <a:lnTo>
                    <a:pt x="4237263" y="1351811"/>
                  </a:lnTo>
                  <a:lnTo>
                    <a:pt x="4240929" y="1298162"/>
                  </a:lnTo>
                  <a:lnTo>
                    <a:pt x="4244274" y="1244087"/>
                  </a:lnTo>
                  <a:lnTo>
                    <a:pt x="4247297" y="1189589"/>
                  </a:lnTo>
                  <a:lnTo>
                    <a:pt x="4250000" y="1134666"/>
                  </a:lnTo>
                  <a:lnTo>
                    <a:pt x="4252382" y="1079319"/>
                  </a:lnTo>
                  <a:lnTo>
                    <a:pt x="4254443" y="1023547"/>
                  </a:lnTo>
                  <a:lnTo>
                    <a:pt x="4256183" y="967351"/>
                  </a:lnTo>
                  <a:lnTo>
                    <a:pt x="4257602" y="910731"/>
                  </a:lnTo>
                  <a:lnTo>
                    <a:pt x="4258700" y="853686"/>
                  </a:lnTo>
                  <a:lnTo>
                    <a:pt x="4259477" y="796217"/>
                  </a:lnTo>
                  <a:lnTo>
                    <a:pt x="4259932" y="738323"/>
                  </a:lnTo>
                  <a:lnTo>
                    <a:pt x="4260067" y="680005"/>
                  </a:lnTo>
                  <a:lnTo>
                    <a:pt x="4259881" y="621263"/>
                  </a:lnTo>
                  <a:lnTo>
                    <a:pt x="4259374" y="562096"/>
                  </a:lnTo>
                  <a:lnTo>
                    <a:pt x="4258546" y="502505"/>
                  </a:lnTo>
                  <a:lnTo>
                    <a:pt x="4257397" y="442490"/>
                  </a:lnTo>
                  <a:lnTo>
                    <a:pt x="4255927" y="382050"/>
                  </a:lnTo>
                  <a:lnTo>
                    <a:pt x="4254136" y="321186"/>
                  </a:lnTo>
                  <a:lnTo>
                    <a:pt x="4252024" y="259897"/>
                  </a:lnTo>
                  <a:lnTo>
                    <a:pt x="4249591" y="198184"/>
                  </a:lnTo>
                  <a:lnTo>
                    <a:pt x="4246837" y="136047"/>
                  </a:lnTo>
                  <a:lnTo>
                    <a:pt x="4243762" y="73485"/>
                  </a:lnTo>
                  <a:lnTo>
                    <a:pt x="4240366" y="10499"/>
                  </a:lnTo>
                  <a:lnTo>
                    <a:pt x="4239736" y="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8662045" y="4589886"/>
              <a:ext cx="100965" cy="103505"/>
            </a:xfrm>
            <a:custGeom>
              <a:avLst/>
              <a:gdLst/>
              <a:ahLst/>
              <a:cxnLst/>
              <a:rect l="l" t="t" r="r" b="b"/>
              <a:pathLst>
                <a:path w="100965" h="103504">
                  <a:moveTo>
                    <a:pt x="44153" y="0"/>
                  </a:moveTo>
                  <a:lnTo>
                    <a:pt x="0" y="103348"/>
                  </a:lnTo>
                  <a:lnTo>
                    <a:pt x="100340" y="97331"/>
                  </a:lnTo>
                  <a:lnTo>
                    <a:pt x="44153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6908439" y="3674065"/>
            <a:ext cx="2211070" cy="1107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140">
              <a:lnSpc>
                <a:spcPct val="126699"/>
              </a:lnSpc>
              <a:spcBef>
                <a:spcPts val="95"/>
              </a:spcBef>
            </a:pP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Implicit</a:t>
            </a:r>
            <a:r>
              <a:rPr sz="2950" spc="73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(in</a:t>
            </a:r>
            <a:r>
              <a:rPr sz="2950" spc="-19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metadata)</a:t>
            </a:r>
            <a:endParaRPr sz="29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655428" y="6305744"/>
            <a:ext cx="3736975" cy="1097915"/>
          </a:xfrm>
          <a:prstGeom prst="rect">
            <a:avLst/>
          </a:prstGeom>
          <a:solidFill>
            <a:srgbClr val="ED220D">
              <a:alpha val="19999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80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3729709" y="9500851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2659427" y="9518934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650124" y="8307728"/>
            <a:ext cx="3197860" cy="919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Valence</a:t>
            </a:r>
            <a:r>
              <a:rPr sz="1800" spc="-6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path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950" spc="-8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(-</a:t>
            </a:r>
            <a:r>
              <a:rPr sz="395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1)</a:t>
            </a:r>
            <a:r>
              <a:rPr sz="3950" spc="-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x</a:t>
            </a:r>
            <a:r>
              <a:rPr sz="3950" spc="-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spc="-10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(+1)</a:t>
            </a:r>
            <a:r>
              <a:rPr sz="3950" spc="-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=</a:t>
            </a:r>
            <a:r>
              <a:rPr sz="3950" spc="-7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1</a:t>
            </a:r>
            <a:endParaRPr sz="39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736965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39" h="883285">
                <a:moveTo>
                  <a:pt x="326642" y="0"/>
                </a:moveTo>
                <a:lnTo>
                  <a:pt x="326642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2" y="582671"/>
                </a:lnTo>
                <a:lnTo>
                  <a:pt x="326642" y="882836"/>
                </a:lnTo>
                <a:lnTo>
                  <a:pt x="738842" y="441417"/>
                </a:lnTo>
                <a:lnTo>
                  <a:pt x="326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10189692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46" y="0"/>
                </a:moveTo>
                <a:lnTo>
                  <a:pt x="326646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6" y="582671"/>
                </a:lnTo>
                <a:lnTo>
                  <a:pt x="326646" y="882836"/>
                </a:lnTo>
                <a:lnTo>
                  <a:pt x="738843" y="441417"/>
                </a:lnTo>
                <a:lnTo>
                  <a:pt x="3266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15633272" y="545041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39" y="0"/>
                </a:moveTo>
                <a:lnTo>
                  <a:pt x="326639" y="300162"/>
                </a:lnTo>
                <a:lnTo>
                  <a:pt x="0" y="300162"/>
                </a:lnTo>
                <a:lnTo>
                  <a:pt x="0" y="582671"/>
                </a:lnTo>
                <a:lnTo>
                  <a:pt x="326639" y="582671"/>
                </a:lnTo>
                <a:lnTo>
                  <a:pt x="326639" y="882835"/>
                </a:lnTo>
                <a:lnTo>
                  <a:pt x="738846" y="441416"/>
                </a:lnTo>
                <a:lnTo>
                  <a:pt x="326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11824362" y="2157916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5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12976245" y="2984226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2508236" y="4416235"/>
            <a:ext cx="1756410" cy="1165860"/>
            <a:chOff x="12508236" y="4416235"/>
            <a:chExt cx="1756410" cy="1165860"/>
          </a:xfrm>
        </p:grpSpPr>
        <p:sp>
          <p:nvSpPr>
            <p:cNvPr id="75" name="object 75"/>
            <p:cNvSpPr/>
            <p:nvPr/>
          </p:nvSpPr>
          <p:spPr>
            <a:xfrm>
              <a:off x="13698450" y="449503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4"/>
                  </a:lnTo>
                  <a:lnTo>
                    <a:pt x="10317" y="144503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2" y="397978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3"/>
                  </a:lnTo>
                  <a:lnTo>
                    <a:pt x="397978" y="100914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ED22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565367" y="5004073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0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4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4"/>
                  </a:lnTo>
                  <a:lnTo>
                    <a:pt x="685873" y="249951"/>
                  </a:lnTo>
                  <a:lnTo>
                    <a:pt x="695976" y="216301"/>
                  </a:lnTo>
                  <a:lnTo>
                    <a:pt x="695976" y="182252"/>
                  </a:lnTo>
                  <a:lnTo>
                    <a:pt x="665666" y="116149"/>
                  </a:lnTo>
                  <a:lnTo>
                    <a:pt x="635357" y="85690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13074366" y="4705240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10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3590947" y="465712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2518714" y="4426713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3708598" y="4611874"/>
            <a:ext cx="394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2696431" y="4383284"/>
            <a:ext cx="579120" cy="99377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3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150" spc="-25" dirty="0">
                <a:latin typeface="Arial MT"/>
                <a:cs typeface="Arial MT"/>
              </a:rPr>
              <a:t>Us</a:t>
            </a:r>
            <a:endParaRPr sz="2150" dirty="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0168761" y="5101414"/>
            <a:ext cx="2815590" cy="2873375"/>
            <a:chOff x="10168761" y="5101414"/>
            <a:chExt cx="2815590" cy="2873375"/>
          </a:xfrm>
        </p:grpSpPr>
        <p:sp>
          <p:nvSpPr>
            <p:cNvPr id="83" name="object 83"/>
            <p:cNvSpPr/>
            <p:nvPr/>
          </p:nvSpPr>
          <p:spPr>
            <a:xfrm>
              <a:off x="10179238" y="5557180"/>
              <a:ext cx="2755900" cy="2341880"/>
            </a:xfrm>
            <a:custGeom>
              <a:avLst/>
              <a:gdLst/>
              <a:ahLst/>
              <a:cxnLst/>
              <a:rect l="l" t="t" r="r" b="b"/>
              <a:pathLst>
                <a:path w="2755900" h="2341879">
                  <a:moveTo>
                    <a:pt x="0" y="0"/>
                  </a:moveTo>
                  <a:lnTo>
                    <a:pt x="53839" y="31184"/>
                  </a:lnTo>
                  <a:lnTo>
                    <a:pt x="107239" y="62403"/>
                  </a:lnTo>
                  <a:lnTo>
                    <a:pt x="160197" y="93656"/>
                  </a:lnTo>
                  <a:lnTo>
                    <a:pt x="212715" y="124943"/>
                  </a:lnTo>
                  <a:lnTo>
                    <a:pt x="264792" y="156265"/>
                  </a:lnTo>
                  <a:lnTo>
                    <a:pt x="316428" y="187620"/>
                  </a:lnTo>
                  <a:lnTo>
                    <a:pt x="367624" y="219010"/>
                  </a:lnTo>
                  <a:lnTo>
                    <a:pt x="418379" y="250434"/>
                  </a:lnTo>
                  <a:lnTo>
                    <a:pt x="468693" y="281892"/>
                  </a:lnTo>
                  <a:lnTo>
                    <a:pt x="518566" y="313384"/>
                  </a:lnTo>
                  <a:lnTo>
                    <a:pt x="567999" y="344910"/>
                  </a:lnTo>
                  <a:lnTo>
                    <a:pt x="616991" y="376470"/>
                  </a:lnTo>
                  <a:lnTo>
                    <a:pt x="665543" y="408065"/>
                  </a:lnTo>
                  <a:lnTo>
                    <a:pt x="713653" y="439693"/>
                  </a:lnTo>
                  <a:lnTo>
                    <a:pt x="761323" y="471356"/>
                  </a:lnTo>
                  <a:lnTo>
                    <a:pt x="808553" y="503053"/>
                  </a:lnTo>
                  <a:lnTo>
                    <a:pt x="855341" y="534784"/>
                  </a:lnTo>
                  <a:lnTo>
                    <a:pt x="901689" y="566550"/>
                  </a:lnTo>
                  <a:lnTo>
                    <a:pt x="947596" y="598349"/>
                  </a:lnTo>
                  <a:lnTo>
                    <a:pt x="993063" y="630183"/>
                  </a:lnTo>
                  <a:lnTo>
                    <a:pt x="1038089" y="662050"/>
                  </a:lnTo>
                  <a:lnTo>
                    <a:pt x="1082674" y="693952"/>
                  </a:lnTo>
                  <a:lnTo>
                    <a:pt x="1126818" y="725888"/>
                  </a:lnTo>
                  <a:lnTo>
                    <a:pt x="1170522" y="757858"/>
                  </a:lnTo>
                  <a:lnTo>
                    <a:pt x="1213785" y="789862"/>
                  </a:lnTo>
                  <a:lnTo>
                    <a:pt x="1256607" y="821901"/>
                  </a:lnTo>
                  <a:lnTo>
                    <a:pt x="1298988" y="853973"/>
                  </a:lnTo>
                  <a:lnTo>
                    <a:pt x="1340929" y="886080"/>
                  </a:lnTo>
                  <a:lnTo>
                    <a:pt x="1382429" y="918221"/>
                  </a:lnTo>
                  <a:lnTo>
                    <a:pt x="1423489" y="950396"/>
                  </a:lnTo>
                  <a:lnTo>
                    <a:pt x="1464107" y="982605"/>
                  </a:lnTo>
                  <a:lnTo>
                    <a:pt x="1504285" y="1014848"/>
                  </a:lnTo>
                  <a:lnTo>
                    <a:pt x="1544023" y="1047126"/>
                  </a:lnTo>
                  <a:lnTo>
                    <a:pt x="1583319" y="1079438"/>
                  </a:lnTo>
                  <a:lnTo>
                    <a:pt x="1622175" y="1111783"/>
                  </a:lnTo>
                  <a:lnTo>
                    <a:pt x="1660590" y="1144163"/>
                  </a:lnTo>
                  <a:lnTo>
                    <a:pt x="1698565" y="1176577"/>
                  </a:lnTo>
                  <a:lnTo>
                    <a:pt x="1736098" y="1209025"/>
                  </a:lnTo>
                  <a:lnTo>
                    <a:pt x="1773191" y="1241508"/>
                  </a:lnTo>
                  <a:lnTo>
                    <a:pt x="1809844" y="1274024"/>
                  </a:lnTo>
                  <a:lnTo>
                    <a:pt x="1846055" y="1306575"/>
                  </a:lnTo>
                  <a:lnTo>
                    <a:pt x="1881826" y="1339160"/>
                  </a:lnTo>
                  <a:lnTo>
                    <a:pt x="1917157" y="1371778"/>
                  </a:lnTo>
                  <a:lnTo>
                    <a:pt x="1952046" y="1404432"/>
                  </a:lnTo>
                  <a:lnTo>
                    <a:pt x="1986495" y="1437119"/>
                  </a:lnTo>
                  <a:lnTo>
                    <a:pt x="2020503" y="1469840"/>
                  </a:lnTo>
                  <a:lnTo>
                    <a:pt x="2054070" y="1502596"/>
                  </a:lnTo>
                  <a:lnTo>
                    <a:pt x="2087197" y="1535385"/>
                  </a:lnTo>
                  <a:lnTo>
                    <a:pt x="2119883" y="1568209"/>
                  </a:lnTo>
                  <a:lnTo>
                    <a:pt x="2152128" y="1601067"/>
                  </a:lnTo>
                  <a:lnTo>
                    <a:pt x="2183933" y="1633959"/>
                  </a:lnTo>
                  <a:lnTo>
                    <a:pt x="2215297" y="1666885"/>
                  </a:lnTo>
                  <a:lnTo>
                    <a:pt x="2246220" y="1699846"/>
                  </a:lnTo>
                  <a:lnTo>
                    <a:pt x="2276702" y="1732840"/>
                  </a:lnTo>
                  <a:lnTo>
                    <a:pt x="2306744" y="1765869"/>
                  </a:lnTo>
                  <a:lnTo>
                    <a:pt x="2336345" y="1798932"/>
                  </a:lnTo>
                  <a:lnTo>
                    <a:pt x="2365505" y="1832029"/>
                  </a:lnTo>
                  <a:lnTo>
                    <a:pt x="2394225" y="1865160"/>
                  </a:lnTo>
                  <a:lnTo>
                    <a:pt x="2422504" y="1898325"/>
                  </a:lnTo>
                  <a:lnTo>
                    <a:pt x="2450342" y="1931524"/>
                  </a:lnTo>
                  <a:lnTo>
                    <a:pt x="2477740" y="1964758"/>
                  </a:lnTo>
                  <a:lnTo>
                    <a:pt x="2504697" y="1998026"/>
                  </a:lnTo>
                  <a:lnTo>
                    <a:pt x="2531213" y="2031328"/>
                  </a:lnTo>
                  <a:lnTo>
                    <a:pt x="2557288" y="2064664"/>
                  </a:lnTo>
                  <a:lnTo>
                    <a:pt x="2582923" y="2098034"/>
                  </a:lnTo>
                  <a:lnTo>
                    <a:pt x="2608117" y="2131438"/>
                  </a:lnTo>
                  <a:lnTo>
                    <a:pt x="2632870" y="2164876"/>
                  </a:lnTo>
                  <a:lnTo>
                    <a:pt x="2657183" y="2198349"/>
                  </a:lnTo>
                  <a:lnTo>
                    <a:pt x="2681054" y="2231856"/>
                  </a:lnTo>
                  <a:lnTo>
                    <a:pt x="2704486" y="2265397"/>
                  </a:lnTo>
                  <a:lnTo>
                    <a:pt x="2727476" y="2298972"/>
                  </a:lnTo>
                  <a:lnTo>
                    <a:pt x="2750026" y="2332581"/>
                  </a:lnTo>
                  <a:lnTo>
                    <a:pt x="2755743" y="234142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2887094" y="7862513"/>
              <a:ext cx="97155" cy="111760"/>
            </a:xfrm>
            <a:custGeom>
              <a:avLst/>
              <a:gdLst/>
              <a:ahLst/>
              <a:cxnLst/>
              <a:rect l="l" t="t" r="r" b="b"/>
              <a:pathLst>
                <a:path w="97154" h="111759">
                  <a:moveTo>
                    <a:pt x="84405" y="0"/>
                  </a:moveTo>
                  <a:lnTo>
                    <a:pt x="0" y="54591"/>
                  </a:lnTo>
                  <a:lnTo>
                    <a:pt x="96792" y="111700"/>
                  </a:lnTo>
                  <a:lnTo>
                    <a:pt x="8440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0414472" y="5142531"/>
              <a:ext cx="1582420" cy="241935"/>
            </a:xfrm>
            <a:custGeom>
              <a:avLst/>
              <a:gdLst/>
              <a:ahLst/>
              <a:cxnLst/>
              <a:rect l="l" t="t" r="r" b="b"/>
              <a:pathLst>
                <a:path w="1582420" h="241935">
                  <a:moveTo>
                    <a:pt x="0" y="214130"/>
                  </a:moveTo>
                  <a:lnTo>
                    <a:pt x="53491" y="220471"/>
                  </a:lnTo>
                  <a:lnTo>
                    <a:pt x="106703" y="225979"/>
                  </a:lnTo>
                  <a:lnTo>
                    <a:pt x="159634" y="230656"/>
                  </a:lnTo>
                  <a:lnTo>
                    <a:pt x="212286" y="234501"/>
                  </a:lnTo>
                  <a:lnTo>
                    <a:pt x="264658" y="237514"/>
                  </a:lnTo>
                  <a:lnTo>
                    <a:pt x="316750" y="239696"/>
                  </a:lnTo>
                  <a:lnTo>
                    <a:pt x="368562" y="241045"/>
                  </a:lnTo>
                  <a:lnTo>
                    <a:pt x="420094" y="241563"/>
                  </a:lnTo>
                  <a:lnTo>
                    <a:pt x="471346" y="241249"/>
                  </a:lnTo>
                  <a:lnTo>
                    <a:pt x="522318" y="240103"/>
                  </a:lnTo>
                  <a:lnTo>
                    <a:pt x="573010" y="238126"/>
                  </a:lnTo>
                  <a:lnTo>
                    <a:pt x="623423" y="235316"/>
                  </a:lnTo>
                  <a:lnTo>
                    <a:pt x="673555" y="231675"/>
                  </a:lnTo>
                  <a:lnTo>
                    <a:pt x="723408" y="227202"/>
                  </a:lnTo>
                  <a:lnTo>
                    <a:pt x="772980" y="221897"/>
                  </a:lnTo>
                  <a:lnTo>
                    <a:pt x="822273" y="215760"/>
                  </a:lnTo>
                  <a:lnTo>
                    <a:pt x="871286" y="208791"/>
                  </a:lnTo>
                  <a:lnTo>
                    <a:pt x="920018" y="200991"/>
                  </a:lnTo>
                  <a:lnTo>
                    <a:pt x="968471" y="192359"/>
                  </a:lnTo>
                  <a:lnTo>
                    <a:pt x="1016644" y="182895"/>
                  </a:lnTo>
                  <a:lnTo>
                    <a:pt x="1064537" y="172599"/>
                  </a:lnTo>
                  <a:lnTo>
                    <a:pt x="1112150" y="161471"/>
                  </a:lnTo>
                  <a:lnTo>
                    <a:pt x="1159484" y="149512"/>
                  </a:lnTo>
                  <a:lnTo>
                    <a:pt x="1206537" y="136720"/>
                  </a:lnTo>
                  <a:lnTo>
                    <a:pt x="1253310" y="123097"/>
                  </a:lnTo>
                  <a:lnTo>
                    <a:pt x="1299804" y="108642"/>
                  </a:lnTo>
                  <a:lnTo>
                    <a:pt x="1346017" y="93356"/>
                  </a:lnTo>
                  <a:lnTo>
                    <a:pt x="1391951" y="77237"/>
                  </a:lnTo>
                  <a:lnTo>
                    <a:pt x="1437604" y="60287"/>
                  </a:lnTo>
                  <a:lnTo>
                    <a:pt x="1482978" y="42504"/>
                  </a:lnTo>
                  <a:lnTo>
                    <a:pt x="1528072" y="23890"/>
                  </a:lnTo>
                  <a:lnTo>
                    <a:pt x="1572886" y="4445"/>
                  </a:lnTo>
                  <a:lnTo>
                    <a:pt x="1582410" y="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1966138" y="5101414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0" y="0"/>
                  </a:moveTo>
                  <a:lnTo>
                    <a:pt x="42511" y="91089"/>
                  </a:lnTo>
                  <a:lnTo>
                    <a:pt x="112342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724785" y="2005294"/>
            <a:ext cx="15094585" cy="3044825"/>
            <a:chOff x="724785" y="2005294"/>
            <a:chExt cx="15094585" cy="3044825"/>
          </a:xfrm>
        </p:grpSpPr>
        <p:sp>
          <p:nvSpPr>
            <p:cNvPr id="89" name="object 89"/>
            <p:cNvSpPr/>
            <p:nvPr/>
          </p:nvSpPr>
          <p:spPr>
            <a:xfrm>
              <a:off x="3254274" y="2015772"/>
              <a:ext cx="12516485" cy="3023870"/>
            </a:xfrm>
            <a:custGeom>
              <a:avLst/>
              <a:gdLst/>
              <a:ahLst/>
              <a:cxnLst/>
              <a:rect l="l" t="t" r="r" b="b"/>
              <a:pathLst>
                <a:path w="12516485" h="3023870">
                  <a:moveTo>
                    <a:pt x="0" y="3023628"/>
                  </a:moveTo>
                  <a:lnTo>
                    <a:pt x="119071" y="2970250"/>
                  </a:lnTo>
                  <a:lnTo>
                    <a:pt x="237574" y="2917348"/>
                  </a:lnTo>
                  <a:lnTo>
                    <a:pt x="355509" y="2864921"/>
                  </a:lnTo>
                  <a:lnTo>
                    <a:pt x="472877" y="2812970"/>
                  </a:lnTo>
                  <a:lnTo>
                    <a:pt x="589677" y="2761493"/>
                  </a:lnTo>
                  <a:lnTo>
                    <a:pt x="705909" y="2710493"/>
                  </a:lnTo>
                  <a:lnTo>
                    <a:pt x="821573" y="2659967"/>
                  </a:lnTo>
                  <a:lnTo>
                    <a:pt x="936669" y="2609917"/>
                  </a:lnTo>
                  <a:lnTo>
                    <a:pt x="1051198" y="2560342"/>
                  </a:lnTo>
                  <a:lnTo>
                    <a:pt x="1165159" y="2511243"/>
                  </a:lnTo>
                  <a:lnTo>
                    <a:pt x="1278551" y="2462619"/>
                  </a:lnTo>
                  <a:lnTo>
                    <a:pt x="1391377" y="2414470"/>
                  </a:lnTo>
                  <a:lnTo>
                    <a:pt x="1503634" y="2366797"/>
                  </a:lnTo>
                  <a:lnTo>
                    <a:pt x="1615323" y="2319599"/>
                  </a:lnTo>
                  <a:lnTo>
                    <a:pt x="1726445" y="2272876"/>
                  </a:lnTo>
                  <a:lnTo>
                    <a:pt x="1836999" y="2226629"/>
                  </a:lnTo>
                  <a:lnTo>
                    <a:pt x="1946985" y="2180857"/>
                  </a:lnTo>
                  <a:lnTo>
                    <a:pt x="2056403" y="2135560"/>
                  </a:lnTo>
                  <a:lnTo>
                    <a:pt x="2165253" y="2090739"/>
                  </a:lnTo>
                  <a:lnTo>
                    <a:pt x="2273536" y="2046393"/>
                  </a:lnTo>
                  <a:lnTo>
                    <a:pt x="2381251" y="2002522"/>
                  </a:lnTo>
                  <a:lnTo>
                    <a:pt x="2488398" y="1959127"/>
                  </a:lnTo>
                  <a:lnTo>
                    <a:pt x="2594977" y="1916208"/>
                  </a:lnTo>
                  <a:lnTo>
                    <a:pt x="2700988" y="1873763"/>
                  </a:lnTo>
                  <a:lnTo>
                    <a:pt x="2806432" y="1831794"/>
                  </a:lnTo>
                  <a:lnTo>
                    <a:pt x="2911307" y="1790300"/>
                  </a:lnTo>
                  <a:lnTo>
                    <a:pt x="3015615" y="1749282"/>
                  </a:lnTo>
                  <a:lnTo>
                    <a:pt x="3119355" y="1708739"/>
                  </a:lnTo>
                  <a:lnTo>
                    <a:pt x="3222528" y="1668671"/>
                  </a:lnTo>
                  <a:lnTo>
                    <a:pt x="3325132" y="1629079"/>
                  </a:lnTo>
                  <a:lnTo>
                    <a:pt x="3427169" y="1589962"/>
                  </a:lnTo>
                  <a:lnTo>
                    <a:pt x="3528637" y="1551320"/>
                  </a:lnTo>
                  <a:lnTo>
                    <a:pt x="3629538" y="1513154"/>
                  </a:lnTo>
                  <a:lnTo>
                    <a:pt x="3729872" y="1475463"/>
                  </a:lnTo>
                  <a:lnTo>
                    <a:pt x="3829637" y="1438247"/>
                  </a:lnTo>
                  <a:lnTo>
                    <a:pt x="3928834" y="1401507"/>
                  </a:lnTo>
                  <a:lnTo>
                    <a:pt x="4027464" y="1365242"/>
                  </a:lnTo>
                  <a:lnTo>
                    <a:pt x="4125526" y="1329453"/>
                  </a:lnTo>
                  <a:lnTo>
                    <a:pt x="4223020" y="1294139"/>
                  </a:lnTo>
                  <a:lnTo>
                    <a:pt x="4319946" y="1259300"/>
                  </a:lnTo>
                  <a:lnTo>
                    <a:pt x="4416305" y="1224936"/>
                  </a:lnTo>
                  <a:lnTo>
                    <a:pt x="4512096" y="1191048"/>
                  </a:lnTo>
                  <a:lnTo>
                    <a:pt x="4607318" y="1157636"/>
                  </a:lnTo>
                  <a:lnTo>
                    <a:pt x="4701973" y="1124698"/>
                  </a:lnTo>
                  <a:lnTo>
                    <a:pt x="4796061" y="1092236"/>
                  </a:lnTo>
                  <a:lnTo>
                    <a:pt x="4889580" y="1060250"/>
                  </a:lnTo>
                  <a:lnTo>
                    <a:pt x="4982532" y="1028738"/>
                  </a:lnTo>
                  <a:lnTo>
                    <a:pt x="5074915" y="997702"/>
                  </a:lnTo>
                  <a:lnTo>
                    <a:pt x="5166731" y="967142"/>
                  </a:lnTo>
                  <a:lnTo>
                    <a:pt x="5257979" y="937056"/>
                  </a:lnTo>
                  <a:lnTo>
                    <a:pt x="5348660" y="907446"/>
                  </a:lnTo>
                  <a:lnTo>
                    <a:pt x="5438772" y="878312"/>
                  </a:lnTo>
                  <a:lnTo>
                    <a:pt x="5528317" y="849653"/>
                  </a:lnTo>
                  <a:lnTo>
                    <a:pt x="5617294" y="821469"/>
                  </a:lnTo>
                  <a:lnTo>
                    <a:pt x="5705703" y="793760"/>
                  </a:lnTo>
                  <a:lnTo>
                    <a:pt x="5793544" y="766527"/>
                  </a:lnTo>
                  <a:lnTo>
                    <a:pt x="5880817" y="739770"/>
                  </a:lnTo>
                  <a:lnTo>
                    <a:pt x="5967523" y="713487"/>
                  </a:lnTo>
                  <a:lnTo>
                    <a:pt x="6053661" y="687680"/>
                  </a:lnTo>
                  <a:lnTo>
                    <a:pt x="6139231" y="662348"/>
                  </a:lnTo>
                  <a:lnTo>
                    <a:pt x="6224233" y="637492"/>
                  </a:lnTo>
                  <a:lnTo>
                    <a:pt x="6308667" y="613111"/>
                  </a:lnTo>
                  <a:lnTo>
                    <a:pt x="6392534" y="589205"/>
                  </a:lnTo>
                  <a:lnTo>
                    <a:pt x="6475832" y="565775"/>
                  </a:lnTo>
                  <a:lnTo>
                    <a:pt x="6558563" y="542820"/>
                  </a:lnTo>
                  <a:lnTo>
                    <a:pt x="6640726" y="520341"/>
                  </a:lnTo>
                  <a:lnTo>
                    <a:pt x="6722322" y="498336"/>
                  </a:lnTo>
                  <a:lnTo>
                    <a:pt x="6803349" y="476807"/>
                  </a:lnTo>
                  <a:lnTo>
                    <a:pt x="6883809" y="455754"/>
                  </a:lnTo>
                  <a:lnTo>
                    <a:pt x="6963701" y="435176"/>
                  </a:lnTo>
                  <a:lnTo>
                    <a:pt x="7043025" y="415073"/>
                  </a:lnTo>
                  <a:lnTo>
                    <a:pt x="7121781" y="395445"/>
                  </a:lnTo>
                  <a:lnTo>
                    <a:pt x="7199969" y="376293"/>
                  </a:lnTo>
                  <a:lnTo>
                    <a:pt x="7277590" y="357617"/>
                  </a:lnTo>
                  <a:lnTo>
                    <a:pt x="7354642" y="339415"/>
                  </a:lnTo>
                  <a:lnTo>
                    <a:pt x="7431127" y="321689"/>
                  </a:lnTo>
                  <a:lnTo>
                    <a:pt x="7507044" y="304438"/>
                  </a:lnTo>
                  <a:lnTo>
                    <a:pt x="7582394" y="287663"/>
                  </a:lnTo>
                  <a:lnTo>
                    <a:pt x="7657175" y="271363"/>
                  </a:lnTo>
                  <a:lnTo>
                    <a:pt x="7731389" y="255539"/>
                  </a:lnTo>
                  <a:lnTo>
                    <a:pt x="7805035" y="240189"/>
                  </a:lnTo>
                  <a:lnTo>
                    <a:pt x="7878113" y="225315"/>
                  </a:lnTo>
                  <a:lnTo>
                    <a:pt x="7950623" y="210917"/>
                  </a:lnTo>
                  <a:lnTo>
                    <a:pt x="8022565" y="196994"/>
                  </a:lnTo>
                  <a:lnTo>
                    <a:pt x="8093940" y="183546"/>
                  </a:lnTo>
                  <a:lnTo>
                    <a:pt x="8164747" y="170573"/>
                  </a:lnTo>
                  <a:lnTo>
                    <a:pt x="8234986" y="158076"/>
                  </a:lnTo>
                  <a:lnTo>
                    <a:pt x="8304657" y="146054"/>
                  </a:lnTo>
                  <a:lnTo>
                    <a:pt x="8373760" y="134508"/>
                  </a:lnTo>
                  <a:lnTo>
                    <a:pt x="8442296" y="123437"/>
                  </a:lnTo>
                  <a:lnTo>
                    <a:pt x="8510263" y="112841"/>
                  </a:lnTo>
                  <a:lnTo>
                    <a:pt x="8577663" y="102721"/>
                  </a:lnTo>
                  <a:lnTo>
                    <a:pt x="8644495" y="93076"/>
                  </a:lnTo>
                  <a:lnTo>
                    <a:pt x="8710759" y="83906"/>
                  </a:lnTo>
                  <a:lnTo>
                    <a:pt x="8776456" y="75212"/>
                  </a:lnTo>
                  <a:lnTo>
                    <a:pt x="8841585" y="66993"/>
                  </a:lnTo>
                  <a:lnTo>
                    <a:pt x="8906145" y="59249"/>
                  </a:lnTo>
                  <a:lnTo>
                    <a:pt x="8970138" y="51981"/>
                  </a:lnTo>
                  <a:lnTo>
                    <a:pt x="9033563" y="45188"/>
                  </a:lnTo>
                  <a:lnTo>
                    <a:pt x="9096421" y="38870"/>
                  </a:lnTo>
                  <a:lnTo>
                    <a:pt x="9158710" y="33028"/>
                  </a:lnTo>
                  <a:lnTo>
                    <a:pt x="9220432" y="27661"/>
                  </a:lnTo>
                  <a:lnTo>
                    <a:pt x="9281586" y="22770"/>
                  </a:lnTo>
                  <a:lnTo>
                    <a:pt x="9342172" y="18354"/>
                  </a:lnTo>
                  <a:lnTo>
                    <a:pt x="9402190" y="14413"/>
                  </a:lnTo>
                  <a:lnTo>
                    <a:pt x="9461641" y="10948"/>
                  </a:lnTo>
                  <a:lnTo>
                    <a:pt x="9520523" y="7957"/>
                  </a:lnTo>
                  <a:lnTo>
                    <a:pt x="9578838" y="5443"/>
                  </a:lnTo>
                  <a:lnTo>
                    <a:pt x="9636585" y="3403"/>
                  </a:lnTo>
                  <a:lnTo>
                    <a:pt x="9693764" y="1839"/>
                  </a:lnTo>
                  <a:lnTo>
                    <a:pt x="9750376" y="751"/>
                  </a:lnTo>
                  <a:lnTo>
                    <a:pt x="9806419" y="137"/>
                  </a:lnTo>
                  <a:lnTo>
                    <a:pt x="9861895" y="0"/>
                  </a:lnTo>
                  <a:lnTo>
                    <a:pt x="9916803" y="337"/>
                  </a:lnTo>
                  <a:lnTo>
                    <a:pt x="9971143" y="1150"/>
                  </a:lnTo>
                  <a:lnTo>
                    <a:pt x="10024915" y="2438"/>
                  </a:lnTo>
                  <a:lnTo>
                    <a:pt x="10078120" y="4201"/>
                  </a:lnTo>
                  <a:lnTo>
                    <a:pt x="10130757" y="6440"/>
                  </a:lnTo>
                  <a:lnTo>
                    <a:pt x="10182826" y="9154"/>
                  </a:lnTo>
                  <a:lnTo>
                    <a:pt x="10234327" y="12344"/>
                  </a:lnTo>
                  <a:lnTo>
                    <a:pt x="10285260" y="16009"/>
                  </a:lnTo>
                  <a:lnTo>
                    <a:pt x="10335625" y="20149"/>
                  </a:lnTo>
                  <a:lnTo>
                    <a:pt x="10385423" y="24765"/>
                  </a:lnTo>
                  <a:lnTo>
                    <a:pt x="10434653" y="29856"/>
                  </a:lnTo>
                  <a:lnTo>
                    <a:pt x="10483314" y="35422"/>
                  </a:lnTo>
                  <a:lnTo>
                    <a:pt x="10531409" y="41464"/>
                  </a:lnTo>
                  <a:lnTo>
                    <a:pt x="10578935" y="47981"/>
                  </a:lnTo>
                  <a:lnTo>
                    <a:pt x="10625893" y="54973"/>
                  </a:lnTo>
                  <a:lnTo>
                    <a:pt x="10672284" y="62441"/>
                  </a:lnTo>
                  <a:lnTo>
                    <a:pt x="10718107" y="70384"/>
                  </a:lnTo>
                  <a:lnTo>
                    <a:pt x="10763362" y="78802"/>
                  </a:lnTo>
                  <a:lnTo>
                    <a:pt x="10808049" y="87696"/>
                  </a:lnTo>
                  <a:lnTo>
                    <a:pt x="10852169" y="97065"/>
                  </a:lnTo>
                  <a:lnTo>
                    <a:pt x="10895720" y="106910"/>
                  </a:lnTo>
                  <a:lnTo>
                    <a:pt x="10938704" y="117229"/>
                  </a:lnTo>
                  <a:lnTo>
                    <a:pt x="10981120" y="128025"/>
                  </a:lnTo>
                  <a:lnTo>
                    <a:pt x="11022968" y="139295"/>
                  </a:lnTo>
                  <a:lnTo>
                    <a:pt x="11064249" y="151041"/>
                  </a:lnTo>
                  <a:lnTo>
                    <a:pt x="11104961" y="163262"/>
                  </a:lnTo>
                  <a:lnTo>
                    <a:pt x="11145106" y="175959"/>
                  </a:lnTo>
                  <a:lnTo>
                    <a:pt x="11184683" y="189131"/>
                  </a:lnTo>
                  <a:lnTo>
                    <a:pt x="11223692" y="202778"/>
                  </a:lnTo>
                  <a:lnTo>
                    <a:pt x="11262133" y="216901"/>
                  </a:lnTo>
                  <a:lnTo>
                    <a:pt x="11300007" y="231499"/>
                  </a:lnTo>
                  <a:lnTo>
                    <a:pt x="11337312" y="246572"/>
                  </a:lnTo>
                  <a:lnTo>
                    <a:pt x="11374050" y="262121"/>
                  </a:lnTo>
                  <a:lnTo>
                    <a:pt x="11410220" y="278145"/>
                  </a:lnTo>
                  <a:lnTo>
                    <a:pt x="11445822" y="294645"/>
                  </a:lnTo>
                  <a:lnTo>
                    <a:pt x="11480857" y="311620"/>
                  </a:lnTo>
                  <a:lnTo>
                    <a:pt x="11515323" y="329070"/>
                  </a:lnTo>
                  <a:lnTo>
                    <a:pt x="11549222" y="346995"/>
                  </a:lnTo>
                  <a:lnTo>
                    <a:pt x="11615316" y="384272"/>
                  </a:lnTo>
                  <a:lnTo>
                    <a:pt x="11679139" y="423451"/>
                  </a:lnTo>
                  <a:lnTo>
                    <a:pt x="11740690" y="464531"/>
                  </a:lnTo>
                  <a:lnTo>
                    <a:pt x="11799971" y="507512"/>
                  </a:lnTo>
                  <a:lnTo>
                    <a:pt x="11856980" y="552395"/>
                  </a:lnTo>
                  <a:lnTo>
                    <a:pt x="11911717" y="599179"/>
                  </a:lnTo>
                  <a:lnTo>
                    <a:pt x="11964184" y="647865"/>
                  </a:lnTo>
                  <a:lnTo>
                    <a:pt x="12014379" y="698452"/>
                  </a:lnTo>
                  <a:lnTo>
                    <a:pt x="12062303" y="750940"/>
                  </a:lnTo>
                  <a:lnTo>
                    <a:pt x="12107956" y="805330"/>
                  </a:lnTo>
                  <a:lnTo>
                    <a:pt x="12151337" y="861621"/>
                  </a:lnTo>
                  <a:lnTo>
                    <a:pt x="12192447" y="919814"/>
                  </a:lnTo>
                  <a:lnTo>
                    <a:pt x="12231286" y="979908"/>
                  </a:lnTo>
                  <a:lnTo>
                    <a:pt x="12267854" y="1041904"/>
                  </a:lnTo>
                  <a:lnTo>
                    <a:pt x="12302150" y="1105800"/>
                  </a:lnTo>
                  <a:lnTo>
                    <a:pt x="12334175" y="1171599"/>
                  </a:lnTo>
                  <a:lnTo>
                    <a:pt x="12363929" y="1239299"/>
                  </a:lnTo>
                  <a:lnTo>
                    <a:pt x="12391412" y="1308900"/>
                  </a:lnTo>
                  <a:lnTo>
                    <a:pt x="12416623" y="1380402"/>
                  </a:lnTo>
                  <a:lnTo>
                    <a:pt x="12428377" y="1416867"/>
                  </a:lnTo>
                  <a:lnTo>
                    <a:pt x="12439563" y="1453806"/>
                  </a:lnTo>
                  <a:lnTo>
                    <a:pt x="12450181" y="1491221"/>
                  </a:lnTo>
                  <a:lnTo>
                    <a:pt x="12460232" y="1529112"/>
                  </a:lnTo>
                  <a:lnTo>
                    <a:pt x="12469715" y="1567478"/>
                  </a:lnTo>
                  <a:lnTo>
                    <a:pt x="12478629" y="1606319"/>
                  </a:lnTo>
                  <a:lnTo>
                    <a:pt x="12486977" y="1645635"/>
                  </a:lnTo>
                  <a:lnTo>
                    <a:pt x="12494756" y="1685427"/>
                  </a:lnTo>
                  <a:lnTo>
                    <a:pt x="12501967" y="1725694"/>
                  </a:lnTo>
                  <a:lnTo>
                    <a:pt x="12508611" y="1766437"/>
                  </a:lnTo>
                  <a:lnTo>
                    <a:pt x="12514687" y="1807654"/>
                  </a:lnTo>
                  <a:lnTo>
                    <a:pt x="12515953" y="1818104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15719070" y="3817407"/>
              <a:ext cx="100330" cy="106045"/>
            </a:xfrm>
            <a:custGeom>
              <a:avLst/>
              <a:gdLst/>
              <a:ahLst/>
              <a:cxnLst/>
              <a:rect l="l" t="t" r="r" b="b"/>
              <a:pathLst>
                <a:path w="100330" h="106045">
                  <a:moveTo>
                    <a:pt x="99787" y="0"/>
                  </a:moveTo>
                  <a:lnTo>
                    <a:pt x="0" y="12151"/>
                  </a:lnTo>
                  <a:lnTo>
                    <a:pt x="62050" y="105858"/>
                  </a:lnTo>
                  <a:lnTo>
                    <a:pt x="9978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24785" y="2537073"/>
              <a:ext cx="5344795" cy="492759"/>
            </a:xfrm>
            <a:custGeom>
              <a:avLst/>
              <a:gdLst/>
              <a:ahLst/>
              <a:cxnLst/>
              <a:rect l="l" t="t" r="r" b="b"/>
              <a:pathLst>
                <a:path w="5344795" h="492760">
                  <a:moveTo>
                    <a:pt x="5344779" y="0"/>
                  </a:moveTo>
                  <a:lnTo>
                    <a:pt x="0" y="0"/>
                  </a:lnTo>
                  <a:lnTo>
                    <a:pt x="0" y="492634"/>
                  </a:lnTo>
                  <a:lnTo>
                    <a:pt x="5344779" y="492634"/>
                  </a:lnTo>
                  <a:lnTo>
                    <a:pt x="5344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183679" y="737275"/>
            <a:ext cx="6003290" cy="22608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74065" marR="600075" indent="-774700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              Annotate text</a:t>
            </a:r>
            <a:endParaRPr lang="en-US"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  <a:p>
            <a:pPr marR="302260" algn="ctr">
              <a:lnSpc>
                <a:spcPct val="100000"/>
              </a:lnSpc>
              <a:spcBef>
                <a:spcPts val="3429"/>
              </a:spcBef>
              <a:tabLst>
                <a:tab pos="2332990" algn="l"/>
              </a:tabLst>
            </a:pPr>
            <a:r>
              <a:rPr sz="2050" spc="-10" dirty="0">
                <a:solidFill>
                  <a:schemeClr val="bg1"/>
                </a:solidFill>
                <a:latin typeface="Arial MT"/>
                <a:cs typeface="Arial MT"/>
              </a:rPr>
              <a:t>ACTOR:</a:t>
            </a:r>
            <a:r>
              <a:rPr lang="en-US" sz="205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chemeClr val="bg1"/>
                </a:solidFill>
                <a:latin typeface="Arial MT"/>
                <a:cs typeface="Arial MT"/>
              </a:rPr>
              <a:t>Them</a:t>
            </a:r>
            <a:r>
              <a:rPr sz="2050" dirty="0">
                <a:solidFill>
                  <a:schemeClr val="bg1"/>
                </a:solidFill>
                <a:latin typeface="Arial MT"/>
                <a:cs typeface="Arial MT"/>
              </a:rPr>
              <a:t>	</a:t>
            </a:r>
            <a:r>
              <a:rPr sz="2050" spc="-10" dirty="0">
                <a:solidFill>
                  <a:schemeClr val="bg1"/>
                </a:solidFill>
                <a:latin typeface="Arial MT"/>
                <a:cs typeface="Arial MT"/>
              </a:rPr>
              <a:t>TARGET:</a:t>
            </a:r>
            <a:r>
              <a:rPr lang="en-US" sz="205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50" spc="-10" dirty="0">
                <a:solidFill>
                  <a:schemeClr val="bg1"/>
                </a:solidFill>
                <a:latin typeface="Arial MT"/>
                <a:cs typeface="Arial MT"/>
              </a:rPr>
              <a:t>U</a:t>
            </a:r>
            <a:r>
              <a:rPr lang="en-US" sz="2050" spc="-10" dirty="0">
                <a:solidFill>
                  <a:schemeClr val="bg1"/>
                </a:solidFill>
                <a:latin typeface="Arial MT"/>
                <a:cs typeface="Arial MT"/>
              </a:rPr>
              <a:t>S</a:t>
            </a:r>
            <a:endParaRPr sz="20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2510155" algn="ctr">
              <a:lnSpc>
                <a:spcPct val="100000"/>
              </a:lnSpc>
              <a:spcBef>
                <a:spcPts val="1160"/>
              </a:spcBef>
              <a:tabLst>
                <a:tab pos="4450080" algn="l"/>
              </a:tabLst>
            </a:pPr>
            <a:r>
              <a:rPr lang="en-US" sz="2050" dirty="0">
                <a:solidFill>
                  <a:schemeClr val="bg1"/>
                </a:solidFill>
                <a:latin typeface="Arial MT"/>
                <a:cs typeface="Arial MT"/>
              </a:rPr>
              <a:t>JUDGEMENT	</a:t>
            </a:r>
            <a:r>
              <a:rPr lang="en-US" sz="2050" spc="-70" dirty="0">
                <a:solidFill>
                  <a:schemeClr val="bg1"/>
                </a:solidFill>
                <a:latin typeface="Arial MT"/>
                <a:cs typeface="Arial MT"/>
              </a:rPr>
              <a:t>ASPECT-</a:t>
            </a:r>
            <a:r>
              <a:rPr lang="en-US" sz="2050" spc="-25" dirty="0">
                <a:solidFill>
                  <a:schemeClr val="bg1"/>
                </a:solidFill>
                <a:latin typeface="Arial MT"/>
                <a:cs typeface="Arial MT"/>
              </a:rPr>
              <a:t>Pos</a:t>
            </a:r>
            <a:endParaRPr lang="en-US" sz="20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628650">
              <a:lnSpc>
                <a:spcPct val="100000"/>
              </a:lnSpc>
              <a:spcBef>
                <a:spcPts val="755"/>
              </a:spcBef>
            </a:pPr>
            <a:r>
              <a:rPr sz="2800" spc="50" dirty="0">
                <a:latin typeface="Arial MT"/>
                <a:cs typeface="Arial MT"/>
              </a:rPr>
              <a:t>“Corrupt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Elites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our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money.”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633455" y="4223322"/>
            <a:ext cx="1236980" cy="1632585"/>
          </a:xfrm>
          <a:custGeom>
            <a:avLst/>
            <a:gdLst/>
            <a:ahLst/>
            <a:cxnLst/>
            <a:rect l="l" t="t" r="r" b="b"/>
            <a:pathLst>
              <a:path w="1236979" h="1632585">
                <a:moveTo>
                  <a:pt x="17" y="271515"/>
                </a:moveTo>
                <a:lnTo>
                  <a:pt x="17" y="1435131"/>
                </a:lnTo>
                <a:lnTo>
                  <a:pt x="3644" y="1455592"/>
                </a:lnTo>
                <a:lnTo>
                  <a:pt x="31531" y="1495186"/>
                </a:lnTo>
                <a:lnTo>
                  <a:pt x="84412" y="1532004"/>
                </a:lnTo>
                <a:lnTo>
                  <a:pt x="119284" y="1548994"/>
                </a:lnTo>
                <a:lnTo>
                  <a:pt x="159273" y="1564836"/>
                </a:lnTo>
                <a:lnTo>
                  <a:pt x="204003" y="1579381"/>
                </a:lnTo>
                <a:lnTo>
                  <a:pt x="253097" y="1592476"/>
                </a:lnTo>
                <a:lnTo>
                  <a:pt x="306177" y="1603970"/>
                </a:lnTo>
                <a:lnTo>
                  <a:pt x="362866" y="1613714"/>
                </a:lnTo>
                <a:lnTo>
                  <a:pt x="422788" y="1621555"/>
                </a:lnTo>
                <a:lnTo>
                  <a:pt x="485565" y="1627343"/>
                </a:lnTo>
                <a:lnTo>
                  <a:pt x="550820" y="1630926"/>
                </a:lnTo>
                <a:lnTo>
                  <a:pt x="618176" y="1632154"/>
                </a:lnTo>
                <a:lnTo>
                  <a:pt x="685532" y="1630926"/>
                </a:lnTo>
                <a:lnTo>
                  <a:pt x="750787" y="1627343"/>
                </a:lnTo>
                <a:lnTo>
                  <a:pt x="813564" y="1621555"/>
                </a:lnTo>
                <a:lnTo>
                  <a:pt x="873486" y="1613714"/>
                </a:lnTo>
                <a:lnTo>
                  <a:pt x="930175" y="1603970"/>
                </a:lnTo>
                <a:lnTo>
                  <a:pt x="983255" y="1592476"/>
                </a:lnTo>
                <a:lnTo>
                  <a:pt x="1032348" y="1579381"/>
                </a:lnTo>
                <a:lnTo>
                  <a:pt x="1077078" y="1564836"/>
                </a:lnTo>
                <a:lnTo>
                  <a:pt x="1117067" y="1548994"/>
                </a:lnTo>
                <a:lnTo>
                  <a:pt x="1151939" y="1532004"/>
                </a:lnTo>
                <a:lnTo>
                  <a:pt x="1204821" y="1495186"/>
                </a:lnTo>
                <a:lnTo>
                  <a:pt x="1232707" y="1455592"/>
                </a:lnTo>
                <a:lnTo>
                  <a:pt x="1236334" y="1435131"/>
                </a:lnTo>
                <a:lnTo>
                  <a:pt x="1236334" y="404780"/>
                </a:lnTo>
                <a:lnTo>
                  <a:pt x="618176" y="404780"/>
                </a:lnTo>
                <a:lnTo>
                  <a:pt x="552848" y="403808"/>
                </a:lnTo>
                <a:lnTo>
                  <a:pt x="489354" y="400955"/>
                </a:lnTo>
                <a:lnTo>
                  <a:pt x="428001" y="396312"/>
                </a:lnTo>
                <a:lnTo>
                  <a:pt x="369099" y="389969"/>
                </a:lnTo>
                <a:lnTo>
                  <a:pt x="312953" y="382019"/>
                </a:lnTo>
                <a:lnTo>
                  <a:pt x="259874" y="372552"/>
                </a:lnTo>
                <a:lnTo>
                  <a:pt x="210168" y="361661"/>
                </a:lnTo>
                <a:lnTo>
                  <a:pt x="164143" y="349437"/>
                </a:lnTo>
                <a:lnTo>
                  <a:pt x="122108" y="335970"/>
                </a:lnTo>
                <a:lnTo>
                  <a:pt x="84369" y="321354"/>
                </a:lnTo>
                <a:lnTo>
                  <a:pt x="23016" y="289034"/>
                </a:lnTo>
                <a:lnTo>
                  <a:pt x="17" y="271515"/>
                </a:lnTo>
                <a:close/>
              </a:path>
              <a:path w="1236979" h="1632585">
                <a:moveTo>
                  <a:pt x="1236334" y="271515"/>
                </a:moveTo>
                <a:lnTo>
                  <a:pt x="1185115" y="305678"/>
                </a:lnTo>
                <a:lnTo>
                  <a:pt x="1114244" y="335970"/>
                </a:lnTo>
                <a:lnTo>
                  <a:pt x="1072208" y="349437"/>
                </a:lnTo>
                <a:lnTo>
                  <a:pt x="1026184" y="361661"/>
                </a:lnTo>
                <a:lnTo>
                  <a:pt x="976478" y="372552"/>
                </a:lnTo>
                <a:lnTo>
                  <a:pt x="923398" y="382019"/>
                </a:lnTo>
                <a:lnTo>
                  <a:pt x="867253" y="389969"/>
                </a:lnTo>
                <a:lnTo>
                  <a:pt x="808351" y="396312"/>
                </a:lnTo>
                <a:lnTo>
                  <a:pt x="746998" y="400955"/>
                </a:lnTo>
                <a:lnTo>
                  <a:pt x="683504" y="403808"/>
                </a:lnTo>
                <a:lnTo>
                  <a:pt x="618176" y="404780"/>
                </a:lnTo>
                <a:lnTo>
                  <a:pt x="1236334" y="404780"/>
                </a:lnTo>
                <a:lnTo>
                  <a:pt x="1236334" y="271515"/>
                </a:lnTo>
                <a:close/>
              </a:path>
              <a:path w="1236979" h="1632585">
                <a:moveTo>
                  <a:pt x="922721" y="349437"/>
                </a:moveTo>
                <a:lnTo>
                  <a:pt x="313630" y="349437"/>
                </a:lnTo>
                <a:lnTo>
                  <a:pt x="360942" y="356754"/>
                </a:lnTo>
                <a:lnTo>
                  <a:pt x="410537" y="362835"/>
                </a:lnTo>
                <a:lnTo>
                  <a:pt x="461367" y="367565"/>
                </a:lnTo>
                <a:lnTo>
                  <a:pt x="513123" y="370943"/>
                </a:lnTo>
                <a:lnTo>
                  <a:pt x="565495" y="372970"/>
                </a:lnTo>
                <a:lnTo>
                  <a:pt x="618176" y="373645"/>
                </a:lnTo>
                <a:lnTo>
                  <a:pt x="670857" y="372970"/>
                </a:lnTo>
                <a:lnTo>
                  <a:pt x="723229" y="370943"/>
                </a:lnTo>
                <a:lnTo>
                  <a:pt x="774984" y="367565"/>
                </a:lnTo>
                <a:lnTo>
                  <a:pt x="825814" y="362835"/>
                </a:lnTo>
                <a:lnTo>
                  <a:pt x="875410" y="356754"/>
                </a:lnTo>
                <a:lnTo>
                  <a:pt x="922721" y="349437"/>
                </a:lnTo>
                <a:close/>
              </a:path>
              <a:path w="1236979" h="1632585">
                <a:moveTo>
                  <a:pt x="618176" y="0"/>
                </a:moveTo>
                <a:lnTo>
                  <a:pt x="565491" y="674"/>
                </a:lnTo>
                <a:lnTo>
                  <a:pt x="513116" y="2697"/>
                </a:lnTo>
                <a:lnTo>
                  <a:pt x="461360" y="6070"/>
                </a:lnTo>
                <a:lnTo>
                  <a:pt x="410531" y="10793"/>
                </a:lnTo>
                <a:lnTo>
                  <a:pt x="360936" y="16867"/>
                </a:lnTo>
                <a:lnTo>
                  <a:pt x="312885" y="24292"/>
                </a:lnTo>
                <a:lnTo>
                  <a:pt x="266685" y="33070"/>
                </a:lnTo>
                <a:lnTo>
                  <a:pt x="222643" y="43201"/>
                </a:lnTo>
                <a:lnTo>
                  <a:pt x="181069" y="54686"/>
                </a:lnTo>
                <a:lnTo>
                  <a:pt x="125742" y="73820"/>
                </a:lnTo>
                <a:lnTo>
                  <a:pt x="80475" y="94528"/>
                </a:lnTo>
                <a:lnTo>
                  <a:pt x="45267" y="116495"/>
                </a:lnTo>
                <a:lnTo>
                  <a:pt x="5029" y="162946"/>
                </a:lnTo>
                <a:lnTo>
                  <a:pt x="0" y="186802"/>
                </a:lnTo>
                <a:lnTo>
                  <a:pt x="5029" y="210657"/>
                </a:lnTo>
                <a:lnTo>
                  <a:pt x="45267" y="257108"/>
                </a:lnTo>
                <a:lnTo>
                  <a:pt x="80475" y="279075"/>
                </a:lnTo>
                <a:lnTo>
                  <a:pt x="125742" y="299783"/>
                </a:lnTo>
                <a:lnTo>
                  <a:pt x="181069" y="318918"/>
                </a:lnTo>
                <a:lnTo>
                  <a:pt x="222644" y="330404"/>
                </a:lnTo>
                <a:lnTo>
                  <a:pt x="266686" y="340538"/>
                </a:lnTo>
                <a:lnTo>
                  <a:pt x="313492" y="349437"/>
                </a:lnTo>
                <a:lnTo>
                  <a:pt x="922860" y="349437"/>
                </a:lnTo>
                <a:lnTo>
                  <a:pt x="969665" y="340538"/>
                </a:lnTo>
                <a:lnTo>
                  <a:pt x="1013708" y="330404"/>
                </a:lnTo>
                <a:lnTo>
                  <a:pt x="1055282" y="318918"/>
                </a:lnTo>
                <a:lnTo>
                  <a:pt x="1110609" y="299783"/>
                </a:lnTo>
                <a:lnTo>
                  <a:pt x="1155877" y="279075"/>
                </a:lnTo>
                <a:lnTo>
                  <a:pt x="1191085" y="257108"/>
                </a:lnTo>
                <a:lnTo>
                  <a:pt x="1231322" y="210657"/>
                </a:lnTo>
                <a:lnTo>
                  <a:pt x="1236352" y="186802"/>
                </a:lnTo>
                <a:lnTo>
                  <a:pt x="1231322" y="162946"/>
                </a:lnTo>
                <a:lnTo>
                  <a:pt x="1191085" y="116495"/>
                </a:lnTo>
                <a:lnTo>
                  <a:pt x="1155877" y="94528"/>
                </a:lnTo>
                <a:lnTo>
                  <a:pt x="1110609" y="73820"/>
                </a:lnTo>
                <a:lnTo>
                  <a:pt x="1055282" y="54686"/>
                </a:lnTo>
                <a:lnTo>
                  <a:pt x="1013708" y="43201"/>
                </a:lnTo>
                <a:lnTo>
                  <a:pt x="969667" y="33070"/>
                </a:lnTo>
                <a:lnTo>
                  <a:pt x="923467" y="24292"/>
                </a:lnTo>
                <a:lnTo>
                  <a:pt x="875415" y="16867"/>
                </a:lnTo>
                <a:lnTo>
                  <a:pt x="825821" y="10793"/>
                </a:lnTo>
                <a:lnTo>
                  <a:pt x="774992" y="6070"/>
                </a:lnTo>
                <a:lnTo>
                  <a:pt x="723236" y="2697"/>
                </a:lnTo>
                <a:lnTo>
                  <a:pt x="670861" y="674"/>
                </a:lnTo>
                <a:lnTo>
                  <a:pt x="61817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/>
          <p:cNvSpPr txBox="1"/>
          <p:nvPr/>
        </p:nvSpPr>
        <p:spPr>
          <a:xfrm>
            <a:off x="2897597" y="4812238"/>
            <a:ext cx="7080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LLM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728087" y="3093623"/>
            <a:ext cx="1047115" cy="1151890"/>
          </a:xfrm>
          <a:custGeom>
            <a:avLst/>
            <a:gdLst/>
            <a:ahLst/>
            <a:cxnLst/>
            <a:rect l="l" t="t" r="r" b="b"/>
            <a:pathLst>
              <a:path w="1047114" h="1151889">
                <a:moveTo>
                  <a:pt x="523544" y="0"/>
                </a:moveTo>
                <a:lnTo>
                  <a:pt x="0" y="460718"/>
                </a:lnTo>
                <a:lnTo>
                  <a:pt x="356010" y="460718"/>
                </a:lnTo>
                <a:lnTo>
                  <a:pt x="356010" y="691078"/>
                </a:lnTo>
                <a:lnTo>
                  <a:pt x="0" y="691078"/>
                </a:lnTo>
                <a:lnTo>
                  <a:pt x="523544" y="1151797"/>
                </a:lnTo>
                <a:lnTo>
                  <a:pt x="1047088" y="691078"/>
                </a:lnTo>
                <a:lnTo>
                  <a:pt x="691078" y="691078"/>
                </a:lnTo>
                <a:lnTo>
                  <a:pt x="691078" y="460718"/>
                </a:lnTo>
                <a:lnTo>
                  <a:pt x="1047088" y="460718"/>
                </a:lnTo>
                <a:lnTo>
                  <a:pt x="5235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6" name="Title 95">
            <a:extLst>
              <a:ext uri="{FF2B5EF4-FFF2-40B4-BE49-F238E27FC236}">
                <a16:creationId xmlns:a16="http://schemas.microsoft.com/office/drawing/2014/main" id="{A1389C95-BCE2-0360-72CA-24537F28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664DD-F6D3-DA74-66B0-0CD57EB17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083A5CC-F692-6761-0717-EE098FE6D047}"/>
              </a:ext>
            </a:extLst>
          </p:cNvPr>
          <p:cNvGrpSpPr/>
          <p:nvPr/>
        </p:nvGrpSpPr>
        <p:grpSpPr>
          <a:xfrm>
            <a:off x="2831960" y="2286194"/>
            <a:ext cx="7034530" cy="2747010"/>
            <a:chOff x="2831960" y="2286194"/>
            <a:chExt cx="7034530" cy="274701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703DB07-90AC-1EE4-F740-969F08536FA6}"/>
                </a:ext>
              </a:extLst>
            </p:cNvPr>
            <p:cNvSpPr/>
            <p:nvPr/>
          </p:nvSpPr>
          <p:spPr>
            <a:xfrm>
              <a:off x="7220564" y="4939494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49450" y="0"/>
                  </a:moveTo>
                  <a:lnTo>
                    <a:pt x="0" y="87515"/>
                  </a:lnTo>
                  <a:lnTo>
                    <a:pt x="112241" y="93207"/>
                  </a:lnTo>
                  <a:lnTo>
                    <a:pt x="4945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943CF14-C8DE-CACB-9054-8E452742CC60}"/>
                </a:ext>
              </a:extLst>
            </p:cNvPr>
            <p:cNvSpPr/>
            <p:nvPr/>
          </p:nvSpPr>
          <p:spPr>
            <a:xfrm>
              <a:off x="4524232" y="2296665"/>
              <a:ext cx="5295265" cy="1457960"/>
            </a:xfrm>
            <a:custGeom>
              <a:avLst/>
              <a:gdLst/>
              <a:ahLst/>
              <a:cxnLst/>
              <a:rect l="l" t="t" r="r" b="b"/>
              <a:pathLst>
                <a:path w="5295265" h="1457960">
                  <a:moveTo>
                    <a:pt x="0" y="398733"/>
                  </a:moveTo>
                  <a:lnTo>
                    <a:pt x="63241" y="380112"/>
                  </a:lnTo>
                  <a:lnTo>
                    <a:pt x="126151" y="361936"/>
                  </a:lnTo>
                  <a:lnTo>
                    <a:pt x="188729" y="344206"/>
                  </a:lnTo>
                  <a:lnTo>
                    <a:pt x="250976" y="326921"/>
                  </a:lnTo>
                  <a:lnTo>
                    <a:pt x="312891" y="310081"/>
                  </a:lnTo>
                  <a:lnTo>
                    <a:pt x="374473" y="293686"/>
                  </a:lnTo>
                  <a:lnTo>
                    <a:pt x="435725" y="277736"/>
                  </a:lnTo>
                  <a:lnTo>
                    <a:pt x="496644" y="262232"/>
                  </a:lnTo>
                  <a:lnTo>
                    <a:pt x="557231" y="247173"/>
                  </a:lnTo>
                  <a:lnTo>
                    <a:pt x="617487" y="232559"/>
                  </a:lnTo>
                  <a:lnTo>
                    <a:pt x="677411" y="218391"/>
                  </a:lnTo>
                  <a:lnTo>
                    <a:pt x="737004" y="204667"/>
                  </a:lnTo>
                  <a:lnTo>
                    <a:pt x="796264" y="191389"/>
                  </a:lnTo>
                  <a:lnTo>
                    <a:pt x="855193" y="178556"/>
                  </a:lnTo>
                  <a:lnTo>
                    <a:pt x="913790" y="166169"/>
                  </a:lnTo>
                  <a:lnTo>
                    <a:pt x="972055" y="154226"/>
                  </a:lnTo>
                  <a:lnTo>
                    <a:pt x="1029989" y="142729"/>
                  </a:lnTo>
                  <a:lnTo>
                    <a:pt x="1087590" y="131677"/>
                  </a:lnTo>
                  <a:lnTo>
                    <a:pt x="1144860" y="121070"/>
                  </a:lnTo>
                  <a:lnTo>
                    <a:pt x="1201798" y="110909"/>
                  </a:lnTo>
                  <a:lnTo>
                    <a:pt x="1258405" y="101193"/>
                  </a:lnTo>
                  <a:lnTo>
                    <a:pt x="1314679" y="91922"/>
                  </a:lnTo>
                  <a:lnTo>
                    <a:pt x="1370622" y="83096"/>
                  </a:lnTo>
                  <a:lnTo>
                    <a:pt x="1426233" y="74715"/>
                  </a:lnTo>
                  <a:lnTo>
                    <a:pt x="1481512" y="66780"/>
                  </a:lnTo>
                  <a:lnTo>
                    <a:pt x="1536460" y="59290"/>
                  </a:lnTo>
                  <a:lnTo>
                    <a:pt x="1591076" y="52245"/>
                  </a:lnTo>
                  <a:lnTo>
                    <a:pt x="1645360" y="45645"/>
                  </a:lnTo>
                  <a:lnTo>
                    <a:pt x="1699312" y="39491"/>
                  </a:lnTo>
                  <a:lnTo>
                    <a:pt x="1752932" y="33782"/>
                  </a:lnTo>
                  <a:lnTo>
                    <a:pt x="1806221" y="28518"/>
                  </a:lnTo>
                  <a:lnTo>
                    <a:pt x="1859178" y="23699"/>
                  </a:lnTo>
                  <a:lnTo>
                    <a:pt x="1911803" y="19325"/>
                  </a:lnTo>
                  <a:lnTo>
                    <a:pt x="1964097" y="15397"/>
                  </a:lnTo>
                  <a:lnTo>
                    <a:pt x="2016058" y="11914"/>
                  </a:lnTo>
                  <a:lnTo>
                    <a:pt x="2067688" y="8876"/>
                  </a:lnTo>
                  <a:lnTo>
                    <a:pt x="2118986" y="6284"/>
                  </a:lnTo>
                  <a:lnTo>
                    <a:pt x="2169952" y="4136"/>
                  </a:lnTo>
                  <a:lnTo>
                    <a:pt x="2220587" y="2434"/>
                  </a:lnTo>
                  <a:lnTo>
                    <a:pt x="2270890" y="1178"/>
                  </a:lnTo>
                  <a:lnTo>
                    <a:pt x="2320861" y="366"/>
                  </a:lnTo>
                  <a:lnTo>
                    <a:pt x="2370500" y="0"/>
                  </a:lnTo>
                  <a:lnTo>
                    <a:pt x="2419807" y="78"/>
                  </a:lnTo>
                  <a:lnTo>
                    <a:pt x="2468783" y="602"/>
                  </a:lnTo>
                  <a:lnTo>
                    <a:pt x="2517427" y="1572"/>
                  </a:lnTo>
                  <a:lnTo>
                    <a:pt x="2565739" y="2986"/>
                  </a:lnTo>
                  <a:lnTo>
                    <a:pt x="2613720" y="4846"/>
                  </a:lnTo>
                  <a:lnTo>
                    <a:pt x="2661368" y="7151"/>
                  </a:lnTo>
                  <a:lnTo>
                    <a:pt x="2708685" y="9901"/>
                  </a:lnTo>
                  <a:lnTo>
                    <a:pt x="2755670" y="13097"/>
                  </a:lnTo>
                  <a:lnTo>
                    <a:pt x="2802324" y="16737"/>
                  </a:lnTo>
                  <a:lnTo>
                    <a:pt x="2848645" y="20823"/>
                  </a:lnTo>
                  <a:lnTo>
                    <a:pt x="2894635" y="25354"/>
                  </a:lnTo>
                  <a:lnTo>
                    <a:pt x="2940293" y="30331"/>
                  </a:lnTo>
                  <a:lnTo>
                    <a:pt x="2985619" y="35752"/>
                  </a:lnTo>
                  <a:lnTo>
                    <a:pt x="3030614" y="41619"/>
                  </a:lnTo>
                  <a:lnTo>
                    <a:pt x="3075276" y="47931"/>
                  </a:lnTo>
                  <a:lnTo>
                    <a:pt x="3119607" y="54689"/>
                  </a:lnTo>
                  <a:lnTo>
                    <a:pt x="3163606" y="61891"/>
                  </a:lnTo>
                  <a:lnTo>
                    <a:pt x="3207274" y="69539"/>
                  </a:lnTo>
                  <a:lnTo>
                    <a:pt x="3250609" y="77632"/>
                  </a:lnTo>
                  <a:lnTo>
                    <a:pt x="3293613" y="86170"/>
                  </a:lnTo>
                  <a:lnTo>
                    <a:pt x="3336285" y="95154"/>
                  </a:lnTo>
                  <a:lnTo>
                    <a:pt x="3378626" y="104582"/>
                  </a:lnTo>
                  <a:lnTo>
                    <a:pt x="3420634" y="114456"/>
                  </a:lnTo>
                  <a:lnTo>
                    <a:pt x="3462311" y="124775"/>
                  </a:lnTo>
                  <a:lnTo>
                    <a:pt x="3503656" y="135540"/>
                  </a:lnTo>
                  <a:lnTo>
                    <a:pt x="3544669" y="146749"/>
                  </a:lnTo>
                  <a:lnTo>
                    <a:pt x="3585351" y="158404"/>
                  </a:lnTo>
                  <a:lnTo>
                    <a:pt x="3625701" y="170504"/>
                  </a:lnTo>
                  <a:lnTo>
                    <a:pt x="3665719" y="183050"/>
                  </a:lnTo>
                  <a:lnTo>
                    <a:pt x="3705405" y="196040"/>
                  </a:lnTo>
                  <a:lnTo>
                    <a:pt x="3744759" y="209476"/>
                  </a:lnTo>
                  <a:lnTo>
                    <a:pt x="3783782" y="223357"/>
                  </a:lnTo>
                  <a:lnTo>
                    <a:pt x="3822473" y="237683"/>
                  </a:lnTo>
                  <a:lnTo>
                    <a:pt x="3860832" y="252455"/>
                  </a:lnTo>
                  <a:lnTo>
                    <a:pt x="3898859" y="267671"/>
                  </a:lnTo>
                  <a:lnTo>
                    <a:pt x="3936555" y="283333"/>
                  </a:lnTo>
                  <a:lnTo>
                    <a:pt x="3973919" y="299441"/>
                  </a:lnTo>
                  <a:lnTo>
                    <a:pt x="4010951" y="315993"/>
                  </a:lnTo>
                  <a:lnTo>
                    <a:pt x="4047651" y="332991"/>
                  </a:lnTo>
                  <a:lnTo>
                    <a:pt x="4084019" y="350433"/>
                  </a:lnTo>
                  <a:lnTo>
                    <a:pt x="4120056" y="368322"/>
                  </a:lnTo>
                  <a:lnTo>
                    <a:pt x="4155761" y="386655"/>
                  </a:lnTo>
                  <a:lnTo>
                    <a:pt x="4191134" y="405433"/>
                  </a:lnTo>
                  <a:lnTo>
                    <a:pt x="4226176" y="424657"/>
                  </a:lnTo>
                  <a:lnTo>
                    <a:pt x="4260885" y="444326"/>
                  </a:lnTo>
                  <a:lnTo>
                    <a:pt x="4295263" y="464440"/>
                  </a:lnTo>
                  <a:lnTo>
                    <a:pt x="4329309" y="485000"/>
                  </a:lnTo>
                  <a:lnTo>
                    <a:pt x="4363024" y="506005"/>
                  </a:lnTo>
                  <a:lnTo>
                    <a:pt x="4396406" y="527455"/>
                  </a:lnTo>
                  <a:lnTo>
                    <a:pt x="4429457" y="549350"/>
                  </a:lnTo>
                  <a:lnTo>
                    <a:pt x="4462176" y="571690"/>
                  </a:lnTo>
                  <a:lnTo>
                    <a:pt x="4494563" y="594476"/>
                  </a:lnTo>
                  <a:lnTo>
                    <a:pt x="4526619" y="617707"/>
                  </a:lnTo>
                  <a:lnTo>
                    <a:pt x="4558343" y="641383"/>
                  </a:lnTo>
                  <a:lnTo>
                    <a:pt x="4589735" y="665504"/>
                  </a:lnTo>
                  <a:lnTo>
                    <a:pt x="4620795" y="690071"/>
                  </a:lnTo>
                  <a:lnTo>
                    <a:pt x="4651523" y="715083"/>
                  </a:lnTo>
                  <a:lnTo>
                    <a:pt x="4681920" y="740540"/>
                  </a:lnTo>
                  <a:lnTo>
                    <a:pt x="4711985" y="766442"/>
                  </a:lnTo>
                  <a:lnTo>
                    <a:pt x="4741718" y="792789"/>
                  </a:lnTo>
                  <a:lnTo>
                    <a:pt x="4771119" y="819582"/>
                  </a:lnTo>
                  <a:lnTo>
                    <a:pt x="4800189" y="846820"/>
                  </a:lnTo>
                  <a:lnTo>
                    <a:pt x="4828927" y="874503"/>
                  </a:lnTo>
                  <a:lnTo>
                    <a:pt x="4857333" y="902632"/>
                  </a:lnTo>
                  <a:lnTo>
                    <a:pt x="4885407" y="931205"/>
                  </a:lnTo>
                  <a:lnTo>
                    <a:pt x="4913150" y="960224"/>
                  </a:lnTo>
                  <a:lnTo>
                    <a:pt x="4940560" y="989688"/>
                  </a:lnTo>
                  <a:lnTo>
                    <a:pt x="4967639" y="1019598"/>
                  </a:lnTo>
                  <a:lnTo>
                    <a:pt x="4994387" y="1049952"/>
                  </a:lnTo>
                  <a:lnTo>
                    <a:pt x="5020802" y="1080752"/>
                  </a:lnTo>
                  <a:lnTo>
                    <a:pt x="5046886" y="1111997"/>
                  </a:lnTo>
                  <a:lnTo>
                    <a:pt x="5072638" y="1143687"/>
                  </a:lnTo>
                  <a:lnTo>
                    <a:pt x="5098058" y="1175823"/>
                  </a:lnTo>
                  <a:lnTo>
                    <a:pt x="5123146" y="1208404"/>
                  </a:lnTo>
                  <a:lnTo>
                    <a:pt x="5147903" y="1241430"/>
                  </a:lnTo>
                  <a:lnTo>
                    <a:pt x="5172327" y="1274901"/>
                  </a:lnTo>
                  <a:lnTo>
                    <a:pt x="5196421" y="1308817"/>
                  </a:lnTo>
                  <a:lnTo>
                    <a:pt x="5220182" y="1343179"/>
                  </a:lnTo>
                  <a:lnTo>
                    <a:pt x="5243611" y="1377986"/>
                  </a:lnTo>
                  <a:lnTo>
                    <a:pt x="5266709" y="1413238"/>
                  </a:lnTo>
                  <a:lnTo>
                    <a:pt x="5289475" y="1448935"/>
                  </a:lnTo>
                  <a:lnTo>
                    <a:pt x="5294937" y="145789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3090BAB-D9FB-791A-B982-11C418657E60}"/>
                </a:ext>
              </a:extLst>
            </p:cNvPr>
            <p:cNvSpPr/>
            <p:nvPr/>
          </p:nvSpPr>
          <p:spPr>
            <a:xfrm>
              <a:off x="9770801" y="3719465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5838" y="0"/>
                  </a:moveTo>
                  <a:lnTo>
                    <a:pt x="0" y="52309"/>
                  </a:lnTo>
                  <a:lnTo>
                    <a:pt x="95228" y="111992"/>
                  </a:lnTo>
                  <a:lnTo>
                    <a:pt x="85838" y="0"/>
                  </a:lnTo>
                  <a:close/>
                </a:path>
              </a:pathLst>
            </a:custGeom>
            <a:solidFill>
              <a:srgbClr val="1DB1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4FDE8067-36D3-D634-115A-D0E84126A3A7}"/>
              </a:ext>
            </a:extLst>
          </p:cNvPr>
          <p:cNvSpPr/>
          <p:nvPr/>
        </p:nvSpPr>
        <p:spPr>
          <a:xfrm>
            <a:off x="0" y="310770"/>
            <a:ext cx="19843750" cy="1351915"/>
          </a:xfrm>
          <a:custGeom>
            <a:avLst/>
            <a:gdLst/>
            <a:ahLst/>
            <a:cxnLst/>
            <a:rect l="l" t="t" r="r" b="b"/>
            <a:pathLst>
              <a:path w="19843750" h="1351914">
                <a:moveTo>
                  <a:pt x="19843748" y="0"/>
                </a:moveTo>
                <a:lnTo>
                  <a:pt x="0" y="0"/>
                </a:lnTo>
                <a:lnTo>
                  <a:pt x="0" y="1351375"/>
                </a:lnTo>
                <a:lnTo>
                  <a:pt x="19843748" y="1351375"/>
                </a:lnTo>
                <a:lnTo>
                  <a:pt x="19843748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A47D383-C7E4-941A-65B1-05D23E4D50D3}"/>
              </a:ext>
            </a:extLst>
          </p:cNvPr>
          <p:cNvSpPr/>
          <p:nvPr/>
        </p:nvSpPr>
        <p:spPr>
          <a:xfrm>
            <a:off x="889679" y="3029707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468F22C-EDDC-61FF-4F17-3FFE35091CAB}"/>
              </a:ext>
            </a:extLst>
          </p:cNvPr>
          <p:cNvSpPr/>
          <p:nvPr/>
        </p:nvSpPr>
        <p:spPr>
          <a:xfrm>
            <a:off x="889679" y="2531984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4754764-56E3-B765-4B43-2EDBE55FB5CA}"/>
              </a:ext>
            </a:extLst>
          </p:cNvPr>
          <p:cNvSpPr/>
          <p:nvPr/>
        </p:nvSpPr>
        <p:spPr>
          <a:xfrm>
            <a:off x="11824362" y="7085651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BB931A7-00D7-0481-4B5D-32F958C7247E}"/>
              </a:ext>
            </a:extLst>
          </p:cNvPr>
          <p:cNvSpPr txBox="1"/>
          <p:nvPr/>
        </p:nvSpPr>
        <p:spPr>
          <a:xfrm>
            <a:off x="12976245" y="7911962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04A5236-5F8D-3A98-EB53-F6A1EE19DAC8}"/>
              </a:ext>
            </a:extLst>
          </p:cNvPr>
          <p:cNvSpPr/>
          <p:nvPr/>
        </p:nvSpPr>
        <p:spPr>
          <a:xfrm>
            <a:off x="9605493" y="377977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1"/>
                </a:lnTo>
                <a:lnTo>
                  <a:pt x="54546" y="255046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10" y="656167"/>
                </a:lnTo>
                <a:lnTo>
                  <a:pt x="54546" y="698476"/>
                </a:lnTo>
                <a:lnTo>
                  <a:pt x="78547" y="739091"/>
                </a:lnTo>
                <a:lnTo>
                  <a:pt x="106912" y="777673"/>
                </a:lnTo>
                <a:lnTo>
                  <a:pt x="139640" y="813882"/>
                </a:lnTo>
                <a:lnTo>
                  <a:pt x="175849" y="846610"/>
                </a:lnTo>
                <a:lnTo>
                  <a:pt x="214431" y="874974"/>
                </a:lnTo>
                <a:lnTo>
                  <a:pt x="255046" y="898975"/>
                </a:lnTo>
                <a:lnTo>
                  <a:pt x="297355" y="918612"/>
                </a:lnTo>
                <a:lnTo>
                  <a:pt x="341020" y="933885"/>
                </a:lnTo>
                <a:lnTo>
                  <a:pt x="385702" y="944794"/>
                </a:lnTo>
                <a:lnTo>
                  <a:pt x="431062" y="951340"/>
                </a:lnTo>
                <a:lnTo>
                  <a:pt x="476761" y="953522"/>
                </a:lnTo>
                <a:lnTo>
                  <a:pt x="522459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6" y="918612"/>
                </a:lnTo>
                <a:lnTo>
                  <a:pt x="698476" y="898975"/>
                </a:lnTo>
                <a:lnTo>
                  <a:pt x="739091" y="874974"/>
                </a:lnTo>
                <a:lnTo>
                  <a:pt x="777672" y="846610"/>
                </a:lnTo>
                <a:lnTo>
                  <a:pt x="813881" y="813882"/>
                </a:lnTo>
                <a:lnTo>
                  <a:pt x="846609" y="777673"/>
                </a:lnTo>
                <a:lnTo>
                  <a:pt x="874974" y="739091"/>
                </a:lnTo>
                <a:lnTo>
                  <a:pt x="898974" y="698476"/>
                </a:lnTo>
                <a:lnTo>
                  <a:pt x="918611" y="656167"/>
                </a:lnTo>
                <a:lnTo>
                  <a:pt x="933884" y="612501"/>
                </a:lnTo>
                <a:lnTo>
                  <a:pt x="944794" y="567819"/>
                </a:lnTo>
                <a:lnTo>
                  <a:pt x="951339" y="522460"/>
                </a:lnTo>
                <a:lnTo>
                  <a:pt x="953521" y="476761"/>
                </a:lnTo>
                <a:lnTo>
                  <a:pt x="951339" y="431062"/>
                </a:lnTo>
                <a:lnTo>
                  <a:pt x="944794" y="385702"/>
                </a:lnTo>
                <a:lnTo>
                  <a:pt x="933884" y="341020"/>
                </a:lnTo>
                <a:lnTo>
                  <a:pt x="918611" y="297355"/>
                </a:lnTo>
                <a:lnTo>
                  <a:pt x="898974" y="255046"/>
                </a:lnTo>
                <a:lnTo>
                  <a:pt x="874974" y="214431"/>
                </a:lnTo>
                <a:lnTo>
                  <a:pt x="846609" y="175849"/>
                </a:lnTo>
                <a:lnTo>
                  <a:pt x="813881" y="139640"/>
                </a:lnTo>
                <a:lnTo>
                  <a:pt x="777672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6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59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A5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07C4653-430B-5B3C-AAB1-0CB3E3791ACD}"/>
              </a:ext>
            </a:extLst>
          </p:cNvPr>
          <p:cNvSpPr txBox="1"/>
          <p:nvPr/>
        </p:nvSpPr>
        <p:spPr>
          <a:xfrm>
            <a:off x="9861636" y="40317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4F17E32-1272-4DE6-5996-A9B54F23C459}"/>
              </a:ext>
            </a:extLst>
          </p:cNvPr>
          <p:cNvSpPr/>
          <p:nvPr/>
        </p:nvSpPr>
        <p:spPr>
          <a:xfrm>
            <a:off x="7102370" y="490662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799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5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89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799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7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A5117B3-9F22-537D-A2A9-7325C628D605}"/>
              </a:ext>
            </a:extLst>
          </p:cNvPr>
          <p:cNvSpPr txBox="1"/>
          <p:nvPr/>
        </p:nvSpPr>
        <p:spPr>
          <a:xfrm>
            <a:off x="7480669" y="514966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A656AE0F-6732-0FB3-7E30-68C646103C09}"/>
              </a:ext>
            </a:extLst>
          </p:cNvPr>
          <p:cNvGrpSpPr/>
          <p:nvPr/>
        </p:nvGrpSpPr>
        <p:grpSpPr>
          <a:xfrm>
            <a:off x="8218816" y="4178400"/>
            <a:ext cx="1388745" cy="788035"/>
            <a:chOff x="8218816" y="4178400"/>
            <a:chExt cx="1388745" cy="78803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A95DD56-4E5B-BB73-F3CC-476B1230CF13}"/>
                </a:ext>
              </a:extLst>
            </p:cNvPr>
            <p:cNvSpPr/>
            <p:nvPr/>
          </p:nvSpPr>
          <p:spPr>
            <a:xfrm>
              <a:off x="8229293" y="4227182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5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51F85D8D-FB66-AC0C-A81D-16E61A6D9F6A}"/>
                </a:ext>
              </a:extLst>
            </p:cNvPr>
            <p:cNvSpPr/>
            <p:nvPr/>
          </p:nvSpPr>
          <p:spPr>
            <a:xfrm>
              <a:off x="9501621" y="4178400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89" y="99895"/>
                  </a:lnTo>
                  <a:lnTo>
                    <a:pt x="105489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7C7AF066-5A9B-5F48-9583-2D739938617A}"/>
              </a:ext>
            </a:extLst>
          </p:cNvPr>
          <p:cNvSpPr txBox="1"/>
          <p:nvPr/>
        </p:nvSpPr>
        <p:spPr>
          <a:xfrm>
            <a:off x="10972376" y="406781"/>
            <a:ext cx="4703701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80110" marR="5080" indent="-880744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GED: </a:t>
            </a:r>
            <a:r>
              <a:rPr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b="1" spc="3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b="1" spc="3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55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b="1" spc="35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4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b="1" spc="40" dirty="0">
                <a:solidFill>
                  <a:schemeClr val="bg1">
                    <a:lumMod val="75000"/>
                  </a:schemeClr>
                </a:solidFill>
                <a:latin typeface="Arial MT"/>
                <a:cs typeface="Arial MT"/>
              </a:rPr>
              <a:t> </a:t>
            </a:r>
            <a:r>
              <a:rPr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b="1" spc="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-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FD08633-F78C-F552-CAF6-716EA5D56DE4}"/>
              </a:ext>
            </a:extLst>
          </p:cNvPr>
          <p:cNvSpPr txBox="1"/>
          <p:nvPr/>
        </p:nvSpPr>
        <p:spPr>
          <a:xfrm>
            <a:off x="6819519" y="449574"/>
            <a:ext cx="3211830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Structure Graph Motif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F6100F4-F35E-0ACE-9040-94DE185DEE4A}"/>
              </a:ext>
            </a:extLst>
          </p:cNvPr>
          <p:cNvSpPr txBox="1"/>
          <p:nvPr/>
        </p:nvSpPr>
        <p:spPr>
          <a:xfrm>
            <a:off x="8425702" y="3925561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7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AFD2FE9-1038-1576-29CA-3697E51F9910}"/>
              </a:ext>
            </a:extLst>
          </p:cNvPr>
          <p:cNvSpPr txBox="1"/>
          <p:nvPr/>
        </p:nvSpPr>
        <p:spPr>
          <a:xfrm>
            <a:off x="16496324" y="545041"/>
            <a:ext cx="303530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5080" algn="ctr">
              <a:lnSpc>
                <a:spcPts val="3350"/>
              </a:lnSpc>
              <a:spcBef>
                <a:spcPts val="550"/>
              </a:spcBef>
            </a:pPr>
            <a:r>
              <a:rPr lang="en-US" sz="3100" b="1" spc="-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Final Data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B4568FA-8EAB-611F-5B61-C02D9B7BC700}"/>
              </a:ext>
            </a:extLst>
          </p:cNvPr>
          <p:cNvSpPr/>
          <p:nvPr/>
        </p:nvSpPr>
        <p:spPr>
          <a:xfrm>
            <a:off x="17229187" y="21604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F3ED061-E969-ED98-B7D6-75DCC4D17E89}"/>
              </a:ext>
            </a:extLst>
          </p:cNvPr>
          <p:cNvSpPr txBox="1"/>
          <p:nvPr/>
        </p:nvSpPr>
        <p:spPr>
          <a:xfrm>
            <a:off x="17369451" y="2656812"/>
            <a:ext cx="1104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solidFill>
                  <a:schemeClr val="bg1"/>
                </a:solidFill>
                <a:latin typeface="Arial MT"/>
                <a:cs typeface="Arial MT"/>
              </a:rPr>
              <a:t>Speaker</a:t>
            </a:r>
            <a:endParaRPr sz="22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FA0E0935-DB71-C521-A028-C03BECECFA20}"/>
              </a:ext>
            </a:extLst>
          </p:cNvPr>
          <p:cNvGrpSpPr/>
          <p:nvPr/>
        </p:nvGrpSpPr>
        <p:grpSpPr>
          <a:xfrm>
            <a:off x="6990512" y="3302842"/>
            <a:ext cx="10424795" cy="4659630"/>
            <a:chOff x="6990512" y="3302842"/>
            <a:chExt cx="10424795" cy="465963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7C6CA1DB-E826-978E-A572-E698D279E9EA}"/>
                </a:ext>
              </a:extLst>
            </p:cNvPr>
            <p:cNvSpPr/>
            <p:nvPr/>
          </p:nvSpPr>
          <p:spPr>
            <a:xfrm>
              <a:off x="13823503" y="3313320"/>
              <a:ext cx="3581400" cy="4568190"/>
            </a:xfrm>
            <a:custGeom>
              <a:avLst/>
              <a:gdLst/>
              <a:ahLst/>
              <a:cxnLst/>
              <a:rect l="l" t="t" r="r" b="b"/>
              <a:pathLst>
                <a:path w="3581400" h="4568190">
                  <a:moveTo>
                    <a:pt x="3580879" y="0"/>
                  </a:moveTo>
                  <a:lnTo>
                    <a:pt x="3539496" y="38072"/>
                  </a:lnTo>
                  <a:lnTo>
                    <a:pt x="3498292" y="76172"/>
                  </a:lnTo>
                  <a:lnTo>
                    <a:pt x="3457269" y="114299"/>
                  </a:lnTo>
                  <a:lnTo>
                    <a:pt x="3416427" y="152454"/>
                  </a:lnTo>
                  <a:lnTo>
                    <a:pt x="3375765" y="190636"/>
                  </a:lnTo>
                  <a:lnTo>
                    <a:pt x="3335283" y="228846"/>
                  </a:lnTo>
                  <a:lnTo>
                    <a:pt x="3294982" y="267083"/>
                  </a:lnTo>
                  <a:lnTo>
                    <a:pt x="3254861" y="305348"/>
                  </a:lnTo>
                  <a:lnTo>
                    <a:pt x="3214921" y="343640"/>
                  </a:lnTo>
                  <a:lnTo>
                    <a:pt x="3175161" y="381960"/>
                  </a:lnTo>
                  <a:lnTo>
                    <a:pt x="3135582" y="420308"/>
                  </a:lnTo>
                  <a:lnTo>
                    <a:pt x="3096183" y="458682"/>
                  </a:lnTo>
                  <a:lnTo>
                    <a:pt x="3056965" y="497085"/>
                  </a:lnTo>
                  <a:lnTo>
                    <a:pt x="3017927" y="535515"/>
                  </a:lnTo>
                  <a:lnTo>
                    <a:pt x="2979070" y="573972"/>
                  </a:lnTo>
                  <a:lnTo>
                    <a:pt x="2940393" y="612457"/>
                  </a:lnTo>
                  <a:lnTo>
                    <a:pt x="2901897" y="650969"/>
                  </a:lnTo>
                  <a:lnTo>
                    <a:pt x="2863581" y="689509"/>
                  </a:lnTo>
                  <a:lnTo>
                    <a:pt x="2825445" y="728077"/>
                  </a:lnTo>
                  <a:lnTo>
                    <a:pt x="2787490" y="766672"/>
                  </a:lnTo>
                  <a:lnTo>
                    <a:pt x="2749716" y="805294"/>
                  </a:lnTo>
                  <a:lnTo>
                    <a:pt x="2712121" y="843944"/>
                  </a:lnTo>
                  <a:lnTo>
                    <a:pt x="2674708" y="882621"/>
                  </a:lnTo>
                  <a:lnTo>
                    <a:pt x="2637475" y="921326"/>
                  </a:lnTo>
                  <a:lnTo>
                    <a:pt x="2600422" y="960059"/>
                  </a:lnTo>
                  <a:lnTo>
                    <a:pt x="2563550" y="998819"/>
                  </a:lnTo>
                  <a:lnTo>
                    <a:pt x="2526858" y="1037606"/>
                  </a:lnTo>
                  <a:lnTo>
                    <a:pt x="2490347" y="1076421"/>
                  </a:lnTo>
                  <a:lnTo>
                    <a:pt x="2454016" y="1115264"/>
                  </a:lnTo>
                  <a:lnTo>
                    <a:pt x="2417865" y="1154134"/>
                  </a:lnTo>
                  <a:lnTo>
                    <a:pt x="2381895" y="1193031"/>
                  </a:lnTo>
                  <a:lnTo>
                    <a:pt x="2346106" y="1231956"/>
                  </a:lnTo>
                  <a:lnTo>
                    <a:pt x="2310497" y="1270909"/>
                  </a:lnTo>
                  <a:lnTo>
                    <a:pt x="2275068" y="1309889"/>
                  </a:lnTo>
                  <a:lnTo>
                    <a:pt x="2239820" y="1348896"/>
                  </a:lnTo>
                  <a:lnTo>
                    <a:pt x="2204753" y="1387931"/>
                  </a:lnTo>
                  <a:lnTo>
                    <a:pt x="2169866" y="1426994"/>
                  </a:lnTo>
                  <a:lnTo>
                    <a:pt x="2135159" y="1466084"/>
                  </a:lnTo>
                  <a:lnTo>
                    <a:pt x="2100633" y="1505201"/>
                  </a:lnTo>
                  <a:lnTo>
                    <a:pt x="2066287" y="1544346"/>
                  </a:lnTo>
                  <a:lnTo>
                    <a:pt x="2032122" y="1583519"/>
                  </a:lnTo>
                  <a:lnTo>
                    <a:pt x="1998137" y="1622719"/>
                  </a:lnTo>
                  <a:lnTo>
                    <a:pt x="1964333" y="1661947"/>
                  </a:lnTo>
                  <a:lnTo>
                    <a:pt x="1930709" y="1701202"/>
                  </a:lnTo>
                  <a:lnTo>
                    <a:pt x="1897265" y="1740484"/>
                  </a:lnTo>
                  <a:lnTo>
                    <a:pt x="1864003" y="1779794"/>
                  </a:lnTo>
                  <a:lnTo>
                    <a:pt x="1830920" y="1819132"/>
                  </a:lnTo>
                  <a:lnTo>
                    <a:pt x="1798018" y="1858497"/>
                  </a:lnTo>
                  <a:lnTo>
                    <a:pt x="1765297" y="1897890"/>
                  </a:lnTo>
                  <a:lnTo>
                    <a:pt x="1732756" y="1937310"/>
                  </a:lnTo>
                  <a:lnTo>
                    <a:pt x="1700395" y="1976757"/>
                  </a:lnTo>
                  <a:lnTo>
                    <a:pt x="1668215" y="2016232"/>
                  </a:lnTo>
                  <a:lnTo>
                    <a:pt x="1636215" y="2055735"/>
                  </a:lnTo>
                  <a:lnTo>
                    <a:pt x="1604396" y="2095265"/>
                  </a:lnTo>
                  <a:lnTo>
                    <a:pt x="1572757" y="2134823"/>
                  </a:lnTo>
                  <a:lnTo>
                    <a:pt x="1541299" y="2174408"/>
                  </a:lnTo>
                  <a:lnTo>
                    <a:pt x="1510021" y="2214021"/>
                  </a:lnTo>
                  <a:lnTo>
                    <a:pt x="1478924" y="2253661"/>
                  </a:lnTo>
                  <a:lnTo>
                    <a:pt x="1448007" y="2293329"/>
                  </a:lnTo>
                  <a:lnTo>
                    <a:pt x="1417271" y="2333024"/>
                  </a:lnTo>
                  <a:lnTo>
                    <a:pt x="1386715" y="2372746"/>
                  </a:lnTo>
                  <a:lnTo>
                    <a:pt x="1356339" y="2412497"/>
                  </a:lnTo>
                  <a:lnTo>
                    <a:pt x="1326144" y="2452274"/>
                  </a:lnTo>
                  <a:lnTo>
                    <a:pt x="1296130" y="2492080"/>
                  </a:lnTo>
                  <a:lnTo>
                    <a:pt x="1266296" y="2531912"/>
                  </a:lnTo>
                  <a:lnTo>
                    <a:pt x="1236642" y="2571772"/>
                  </a:lnTo>
                  <a:lnTo>
                    <a:pt x="1207169" y="2611660"/>
                  </a:lnTo>
                  <a:lnTo>
                    <a:pt x="1177876" y="2651575"/>
                  </a:lnTo>
                  <a:lnTo>
                    <a:pt x="1148764" y="2691518"/>
                  </a:lnTo>
                  <a:lnTo>
                    <a:pt x="1119832" y="2731488"/>
                  </a:lnTo>
                  <a:lnTo>
                    <a:pt x="1091081" y="2771486"/>
                  </a:lnTo>
                  <a:lnTo>
                    <a:pt x="1062510" y="2811511"/>
                  </a:lnTo>
                  <a:lnTo>
                    <a:pt x="1034120" y="2851564"/>
                  </a:lnTo>
                  <a:lnTo>
                    <a:pt x="1005910" y="2891645"/>
                  </a:lnTo>
                  <a:lnTo>
                    <a:pt x="977880" y="2931752"/>
                  </a:lnTo>
                  <a:lnTo>
                    <a:pt x="950032" y="2971888"/>
                  </a:lnTo>
                  <a:lnTo>
                    <a:pt x="922363" y="3012050"/>
                  </a:lnTo>
                  <a:lnTo>
                    <a:pt x="894875" y="3052241"/>
                  </a:lnTo>
                  <a:lnTo>
                    <a:pt x="867567" y="3092458"/>
                  </a:lnTo>
                  <a:lnTo>
                    <a:pt x="840440" y="3132704"/>
                  </a:lnTo>
                  <a:lnTo>
                    <a:pt x="813494" y="3172977"/>
                  </a:lnTo>
                  <a:lnTo>
                    <a:pt x="786728" y="3213277"/>
                  </a:lnTo>
                  <a:lnTo>
                    <a:pt x="760142" y="3253605"/>
                  </a:lnTo>
                  <a:lnTo>
                    <a:pt x="733737" y="3293960"/>
                  </a:lnTo>
                  <a:lnTo>
                    <a:pt x="707512" y="3334343"/>
                  </a:lnTo>
                  <a:lnTo>
                    <a:pt x="681468" y="3374753"/>
                  </a:lnTo>
                  <a:lnTo>
                    <a:pt x="655604" y="3415191"/>
                  </a:lnTo>
                  <a:lnTo>
                    <a:pt x="629921" y="3455657"/>
                  </a:lnTo>
                  <a:lnTo>
                    <a:pt x="604418" y="3496149"/>
                  </a:lnTo>
                  <a:lnTo>
                    <a:pt x="579095" y="3536670"/>
                  </a:lnTo>
                  <a:lnTo>
                    <a:pt x="553953" y="3577218"/>
                  </a:lnTo>
                  <a:lnTo>
                    <a:pt x="528992" y="3617793"/>
                  </a:lnTo>
                  <a:lnTo>
                    <a:pt x="504211" y="3658396"/>
                  </a:lnTo>
                  <a:lnTo>
                    <a:pt x="479610" y="3699026"/>
                  </a:lnTo>
                  <a:lnTo>
                    <a:pt x="455190" y="3739684"/>
                  </a:lnTo>
                  <a:lnTo>
                    <a:pt x="430950" y="3780370"/>
                  </a:lnTo>
                  <a:lnTo>
                    <a:pt x="406891" y="3821083"/>
                  </a:lnTo>
                  <a:lnTo>
                    <a:pt x="383013" y="3861823"/>
                  </a:lnTo>
                  <a:lnTo>
                    <a:pt x="359314" y="3902591"/>
                  </a:lnTo>
                  <a:lnTo>
                    <a:pt x="335797" y="3943386"/>
                  </a:lnTo>
                  <a:lnTo>
                    <a:pt x="312459" y="3984209"/>
                  </a:lnTo>
                  <a:lnTo>
                    <a:pt x="289302" y="4025060"/>
                  </a:lnTo>
                  <a:lnTo>
                    <a:pt x="266326" y="4065938"/>
                  </a:lnTo>
                  <a:lnTo>
                    <a:pt x="243530" y="4106843"/>
                  </a:lnTo>
                  <a:lnTo>
                    <a:pt x="220915" y="4147776"/>
                  </a:lnTo>
                  <a:lnTo>
                    <a:pt x="198480" y="4188737"/>
                  </a:lnTo>
                  <a:lnTo>
                    <a:pt x="176225" y="4229725"/>
                  </a:lnTo>
                  <a:lnTo>
                    <a:pt x="154151" y="4270740"/>
                  </a:lnTo>
                  <a:lnTo>
                    <a:pt x="132258" y="4311783"/>
                  </a:lnTo>
                  <a:lnTo>
                    <a:pt x="110545" y="4352854"/>
                  </a:lnTo>
                  <a:lnTo>
                    <a:pt x="89012" y="4393952"/>
                  </a:lnTo>
                  <a:lnTo>
                    <a:pt x="67660" y="4435077"/>
                  </a:lnTo>
                  <a:lnTo>
                    <a:pt x="46488" y="4476230"/>
                  </a:lnTo>
                  <a:lnTo>
                    <a:pt x="25497" y="4517411"/>
                  </a:lnTo>
                  <a:lnTo>
                    <a:pt x="4686" y="4558619"/>
                  </a:lnTo>
                  <a:lnTo>
                    <a:pt x="0" y="456803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E0F66D7C-99F3-B13E-9A94-A4BA9CA15D1F}"/>
                </a:ext>
              </a:extLst>
            </p:cNvPr>
            <p:cNvSpPr/>
            <p:nvPr/>
          </p:nvSpPr>
          <p:spPr>
            <a:xfrm>
              <a:off x="13783172" y="7849596"/>
              <a:ext cx="90170" cy="112395"/>
            </a:xfrm>
            <a:custGeom>
              <a:avLst/>
              <a:gdLst/>
              <a:ahLst/>
              <a:cxnLst/>
              <a:rect l="l" t="t" r="r" b="b"/>
              <a:pathLst>
                <a:path w="90169" h="112395">
                  <a:moveTo>
                    <a:pt x="0" y="0"/>
                  </a:moveTo>
                  <a:lnTo>
                    <a:pt x="219" y="112385"/>
                  </a:lnTo>
                  <a:lnTo>
                    <a:pt x="89997" y="4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DB79E8D5-5538-0C0B-658B-94CA9E025213}"/>
                </a:ext>
              </a:extLst>
            </p:cNvPr>
            <p:cNvSpPr/>
            <p:nvPr/>
          </p:nvSpPr>
          <p:spPr>
            <a:xfrm>
              <a:off x="7000989" y="3631538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5BE0FBE0-9CCB-60FA-6213-A747E7E3F4B3}"/>
              </a:ext>
            </a:extLst>
          </p:cNvPr>
          <p:cNvSpPr txBox="1"/>
          <p:nvPr/>
        </p:nvSpPr>
        <p:spPr>
          <a:xfrm>
            <a:off x="8750343" y="4910072"/>
            <a:ext cx="163448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" dirty="0">
                <a:solidFill>
                  <a:schemeClr val="bg1"/>
                </a:solidFill>
                <a:latin typeface="Arial MT"/>
                <a:cs typeface="Arial MT"/>
              </a:rPr>
              <a:t>Subgraph</a:t>
            </a:r>
            <a:endParaRPr sz="28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5D631F95-C74F-8756-28FB-95157E6C5220}"/>
              </a:ext>
            </a:extLst>
          </p:cNvPr>
          <p:cNvGrpSpPr/>
          <p:nvPr/>
        </p:nvGrpSpPr>
        <p:grpSpPr>
          <a:xfrm>
            <a:off x="1484340" y="2035779"/>
            <a:ext cx="4194810" cy="6393180"/>
            <a:chOff x="1484340" y="2035779"/>
            <a:chExt cx="4194810" cy="639318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31D2C468-3248-4245-14FB-C1A54E65C1CD}"/>
                </a:ext>
              </a:extLst>
            </p:cNvPr>
            <p:cNvSpPr/>
            <p:nvPr/>
          </p:nvSpPr>
          <p:spPr>
            <a:xfrm>
              <a:off x="3165297" y="2531992"/>
              <a:ext cx="739140" cy="502920"/>
            </a:xfrm>
            <a:custGeom>
              <a:avLst/>
              <a:gdLst/>
              <a:ahLst/>
              <a:cxnLst/>
              <a:rect l="l" t="t" r="r" b="b"/>
              <a:pathLst>
                <a:path w="739139" h="502919">
                  <a:moveTo>
                    <a:pt x="738847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738847" y="502805"/>
                  </a:lnTo>
                  <a:lnTo>
                    <a:pt x="738847" y="497725"/>
                  </a:lnTo>
                  <a:close/>
                </a:path>
                <a:path w="739139" h="502919">
                  <a:moveTo>
                    <a:pt x="738847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738847" y="5092"/>
                  </a:lnTo>
                  <a:lnTo>
                    <a:pt x="73884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0F0356C6-D06B-CE7A-EEDE-C1AFC683BF8B}"/>
                </a:ext>
              </a:extLst>
            </p:cNvPr>
            <p:cNvSpPr/>
            <p:nvPr/>
          </p:nvSpPr>
          <p:spPr>
            <a:xfrm>
              <a:off x="3955021" y="2531992"/>
              <a:ext cx="569595" cy="502920"/>
            </a:xfrm>
            <a:custGeom>
              <a:avLst/>
              <a:gdLst/>
              <a:ahLst/>
              <a:cxnLst/>
              <a:rect l="l" t="t" r="r" b="b"/>
              <a:pathLst>
                <a:path w="569595" h="502919">
                  <a:moveTo>
                    <a:pt x="569201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569201" y="502805"/>
                  </a:lnTo>
                  <a:lnTo>
                    <a:pt x="569201" y="497725"/>
                  </a:lnTo>
                  <a:close/>
                </a:path>
                <a:path w="569595" h="502919">
                  <a:moveTo>
                    <a:pt x="569201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569201" y="5092"/>
                  </a:lnTo>
                  <a:lnTo>
                    <a:pt x="569201" y="0"/>
                  </a:lnTo>
                  <a:close/>
                </a:path>
              </a:pathLst>
            </a:custGeom>
            <a:solidFill>
              <a:srgbClr val="61D83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9EEC44C7-2BE6-889E-5BA3-B34F2D65CBE9}"/>
                </a:ext>
              </a:extLst>
            </p:cNvPr>
            <p:cNvSpPr/>
            <p:nvPr/>
          </p:nvSpPr>
          <p:spPr>
            <a:xfrm>
              <a:off x="4575099" y="2531992"/>
              <a:ext cx="1104265" cy="502920"/>
            </a:xfrm>
            <a:custGeom>
              <a:avLst/>
              <a:gdLst/>
              <a:ahLst/>
              <a:cxnLst/>
              <a:rect l="l" t="t" r="r" b="b"/>
              <a:pathLst>
                <a:path w="1104264" h="502919">
                  <a:moveTo>
                    <a:pt x="1103820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1103820" y="502805"/>
                  </a:lnTo>
                  <a:lnTo>
                    <a:pt x="1103820" y="497725"/>
                  </a:lnTo>
                  <a:close/>
                </a:path>
                <a:path w="1104264" h="502919">
                  <a:moveTo>
                    <a:pt x="1103820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1103820" y="5092"/>
                  </a:lnTo>
                  <a:lnTo>
                    <a:pt x="1103820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CD2ACE79-2374-A079-398D-C9A33B1E54B4}"/>
                </a:ext>
              </a:extLst>
            </p:cNvPr>
            <p:cNvSpPr/>
            <p:nvPr/>
          </p:nvSpPr>
          <p:spPr>
            <a:xfrm>
              <a:off x="1970952" y="2046257"/>
              <a:ext cx="25400" cy="396240"/>
            </a:xfrm>
            <a:custGeom>
              <a:avLst/>
              <a:gdLst/>
              <a:ahLst/>
              <a:cxnLst/>
              <a:rect l="l" t="t" r="r" b="b"/>
              <a:pathLst>
                <a:path w="25400" h="396239">
                  <a:moveTo>
                    <a:pt x="0" y="0"/>
                  </a:moveTo>
                  <a:lnTo>
                    <a:pt x="24473" y="385407"/>
                  </a:lnTo>
                  <a:lnTo>
                    <a:pt x="25136" y="395858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8E89913-7EF4-73CC-6778-764BD44C3885}"/>
                </a:ext>
              </a:extLst>
            </p:cNvPr>
            <p:cNvSpPr/>
            <p:nvPr/>
          </p:nvSpPr>
          <p:spPr>
            <a:xfrm>
              <a:off x="1945266" y="2428481"/>
              <a:ext cx="100330" cy="103505"/>
            </a:xfrm>
            <a:custGeom>
              <a:avLst/>
              <a:gdLst/>
              <a:ahLst/>
              <a:cxnLst/>
              <a:rect l="l" t="t" r="r" b="b"/>
              <a:pathLst>
                <a:path w="100330" h="103505">
                  <a:moveTo>
                    <a:pt x="100318" y="0"/>
                  </a:moveTo>
                  <a:lnTo>
                    <a:pt x="0" y="6370"/>
                  </a:lnTo>
                  <a:lnTo>
                    <a:pt x="56529" y="103503"/>
                  </a:lnTo>
                  <a:lnTo>
                    <a:pt x="100318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2097C49F-1C74-6056-862F-EE5AEA1E0D57}"/>
                </a:ext>
              </a:extLst>
            </p:cNvPr>
            <p:cNvSpPr/>
            <p:nvPr/>
          </p:nvSpPr>
          <p:spPr>
            <a:xfrm>
              <a:off x="4173649" y="2046257"/>
              <a:ext cx="35560" cy="396240"/>
            </a:xfrm>
            <a:custGeom>
              <a:avLst/>
              <a:gdLst/>
              <a:ahLst/>
              <a:cxnLst/>
              <a:rect l="l" t="t" r="r" b="b"/>
              <a:pathLst>
                <a:path w="35560" h="396239">
                  <a:moveTo>
                    <a:pt x="0" y="0"/>
                  </a:moveTo>
                  <a:lnTo>
                    <a:pt x="34512" y="385604"/>
                  </a:lnTo>
                  <a:lnTo>
                    <a:pt x="35446" y="39603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6D829EDB-7FE3-F1AA-BE5D-5B3A584344EA}"/>
                </a:ext>
              </a:extLst>
            </p:cNvPr>
            <p:cNvSpPr/>
            <p:nvPr/>
          </p:nvSpPr>
          <p:spPr>
            <a:xfrm>
              <a:off x="4158102" y="2427383"/>
              <a:ext cx="100330" cy="104775"/>
            </a:xfrm>
            <a:custGeom>
              <a:avLst/>
              <a:gdLst/>
              <a:ahLst/>
              <a:cxnLst/>
              <a:rect l="l" t="t" r="r" b="b"/>
              <a:pathLst>
                <a:path w="100329" h="104775">
                  <a:moveTo>
                    <a:pt x="100119" y="0"/>
                  </a:moveTo>
                  <a:lnTo>
                    <a:pt x="0" y="8960"/>
                  </a:lnTo>
                  <a:lnTo>
                    <a:pt x="59020" y="104601"/>
                  </a:lnTo>
                  <a:lnTo>
                    <a:pt x="100119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3D879DA8-82AE-B134-E0AC-39B4C6B5C4E2}"/>
                </a:ext>
              </a:extLst>
            </p:cNvPr>
            <p:cNvSpPr/>
            <p:nvPr/>
          </p:nvSpPr>
          <p:spPr>
            <a:xfrm>
              <a:off x="1484340" y="7044003"/>
              <a:ext cx="1384935" cy="1384935"/>
            </a:xfrm>
            <a:custGeom>
              <a:avLst/>
              <a:gdLst/>
              <a:ahLst/>
              <a:cxnLst/>
              <a:rect l="l" t="t" r="r" b="b"/>
              <a:pathLst>
                <a:path w="1384935" h="1384934">
                  <a:moveTo>
                    <a:pt x="692452" y="0"/>
                  </a:moveTo>
                  <a:lnTo>
                    <a:pt x="648173" y="1408"/>
                  </a:lnTo>
                  <a:lnTo>
                    <a:pt x="604039" y="5633"/>
                  </a:lnTo>
                  <a:lnTo>
                    <a:pt x="560198" y="12675"/>
                  </a:lnTo>
                  <a:lnTo>
                    <a:pt x="516793" y="22534"/>
                  </a:lnTo>
                  <a:lnTo>
                    <a:pt x="473973" y="35210"/>
                  </a:lnTo>
                  <a:lnTo>
                    <a:pt x="431881" y="50703"/>
                  </a:lnTo>
                  <a:lnTo>
                    <a:pt x="390665" y="69013"/>
                  </a:lnTo>
                  <a:lnTo>
                    <a:pt x="350469" y="90139"/>
                  </a:lnTo>
                  <a:lnTo>
                    <a:pt x="311441" y="114083"/>
                  </a:lnTo>
                  <a:lnTo>
                    <a:pt x="273725" y="140843"/>
                  </a:lnTo>
                  <a:lnTo>
                    <a:pt x="237467" y="170420"/>
                  </a:lnTo>
                  <a:lnTo>
                    <a:pt x="202814" y="202814"/>
                  </a:lnTo>
                  <a:lnTo>
                    <a:pt x="170420" y="237467"/>
                  </a:lnTo>
                  <a:lnTo>
                    <a:pt x="140843" y="273725"/>
                  </a:lnTo>
                  <a:lnTo>
                    <a:pt x="114083" y="311441"/>
                  </a:lnTo>
                  <a:lnTo>
                    <a:pt x="90139" y="350469"/>
                  </a:lnTo>
                  <a:lnTo>
                    <a:pt x="69013" y="390665"/>
                  </a:lnTo>
                  <a:lnTo>
                    <a:pt x="50703" y="431881"/>
                  </a:lnTo>
                  <a:lnTo>
                    <a:pt x="35210" y="473973"/>
                  </a:lnTo>
                  <a:lnTo>
                    <a:pt x="22534" y="516793"/>
                  </a:lnTo>
                  <a:lnTo>
                    <a:pt x="12675" y="560198"/>
                  </a:lnTo>
                  <a:lnTo>
                    <a:pt x="5633" y="604039"/>
                  </a:lnTo>
                  <a:lnTo>
                    <a:pt x="1408" y="648173"/>
                  </a:lnTo>
                  <a:lnTo>
                    <a:pt x="0" y="692452"/>
                  </a:lnTo>
                  <a:lnTo>
                    <a:pt x="1408" y="736731"/>
                  </a:lnTo>
                  <a:lnTo>
                    <a:pt x="5633" y="780864"/>
                  </a:lnTo>
                  <a:lnTo>
                    <a:pt x="12675" y="824706"/>
                  </a:lnTo>
                  <a:lnTo>
                    <a:pt x="22534" y="868110"/>
                  </a:lnTo>
                  <a:lnTo>
                    <a:pt x="35210" y="910931"/>
                  </a:lnTo>
                  <a:lnTo>
                    <a:pt x="50703" y="953022"/>
                  </a:lnTo>
                  <a:lnTo>
                    <a:pt x="69013" y="994239"/>
                  </a:lnTo>
                  <a:lnTo>
                    <a:pt x="90139" y="1034434"/>
                  </a:lnTo>
                  <a:lnTo>
                    <a:pt x="114083" y="1073463"/>
                  </a:lnTo>
                  <a:lnTo>
                    <a:pt x="140843" y="1111179"/>
                  </a:lnTo>
                  <a:lnTo>
                    <a:pt x="170420" y="1147436"/>
                  </a:lnTo>
                  <a:lnTo>
                    <a:pt x="202814" y="1182090"/>
                  </a:lnTo>
                  <a:lnTo>
                    <a:pt x="237467" y="1214484"/>
                  </a:lnTo>
                  <a:lnTo>
                    <a:pt x="273725" y="1244061"/>
                  </a:lnTo>
                  <a:lnTo>
                    <a:pt x="311441" y="1270821"/>
                  </a:lnTo>
                  <a:lnTo>
                    <a:pt x="350469" y="1294764"/>
                  </a:lnTo>
                  <a:lnTo>
                    <a:pt x="390665" y="1315891"/>
                  </a:lnTo>
                  <a:lnTo>
                    <a:pt x="431881" y="1334200"/>
                  </a:lnTo>
                  <a:lnTo>
                    <a:pt x="473973" y="1349693"/>
                  </a:lnTo>
                  <a:lnTo>
                    <a:pt x="516793" y="1362369"/>
                  </a:lnTo>
                  <a:lnTo>
                    <a:pt x="560198" y="1372228"/>
                  </a:lnTo>
                  <a:lnTo>
                    <a:pt x="604039" y="1379270"/>
                  </a:lnTo>
                  <a:lnTo>
                    <a:pt x="648173" y="1383495"/>
                  </a:lnTo>
                  <a:lnTo>
                    <a:pt x="692452" y="1384904"/>
                  </a:lnTo>
                  <a:lnTo>
                    <a:pt x="736731" y="1383495"/>
                  </a:lnTo>
                  <a:lnTo>
                    <a:pt x="780864" y="1379270"/>
                  </a:lnTo>
                  <a:lnTo>
                    <a:pt x="824706" y="1372228"/>
                  </a:lnTo>
                  <a:lnTo>
                    <a:pt x="868110" y="1362369"/>
                  </a:lnTo>
                  <a:lnTo>
                    <a:pt x="910931" y="1349693"/>
                  </a:lnTo>
                  <a:lnTo>
                    <a:pt x="953022" y="1334200"/>
                  </a:lnTo>
                  <a:lnTo>
                    <a:pt x="994239" y="1315891"/>
                  </a:lnTo>
                  <a:lnTo>
                    <a:pt x="1034434" y="1294764"/>
                  </a:lnTo>
                  <a:lnTo>
                    <a:pt x="1073463" y="1270821"/>
                  </a:lnTo>
                  <a:lnTo>
                    <a:pt x="1111179" y="1244061"/>
                  </a:lnTo>
                  <a:lnTo>
                    <a:pt x="1147436" y="1214484"/>
                  </a:lnTo>
                  <a:lnTo>
                    <a:pt x="1182090" y="1182090"/>
                  </a:lnTo>
                  <a:lnTo>
                    <a:pt x="1214484" y="1147436"/>
                  </a:lnTo>
                  <a:lnTo>
                    <a:pt x="1244061" y="1111179"/>
                  </a:lnTo>
                  <a:lnTo>
                    <a:pt x="1270821" y="1073463"/>
                  </a:lnTo>
                  <a:lnTo>
                    <a:pt x="1294764" y="1034434"/>
                  </a:lnTo>
                  <a:lnTo>
                    <a:pt x="1315891" y="994239"/>
                  </a:lnTo>
                  <a:lnTo>
                    <a:pt x="1334200" y="953022"/>
                  </a:lnTo>
                  <a:lnTo>
                    <a:pt x="1349693" y="910931"/>
                  </a:lnTo>
                  <a:lnTo>
                    <a:pt x="1362369" y="868110"/>
                  </a:lnTo>
                  <a:lnTo>
                    <a:pt x="1372228" y="824706"/>
                  </a:lnTo>
                  <a:lnTo>
                    <a:pt x="1379270" y="780864"/>
                  </a:lnTo>
                  <a:lnTo>
                    <a:pt x="1383495" y="736731"/>
                  </a:lnTo>
                  <a:lnTo>
                    <a:pt x="1384904" y="692452"/>
                  </a:lnTo>
                  <a:lnTo>
                    <a:pt x="1383495" y="648173"/>
                  </a:lnTo>
                  <a:lnTo>
                    <a:pt x="1379270" y="604039"/>
                  </a:lnTo>
                  <a:lnTo>
                    <a:pt x="1372228" y="560198"/>
                  </a:lnTo>
                  <a:lnTo>
                    <a:pt x="1362369" y="516793"/>
                  </a:lnTo>
                  <a:lnTo>
                    <a:pt x="1349693" y="473973"/>
                  </a:lnTo>
                  <a:lnTo>
                    <a:pt x="1334200" y="431881"/>
                  </a:lnTo>
                  <a:lnTo>
                    <a:pt x="1315891" y="390665"/>
                  </a:lnTo>
                  <a:lnTo>
                    <a:pt x="1294764" y="350469"/>
                  </a:lnTo>
                  <a:lnTo>
                    <a:pt x="1270821" y="311441"/>
                  </a:lnTo>
                  <a:lnTo>
                    <a:pt x="1244061" y="273725"/>
                  </a:lnTo>
                  <a:lnTo>
                    <a:pt x="1214484" y="237467"/>
                  </a:lnTo>
                  <a:lnTo>
                    <a:pt x="1182090" y="202814"/>
                  </a:lnTo>
                  <a:lnTo>
                    <a:pt x="1147436" y="170420"/>
                  </a:lnTo>
                  <a:lnTo>
                    <a:pt x="1111179" y="140843"/>
                  </a:lnTo>
                  <a:lnTo>
                    <a:pt x="1073463" y="114083"/>
                  </a:lnTo>
                  <a:lnTo>
                    <a:pt x="1034434" y="90139"/>
                  </a:lnTo>
                  <a:lnTo>
                    <a:pt x="994239" y="69013"/>
                  </a:lnTo>
                  <a:lnTo>
                    <a:pt x="953022" y="50703"/>
                  </a:lnTo>
                  <a:lnTo>
                    <a:pt x="910931" y="35210"/>
                  </a:lnTo>
                  <a:lnTo>
                    <a:pt x="868110" y="22534"/>
                  </a:lnTo>
                  <a:lnTo>
                    <a:pt x="824706" y="12675"/>
                  </a:lnTo>
                  <a:lnTo>
                    <a:pt x="780864" y="5633"/>
                  </a:lnTo>
                  <a:lnTo>
                    <a:pt x="736731" y="1408"/>
                  </a:lnTo>
                  <a:lnTo>
                    <a:pt x="69245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>
            <a:extLst>
              <a:ext uri="{FF2B5EF4-FFF2-40B4-BE49-F238E27FC236}">
                <a16:creationId xmlns:a16="http://schemas.microsoft.com/office/drawing/2014/main" id="{C254CFC2-27D8-0CEF-C454-15158251112F}"/>
              </a:ext>
            </a:extLst>
          </p:cNvPr>
          <p:cNvSpPr txBox="1"/>
          <p:nvPr/>
        </p:nvSpPr>
        <p:spPr>
          <a:xfrm>
            <a:off x="1367617" y="7517432"/>
            <a:ext cx="1776511" cy="6801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6860" marR="5080" indent="-264795">
              <a:lnSpc>
                <a:spcPct val="103099"/>
              </a:lnSpc>
              <a:spcBef>
                <a:spcPts val="45"/>
              </a:spcBef>
            </a:pPr>
            <a:r>
              <a:rPr sz="220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JUDGE</a:t>
            </a:r>
            <a:r>
              <a:rPr lang="en-US" sz="220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MENT</a:t>
            </a:r>
            <a:r>
              <a:rPr sz="220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(-</a:t>
            </a:r>
            <a:r>
              <a:rPr sz="2200" spc="-2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1)</a:t>
            </a:r>
            <a:endParaRPr sz="220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49A81011-3541-226F-A064-A4F75D29535C}"/>
              </a:ext>
            </a:extLst>
          </p:cNvPr>
          <p:cNvSpPr/>
          <p:nvPr/>
        </p:nvSpPr>
        <p:spPr>
          <a:xfrm>
            <a:off x="3761971" y="7038915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4" y="22534"/>
                </a:lnTo>
                <a:lnTo>
                  <a:pt x="473973" y="35210"/>
                </a:lnTo>
                <a:lnTo>
                  <a:pt x="431882" y="50703"/>
                </a:lnTo>
                <a:lnTo>
                  <a:pt x="390665" y="69013"/>
                </a:lnTo>
                <a:lnTo>
                  <a:pt x="350470" y="90139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8" y="170420"/>
                </a:lnTo>
                <a:lnTo>
                  <a:pt x="202815" y="202814"/>
                </a:lnTo>
                <a:lnTo>
                  <a:pt x="170420" y="237467"/>
                </a:lnTo>
                <a:lnTo>
                  <a:pt x="140843" y="273724"/>
                </a:lnTo>
                <a:lnTo>
                  <a:pt x="114083" y="311440"/>
                </a:lnTo>
                <a:lnTo>
                  <a:pt x="90140" y="350469"/>
                </a:lnTo>
                <a:lnTo>
                  <a:pt x="69013" y="390664"/>
                </a:lnTo>
                <a:lnTo>
                  <a:pt x="50703" y="431881"/>
                </a:lnTo>
                <a:lnTo>
                  <a:pt x="35210" y="473972"/>
                </a:lnTo>
                <a:lnTo>
                  <a:pt x="22535" y="516793"/>
                </a:lnTo>
                <a:lnTo>
                  <a:pt x="12675" y="560197"/>
                </a:lnTo>
                <a:lnTo>
                  <a:pt x="5633" y="604039"/>
                </a:lnTo>
                <a:lnTo>
                  <a:pt x="1408" y="648172"/>
                </a:lnTo>
                <a:lnTo>
                  <a:pt x="0" y="692451"/>
                </a:lnTo>
                <a:lnTo>
                  <a:pt x="1408" y="736730"/>
                </a:lnTo>
                <a:lnTo>
                  <a:pt x="5633" y="780864"/>
                </a:lnTo>
                <a:lnTo>
                  <a:pt x="12675" y="824705"/>
                </a:lnTo>
                <a:lnTo>
                  <a:pt x="22535" y="868109"/>
                </a:lnTo>
                <a:lnTo>
                  <a:pt x="35210" y="910930"/>
                </a:lnTo>
                <a:lnTo>
                  <a:pt x="50703" y="953022"/>
                </a:lnTo>
                <a:lnTo>
                  <a:pt x="69013" y="994238"/>
                </a:lnTo>
                <a:lnTo>
                  <a:pt x="90140" y="1034433"/>
                </a:lnTo>
                <a:lnTo>
                  <a:pt x="114083" y="1073462"/>
                </a:lnTo>
                <a:lnTo>
                  <a:pt x="140843" y="1111178"/>
                </a:lnTo>
                <a:lnTo>
                  <a:pt x="170420" y="1147435"/>
                </a:lnTo>
                <a:lnTo>
                  <a:pt x="202815" y="1182089"/>
                </a:lnTo>
                <a:lnTo>
                  <a:pt x="237468" y="1214483"/>
                </a:lnTo>
                <a:lnTo>
                  <a:pt x="273725" y="1244060"/>
                </a:lnTo>
                <a:lnTo>
                  <a:pt x="311441" y="1270820"/>
                </a:lnTo>
                <a:lnTo>
                  <a:pt x="350470" y="1294764"/>
                </a:lnTo>
                <a:lnTo>
                  <a:pt x="390665" y="1315890"/>
                </a:lnTo>
                <a:lnTo>
                  <a:pt x="431882" y="1334200"/>
                </a:lnTo>
                <a:lnTo>
                  <a:pt x="473973" y="1349693"/>
                </a:lnTo>
                <a:lnTo>
                  <a:pt x="516794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5"/>
                </a:lnTo>
                <a:lnTo>
                  <a:pt x="692452" y="1384904"/>
                </a:lnTo>
                <a:lnTo>
                  <a:pt x="736731" y="1383495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9" y="1315890"/>
                </a:lnTo>
                <a:lnTo>
                  <a:pt x="1034434" y="1294764"/>
                </a:lnTo>
                <a:lnTo>
                  <a:pt x="1073463" y="1270820"/>
                </a:lnTo>
                <a:lnTo>
                  <a:pt x="1111179" y="1244060"/>
                </a:lnTo>
                <a:lnTo>
                  <a:pt x="1147436" y="1214483"/>
                </a:lnTo>
                <a:lnTo>
                  <a:pt x="1182089" y="1182089"/>
                </a:lnTo>
                <a:lnTo>
                  <a:pt x="1214483" y="1147435"/>
                </a:lnTo>
                <a:lnTo>
                  <a:pt x="1244061" y="1111178"/>
                </a:lnTo>
                <a:lnTo>
                  <a:pt x="1270821" y="1073462"/>
                </a:lnTo>
                <a:lnTo>
                  <a:pt x="1294764" y="1034433"/>
                </a:lnTo>
                <a:lnTo>
                  <a:pt x="1315891" y="994238"/>
                </a:lnTo>
                <a:lnTo>
                  <a:pt x="1334201" y="953022"/>
                </a:lnTo>
                <a:lnTo>
                  <a:pt x="1349694" y="910930"/>
                </a:lnTo>
                <a:lnTo>
                  <a:pt x="1362369" y="868109"/>
                </a:lnTo>
                <a:lnTo>
                  <a:pt x="1372229" y="824705"/>
                </a:lnTo>
                <a:lnTo>
                  <a:pt x="1379271" y="780864"/>
                </a:lnTo>
                <a:lnTo>
                  <a:pt x="1383496" y="736730"/>
                </a:lnTo>
                <a:lnTo>
                  <a:pt x="1384904" y="692451"/>
                </a:lnTo>
                <a:lnTo>
                  <a:pt x="1383496" y="648172"/>
                </a:lnTo>
                <a:lnTo>
                  <a:pt x="1379271" y="604039"/>
                </a:lnTo>
                <a:lnTo>
                  <a:pt x="1372229" y="560197"/>
                </a:lnTo>
                <a:lnTo>
                  <a:pt x="1362369" y="516793"/>
                </a:lnTo>
                <a:lnTo>
                  <a:pt x="1349694" y="473972"/>
                </a:lnTo>
                <a:lnTo>
                  <a:pt x="1334201" y="431881"/>
                </a:lnTo>
                <a:lnTo>
                  <a:pt x="1315891" y="390664"/>
                </a:lnTo>
                <a:lnTo>
                  <a:pt x="1294764" y="350469"/>
                </a:lnTo>
                <a:lnTo>
                  <a:pt x="1270821" y="311440"/>
                </a:lnTo>
                <a:lnTo>
                  <a:pt x="1244061" y="273724"/>
                </a:lnTo>
                <a:lnTo>
                  <a:pt x="1214483" y="237467"/>
                </a:lnTo>
                <a:lnTo>
                  <a:pt x="1182089" y="202814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39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4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D9A74733-3964-E287-46DC-DE7117A3A471}"/>
              </a:ext>
            </a:extLst>
          </p:cNvPr>
          <p:cNvSpPr txBox="1"/>
          <p:nvPr/>
        </p:nvSpPr>
        <p:spPr>
          <a:xfrm>
            <a:off x="3974382" y="7389117"/>
            <a:ext cx="1053465" cy="684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ASPECT</a:t>
            </a:r>
            <a:endParaRPr sz="20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200" spc="-2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(+1)</a:t>
            </a:r>
            <a:endParaRPr sz="220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215F34D2-9D69-C505-D72A-3F2798921C34}"/>
              </a:ext>
            </a:extLst>
          </p:cNvPr>
          <p:cNvGrpSpPr/>
          <p:nvPr/>
        </p:nvGrpSpPr>
        <p:grpSpPr>
          <a:xfrm>
            <a:off x="2801482" y="7363260"/>
            <a:ext cx="1027430" cy="107950"/>
            <a:chOff x="2801482" y="7363260"/>
            <a:chExt cx="1027430" cy="10795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3CCD13D9-DB0A-452D-F4E4-F2F7AAE7CB3A}"/>
                </a:ext>
              </a:extLst>
            </p:cNvPr>
            <p:cNvSpPr/>
            <p:nvPr/>
          </p:nvSpPr>
          <p:spPr>
            <a:xfrm>
              <a:off x="2811960" y="7376481"/>
              <a:ext cx="929005" cy="83820"/>
            </a:xfrm>
            <a:custGeom>
              <a:avLst/>
              <a:gdLst/>
              <a:ahLst/>
              <a:cxnLst/>
              <a:rect l="l" t="t" r="r" b="b"/>
              <a:pathLst>
                <a:path w="929004" h="83820">
                  <a:moveTo>
                    <a:pt x="0" y="83733"/>
                  </a:moveTo>
                  <a:lnTo>
                    <a:pt x="52927" y="69059"/>
                  </a:lnTo>
                  <a:lnTo>
                    <a:pt x="105630" y="55796"/>
                  </a:lnTo>
                  <a:lnTo>
                    <a:pt x="158110" y="43947"/>
                  </a:lnTo>
                  <a:lnTo>
                    <a:pt x="210367" y="33509"/>
                  </a:lnTo>
                  <a:lnTo>
                    <a:pt x="262400" y="24485"/>
                  </a:lnTo>
                  <a:lnTo>
                    <a:pt x="314209" y="16873"/>
                  </a:lnTo>
                  <a:lnTo>
                    <a:pt x="365794" y="10673"/>
                  </a:lnTo>
                  <a:lnTo>
                    <a:pt x="417156" y="5886"/>
                  </a:lnTo>
                  <a:lnTo>
                    <a:pt x="468294" y="2511"/>
                  </a:lnTo>
                  <a:lnTo>
                    <a:pt x="519209" y="549"/>
                  </a:lnTo>
                  <a:lnTo>
                    <a:pt x="569900" y="0"/>
                  </a:lnTo>
                  <a:lnTo>
                    <a:pt x="620368" y="862"/>
                  </a:lnTo>
                  <a:lnTo>
                    <a:pt x="670611" y="3138"/>
                  </a:lnTo>
                  <a:lnTo>
                    <a:pt x="720631" y="6826"/>
                  </a:lnTo>
                  <a:lnTo>
                    <a:pt x="770428" y="11927"/>
                  </a:lnTo>
                  <a:lnTo>
                    <a:pt x="820001" y="18440"/>
                  </a:lnTo>
                  <a:lnTo>
                    <a:pt x="869350" y="26365"/>
                  </a:lnTo>
                  <a:lnTo>
                    <a:pt x="918476" y="35703"/>
                  </a:lnTo>
                  <a:lnTo>
                    <a:pt x="928683" y="3810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2DF541A0-359E-C79A-E3C2-7D44FA6A0CB6}"/>
                </a:ext>
              </a:extLst>
            </p:cNvPr>
            <p:cNvSpPr/>
            <p:nvPr/>
          </p:nvSpPr>
          <p:spPr>
            <a:xfrm>
              <a:off x="3718956" y="7363260"/>
              <a:ext cx="109855" cy="98425"/>
            </a:xfrm>
            <a:custGeom>
              <a:avLst/>
              <a:gdLst/>
              <a:ahLst/>
              <a:cxnLst/>
              <a:rect l="l" t="t" r="r" b="b"/>
              <a:pathLst>
                <a:path w="109854" h="98425">
                  <a:moveTo>
                    <a:pt x="22987" y="0"/>
                  </a:moveTo>
                  <a:lnTo>
                    <a:pt x="0" y="97856"/>
                  </a:lnTo>
                  <a:lnTo>
                    <a:pt x="109350" y="71916"/>
                  </a:lnTo>
                  <a:lnTo>
                    <a:pt x="2298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5" name="object 45">
            <a:extLst>
              <a:ext uri="{FF2B5EF4-FFF2-40B4-BE49-F238E27FC236}">
                <a16:creationId xmlns:a16="http://schemas.microsoft.com/office/drawing/2014/main" id="{A8E4CD7A-8639-4FA0-880F-31A4C4804386}"/>
              </a:ext>
            </a:extLst>
          </p:cNvPr>
          <p:cNvGrpSpPr/>
          <p:nvPr/>
        </p:nvGrpSpPr>
        <p:grpSpPr>
          <a:xfrm>
            <a:off x="2812854" y="6200192"/>
            <a:ext cx="2035175" cy="2976880"/>
            <a:chOff x="2812854" y="6200192"/>
            <a:chExt cx="2035175" cy="2976880"/>
          </a:xfrm>
        </p:grpSpPr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E29002B0-D3C9-5869-69E7-50FE26930716}"/>
                </a:ext>
              </a:extLst>
            </p:cNvPr>
            <p:cNvSpPr/>
            <p:nvPr/>
          </p:nvSpPr>
          <p:spPr>
            <a:xfrm>
              <a:off x="4360292" y="9163836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79">
                  <a:moveTo>
                    <a:pt x="0" y="0"/>
                  </a:moveTo>
                  <a:lnTo>
                    <a:pt x="474959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AE8A211-3E2E-4E82-9D78-57D4B1113514}"/>
                </a:ext>
              </a:extLst>
            </p:cNvPr>
            <p:cNvSpPr/>
            <p:nvPr/>
          </p:nvSpPr>
          <p:spPr>
            <a:xfrm>
              <a:off x="2812854" y="6200192"/>
              <a:ext cx="883285" cy="676910"/>
            </a:xfrm>
            <a:custGeom>
              <a:avLst/>
              <a:gdLst/>
              <a:ahLst/>
              <a:cxnLst/>
              <a:rect l="l" t="t" r="r" b="b"/>
              <a:pathLst>
                <a:path w="883285" h="676909">
                  <a:moveTo>
                    <a:pt x="582673" y="0"/>
                  </a:moveTo>
                  <a:lnTo>
                    <a:pt x="300165" y="0"/>
                  </a:lnTo>
                  <a:lnTo>
                    <a:pt x="300165" y="264541"/>
                  </a:lnTo>
                  <a:lnTo>
                    <a:pt x="0" y="264541"/>
                  </a:lnTo>
                  <a:lnTo>
                    <a:pt x="441419" y="676741"/>
                  </a:lnTo>
                  <a:lnTo>
                    <a:pt x="882838" y="264541"/>
                  </a:lnTo>
                  <a:lnTo>
                    <a:pt x="582673" y="264541"/>
                  </a:lnTo>
                  <a:lnTo>
                    <a:pt x="58267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052EADC9-C124-ABCB-9316-A0058AD0A3D9}"/>
              </a:ext>
            </a:extLst>
          </p:cNvPr>
          <p:cNvSpPr txBox="1"/>
          <p:nvPr/>
        </p:nvSpPr>
        <p:spPr>
          <a:xfrm>
            <a:off x="15490032" y="3925561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solidFill>
                  <a:schemeClr val="bg1"/>
                </a:solidFill>
                <a:latin typeface="Arial MT"/>
                <a:cs typeface="Arial MT"/>
              </a:rPr>
              <a:t>+1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49" name="object 49">
            <a:extLst>
              <a:ext uri="{FF2B5EF4-FFF2-40B4-BE49-F238E27FC236}">
                <a16:creationId xmlns:a16="http://schemas.microsoft.com/office/drawing/2014/main" id="{9EB3A4DD-ED24-A488-E478-3275152BBEA4}"/>
              </a:ext>
            </a:extLst>
          </p:cNvPr>
          <p:cNvGrpSpPr/>
          <p:nvPr/>
        </p:nvGrpSpPr>
        <p:grpSpPr>
          <a:xfrm>
            <a:off x="201153" y="2243476"/>
            <a:ext cx="14063344" cy="8280400"/>
            <a:chOff x="201153" y="2243476"/>
            <a:chExt cx="14063344" cy="8280400"/>
          </a:xfrm>
        </p:grpSpPr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30FC98B4-EFEB-7CD3-5D38-9B0D43A55821}"/>
                </a:ext>
              </a:extLst>
            </p:cNvPr>
            <p:cNvSpPr/>
            <p:nvPr/>
          </p:nvSpPr>
          <p:spPr>
            <a:xfrm>
              <a:off x="13698451" y="9436647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3"/>
                  </a:lnTo>
                  <a:lnTo>
                    <a:pt x="10317" y="144502"/>
                  </a:lnTo>
                  <a:lnTo>
                    <a:pt x="0" y="190838"/>
                  </a:lnTo>
                  <a:lnTo>
                    <a:pt x="0" y="238090"/>
                  </a:lnTo>
                  <a:lnTo>
                    <a:pt x="10317" y="284426"/>
                  </a:lnTo>
                  <a:lnTo>
                    <a:pt x="30952" y="328015"/>
                  </a:lnTo>
                  <a:lnTo>
                    <a:pt x="61904" y="367025"/>
                  </a:lnTo>
                  <a:lnTo>
                    <a:pt x="100912" y="397977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7"/>
                  </a:lnTo>
                  <a:lnTo>
                    <a:pt x="367026" y="367025"/>
                  </a:lnTo>
                  <a:lnTo>
                    <a:pt x="397978" y="328015"/>
                  </a:lnTo>
                  <a:lnTo>
                    <a:pt x="418613" y="284426"/>
                  </a:lnTo>
                  <a:lnTo>
                    <a:pt x="428931" y="238090"/>
                  </a:lnTo>
                  <a:lnTo>
                    <a:pt x="428931" y="190838"/>
                  </a:lnTo>
                  <a:lnTo>
                    <a:pt x="418613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201CDC86-D67F-5644-953D-5EAA4CAA365F}"/>
                </a:ext>
              </a:extLst>
            </p:cNvPr>
            <p:cNvSpPr/>
            <p:nvPr/>
          </p:nvSpPr>
          <p:spPr>
            <a:xfrm>
              <a:off x="12565367" y="9945681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1"/>
                  </a:lnTo>
                  <a:lnTo>
                    <a:pt x="30309" y="116149"/>
                  </a:lnTo>
                  <a:lnTo>
                    <a:pt x="10103" y="148603"/>
                  </a:lnTo>
                  <a:lnTo>
                    <a:pt x="0" y="182253"/>
                  </a:lnTo>
                  <a:lnTo>
                    <a:pt x="0" y="216302"/>
                  </a:lnTo>
                  <a:lnTo>
                    <a:pt x="30309" y="282405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5"/>
                  </a:lnTo>
                  <a:lnTo>
                    <a:pt x="685873" y="249952"/>
                  </a:lnTo>
                  <a:lnTo>
                    <a:pt x="695976" y="216302"/>
                  </a:lnTo>
                  <a:lnTo>
                    <a:pt x="695976" y="182253"/>
                  </a:lnTo>
                  <a:lnTo>
                    <a:pt x="665666" y="116149"/>
                  </a:lnTo>
                  <a:lnTo>
                    <a:pt x="635357" y="85691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DF012DDC-40F8-F6DE-4A1F-BD04099CE18D}"/>
                </a:ext>
              </a:extLst>
            </p:cNvPr>
            <p:cNvSpPr/>
            <p:nvPr/>
          </p:nvSpPr>
          <p:spPr>
            <a:xfrm>
              <a:off x="13074366" y="9646847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AD36E0A2-66C3-BC3D-808E-703CA97FC669}"/>
                </a:ext>
              </a:extLst>
            </p:cNvPr>
            <p:cNvSpPr/>
            <p:nvPr/>
          </p:nvSpPr>
          <p:spPr>
            <a:xfrm>
              <a:off x="13590948" y="9598737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0EA5F291-3CD4-1923-84B7-2974532228D1}"/>
                </a:ext>
              </a:extLst>
            </p:cNvPr>
            <p:cNvSpPr/>
            <p:nvPr/>
          </p:nvSpPr>
          <p:spPr>
            <a:xfrm>
              <a:off x="12518714" y="9368321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388C2B22-8717-23CE-7C17-20B657AFD764}"/>
                </a:ext>
              </a:extLst>
            </p:cNvPr>
            <p:cNvSpPr/>
            <p:nvPr/>
          </p:nvSpPr>
          <p:spPr>
            <a:xfrm>
              <a:off x="211630" y="2253953"/>
              <a:ext cx="2954020" cy="4815840"/>
            </a:xfrm>
            <a:custGeom>
              <a:avLst/>
              <a:gdLst/>
              <a:ahLst/>
              <a:cxnLst/>
              <a:rect l="l" t="t" r="r" b="b"/>
              <a:pathLst>
                <a:path w="2954020" h="4815840">
                  <a:moveTo>
                    <a:pt x="2953675" y="394820"/>
                  </a:moveTo>
                  <a:lnTo>
                    <a:pt x="2901928" y="376941"/>
                  </a:lnTo>
                  <a:lnTo>
                    <a:pt x="2850638" y="359476"/>
                  </a:lnTo>
                  <a:lnTo>
                    <a:pt x="2799805" y="342425"/>
                  </a:lnTo>
                  <a:lnTo>
                    <a:pt x="2749430" y="325789"/>
                  </a:lnTo>
                  <a:lnTo>
                    <a:pt x="2699512" y="309567"/>
                  </a:lnTo>
                  <a:lnTo>
                    <a:pt x="2650051" y="293759"/>
                  </a:lnTo>
                  <a:lnTo>
                    <a:pt x="2601048" y="278366"/>
                  </a:lnTo>
                  <a:lnTo>
                    <a:pt x="2552501" y="263386"/>
                  </a:lnTo>
                  <a:lnTo>
                    <a:pt x="2504413" y="248821"/>
                  </a:lnTo>
                  <a:lnTo>
                    <a:pt x="2456781" y="234670"/>
                  </a:lnTo>
                  <a:lnTo>
                    <a:pt x="2409607" y="220934"/>
                  </a:lnTo>
                  <a:lnTo>
                    <a:pt x="2362890" y="207611"/>
                  </a:lnTo>
                  <a:lnTo>
                    <a:pt x="2316630" y="194703"/>
                  </a:lnTo>
                  <a:lnTo>
                    <a:pt x="2270828" y="182209"/>
                  </a:lnTo>
                  <a:lnTo>
                    <a:pt x="2225483" y="170129"/>
                  </a:lnTo>
                  <a:lnTo>
                    <a:pt x="2180595" y="158463"/>
                  </a:lnTo>
                  <a:lnTo>
                    <a:pt x="2136165" y="147212"/>
                  </a:lnTo>
                  <a:lnTo>
                    <a:pt x="2092192" y="136375"/>
                  </a:lnTo>
                  <a:lnTo>
                    <a:pt x="2048676" y="125952"/>
                  </a:lnTo>
                  <a:lnTo>
                    <a:pt x="2005618" y="115943"/>
                  </a:lnTo>
                  <a:lnTo>
                    <a:pt x="1963017" y="106349"/>
                  </a:lnTo>
                  <a:lnTo>
                    <a:pt x="1920873" y="97168"/>
                  </a:lnTo>
                  <a:lnTo>
                    <a:pt x="1879186" y="88402"/>
                  </a:lnTo>
                  <a:lnTo>
                    <a:pt x="1837957" y="80050"/>
                  </a:lnTo>
                  <a:lnTo>
                    <a:pt x="1797185" y="72113"/>
                  </a:lnTo>
                  <a:lnTo>
                    <a:pt x="1756870" y="64589"/>
                  </a:lnTo>
                  <a:lnTo>
                    <a:pt x="1717013" y="57480"/>
                  </a:lnTo>
                  <a:lnTo>
                    <a:pt x="1677613" y="50785"/>
                  </a:lnTo>
                  <a:lnTo>
                    <a:pt x="1638670" y="44504"/>
                  </a:lnTo>
                  <a:lnTo>
                    <a:pt x="1600185" y="38638"/>
                  </a:lnTo>
                  <a:lnTo>
                    <a:pt x="1562157" y="33186"/>
                  </a:lnTo>
                  <a:lnTo>
                    <a:pt x="1487473" y="23524"/>
                  </a:lnTo>
                  <a:lnTo>
                    <a:pt x="1414618" y="15518"/>
                  </a:lnTo>
                  <a:lnTo>
                    <a:pt x="1343592" y="9170"/>
                  </a:lnTo>
                  <a:lnTo>
                    <a:pt x="1274395" y="4479"/>
                  </a:lnTo>
                  <a:lnTo>
                    <a:pt x="1207028" y="1445"/>
                  </a:lnTo>
                  <a:lnTo>
                    <a:pt x="1141490" y="67"/>
                  </a:lnTo>
                  <a:lnTo>
                    <a:pt x="1109407" y="0"/>
                  </a:lnTo>
                  <a:lnTo>
                    <a:pt x="1077781" y="346"/>
                  </a:lnTo>
                  <a:lnTo>
                    <a:pt x="1015902" y="2282"/>
                  </a:lnTo>
                  <a:lnTo>
                    <a:pt x="955851" y="5876"/>
                  </a:lnTo>
                  <a:lnTo>
                    <a:pt x="897630" y="11125"/>
                  </a:lnTo>
                  <a:lnTo>
                    <a:pt x="841238" y="18032"/>
                  </a:lnTo>
                  <a:lnTo>
                    <a:pt x="786675" y="26596"/>
                  </a:lnTo>
                  <a:lnTo>
                    <a:pt x="733942" y="36817"/>
                  </a:lnTo>
                  <a:lnTo>
                    <a:pt x="683038" y="48694"/>
                  </a:lnTo>
                  <a:lnTo>
                    <a:pt x="633963" y="62228"/>
                  </a:lnTo>
                  <a:lnTo>
                    <a:pt x="586717" y="77420"/>
                  </a:lnTo>
                  <a:lnTo>
                    <a:pt x="541300" y="94268"/>
                  </a:lnTo>
                  <a:lnTo>
                    <a:pt x="497713" y="112773"/>
                  </a:lnTo>
                  <a:lnTo>
                    <a:pt x="455955" y="132935"/>
                  </a:lnTo>
                  <a:lnTo>
                    <a:pt x="416026" y="154753"/>
                  </a:lnTo>
                  <a:lnTo>
                    <a:pt x="377926" y="178229"/>
                  </a:lnTo>
                  <a:lnTo>
                    <a:pt x="341656" y="203362"/>
                  </a:lnTo>
                  <a:lnTo>
                    <a:pt x="307215" y="230151"/>
                  </a:lnTo>
                  <a:lnTo>
                    <a:pt x="274603" y="258597"/>
                  </a:lnTo>
                  <a:lnTo>
                    <a:pt x="243820" y="288700"/>
                  </a:lnTo>
                  <a:lnTo>
                    <a:pt x="214866" y="320461"/>
                  </a:lnTo>
                  <a:lnTo>
                    <a:pt x="187742" y="353877"/>
                  </a:lnTo>
                  <a:lnTo>
                    <a:pt x="162447" y="388951"/>
                  </a:lnTo>
                  <a:lnTo>
                    <a:pt x="138981" y="425682"/>
                  </a:lnTo>
                  <a:lnTo>
                    <a:pt x="117345" y="464069"/>
                  </a:lnTo>
                  <a:lnTo>
                    <a:pt x="97537" y="504114"/>
                  </a:lnTo>
                  <a:lnTo>
                    <a:pt x="79559" y="545815"/>
                  </a:lnTo>
                  <a:lnTo>
                    <a:pt x="63410" y="589173"/>
                  </a:lnTo>
                  <a:lnTo>
                    <a:pt x="49090" y="634189"/>
                  </a:lnTo>
                  <a:lnTo>
                    <a:pt x="36600" y="680861"/>
                  </a:lnTo>
                  <a:lnTo>
                    <a:pt x="25939" y="729189"/>
                  </a:lnTo>
                  <a:lnTo>
                    <a:pt x="17107" y="779175"/>
                  </a:lnTo>
                  <a:lnTo>
                    <a:pt x="10104" y="830818"/>
                  </a:lnTo>
                  <a:lnTo>
                    <a:pt x="4930" y="884117"/>
                  </a:lnTo>
                  <a:lnTo>
                    <a:pt x="1586" y="939074"/>
                  </a:lnTo>
                  <a:lnTo>
                    <a:pt x="71" y="995687"/>
                  </a:lnTo>
                  <a:lnTo>
                    <a:pt x="0" y="1024615"/>
                  </a:lnTo>
                  <a:lnTo>
                    <a:pt x="385" y="1053957"/>
                  </a:lnTo>
                  <a:lnTo>
                    <a:pt x="2529" y="1113884"/>
                  </a:lnTo>
                  <a:lnTo>
                    <a:pt x="6501" y="1175468"/>
                  </a:lnTo>
                  <a:lnTo>
                    <a:pt x="12303" y="1238709"/>
                  </a:lnTo>
                  <a:lnTo>
                    <a:pt x="19934" y="1303606"/>
                  </a:lnTo>
                  <a:lnTo>
                    <a:pt x="29394" y="1370161"/>
                  </a:lnTo>
                  <a:lnTo>
                    <a:pt x="40684" y="1438372"/>
                  </a:lnTo>
                  <a:lnTo>
                    <a:pt x="53803" y="1508240"/>
                  </a:lnTo>
                  <a:lnTo>
                    <a:pt x="68751" y="1579766"/>
                  </a:lnTo>
                  <a:lnTo>
                    <a:pt x="85528" y="1652948"/>
                  </a:lnTo>
                  <a:lnTo>
                    <a:pt x="94602" y="1690160"/>
                  </a:lnTo>
                  <a:lnTo>
                    <a:pt x="104134" y="1727787"/>
                  </a:lnTo>
                  <a:lnTo>
                    <a:pt x="114123" y="1765827"/>
                  </a:lnTo>
                  <a:lnTo>
                    <a:pt x="124570" y="1804282"/>
                  </a:lnTo>
                  <a:lnTo>
                    <a:pt x="135474" y="1843152"/>
                  </a:lnTo>
                  <a:lnTo>
                    <a:pt x="146835" y="1882435"/>
                  </a:lnTo>
                  <a:lnTo>
                    <a:pt x="158653" y="1922133"/>
                  </a:lnTo>
                  <a:lnTo>
                    <a:pt x="170929" y="1962245"/>
                  </a:lnTo>
                  <a:lnTo>
                    <a:pt x="183662" y="2002771"/>
                  </a:lnTo>
                  <a:lnTo>
                    <a:pt x="196852" y="2043711"/>
                  </a:lnTo>
                  <a:lnTo>
                    <a:pt x="210500" y="2085066"/>
                  </a:lnTo>
                  <a:lnTo>
                    <a:pt x="224605" y="2126834"/>
                  </a:lnTo>
                  <a:lnTo>
                    <a:pt x="239167" y="2169017"/>
                  </a:lnTo>
                  <a:lnTo>
                    <a:pt x="254187" y="2211615"/>
                  </a:lnTo>
                  <a:lnTo>
                    <a:pt x="269664" y="2254626"/>
                  </a:lnTo>
                  <a:lnTo>
                    <a:pt x="285598" y="2298052"/>
                  </a:lnTo>
                  <a:lnTo>
                    <a:pt x="301989" y="2341892"/>
                  </a:lnTo>
                  <a:lnTo>
                    <a:pt x="318838" y="2386146"/>
                  </a:lnTo>
                  <a:lnTo>
                    <a:pt x="336144" y="2430814"/>
                  </a:lnTo>
                  <a:lnTo>
                    <a:pt x="353907" y="2475897"/>
                  </a:lnTo>
                  <a:lnTo>
                    <a:pt x="372128" y="2521393"/>
                  </a:lnTo>
                  <a:lnTo>
                    <a:pt x="390806" y="2567304"/>
                  </a:lnTo>
                  <a:lnTo>
                    <a:pt x="409942" y="2613629"/>
                  </a:lnTo>
                  <a:lnTo>
                    <a:pt x="429534" y="2660369"/>
                  </a:lnTo>
                  <a:lnTo>
                    <a:pt x="449584" y="2707522"/>
                  </a:lnTo>
                  <a:lnTo>
                    <a:pt x="470091" y="2755090"/>
                  </a:lnTo>
                  <a:lnTo>
                    <a:pt x="491056" y="2803072"/>
                  </a:lnTo>
                  <a:lnTo>
                    <a:pt x="512478" y="2851469"/>
                  </a:lnTo>
                  <a:lnTo>
                    <a:pt x="534357" y="2900279"/>
                  </a:lnTo>
                  <a:lnTo>
                    <a:pt x="556693" y="2949504"/>
                  </a:lnTo>
                  <a:lnTo>
                    <a:pt x="579487" y="2999143"/>
                  </a:lnTo>
                  <a:lnTo>
                    <a:pt x="602738" y="3049196"/>
                  </a:lnTo>
                  <a:lnTo>
                    <a:pt x="626447" y="3099663"/>
                  </a:lnTo>
                  <a:lnTo>
                    <a:pt x="650612" y="3150545"/>
                  </a:lnTo>
                  <a:lnTo>
                    <a:pt x="675235" y="3201841"/>
                  </a:lnTo>
                  <a:lnTo>
                    <a:pt x="700316" y="3253551"/>
                  </a:lnTo>
                  <a:lnTo>
                    <a:pt x="725853" y="3305675"/>
                  </a:lnTo>
                  <a:lnTo>
                    <a:pt x="751848" y="3358214"/>
                  </a:lnTo>
                  <a:lnTo>
                    <a:pt x="778300" y="3411166"/>
                  </a:lnTo>
                  <a:lnTo>
                    <a:pt x="805210" y="3464533"/>
                  </a:lnTo>
                  <a:lnTo>
                    <a:pt x="832577" y="3518315"/>
                  </a:lnTo>
                  <a:lnTo>
                    <a:pt x="860401" y="3572510"/>
                  </a:lnTo>
                  <a:lnTo>
                    <a:pt x="888682" y="3627120"/>
                  </a:lnTo>
                  <a:lnTo>
                    <a:pt x="917421" y="3682143"/>
                  </a:lnTo>
                  <a:lnTo>
                    <a:pt x="946617" y="3737581"/>
                  </a:lnTo>
                  <a:lnTo>
                    <a:pt x="976271" y="3793434"/>
                  </a:lnTo>
                  <a:lnTo>
                    <a:pt x="1006381" y="3849700"/>
                  </a:lnTo>
                  <a:lnTo>
                    <a:pt x="1036949" y="3906381"/>
                  </a:lnTo>
                  <a:lnTo>
                    <a:pt x="1067975" y="3963476"/>
                  </a:lnTo>
                  <a:lnTo>
                    <a:pt x="1099457" y="4020985"/>
                  </a:lnTo>
                  <a:lnTo>
                    <a:pt x="1131397" y="4078908"/>
                  </a:lnTo>
                  <a:lnTo>
                    <a:pt x="1163794" y="4137246"/>
                  </a:lnTo>
                  <a:lnTo>
                    <a:pt x="1196649" y="4195998"/>
                  </a:lnTo>
                  <a:lnTo>
                    <a:pt x="1229961" y="4255164"/>
                  </a:lnTo>
                  <a:lnTo>
                    <a:pt x="1263730" y="4314744"/>
                  </a:lnTo>
                  <a:lnTo>
                    <a:pt x="1297956" y="4374738"/>
                  </a:lnTo>
                  <a:lnTo>
                    <a:pt x="1332640" y="4435147"/>
                  </a:lnTo>
                  <a:lnTo>
                    <a:pt x="1367781" y="4495970"/>
                  </a:lnTo>
                  <a:lnTo>
                    <a:pt x="1403380" y="4557207"/>
                  </a:lnTo>
                  <a:lnTo>
                    <a:pt x="1439435" y="4618858"/>
                  </a:lnTo>
                  <a:lnTo>
                    <a:pt x="1475948" y="4680924"/>
                  </a:lnTo>
                  <a:lnTo>
                    <a:pt x="1512919" y="4743404"/>
                  </a:lnTo>
                  <a:lnTo>
                    <a:pt x="1550346" y="4806298"/>
                  </a:lnTo>
                  <a:lnTo>
                    <a:pt x="1555817" y="481543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8A48FC5A-C9DD-4C25-1605-1FD022E154BA}"/>
                </a:ext>
              </a:extLst>
            </p:cNvPr>
            <p:cNvSpPr/>
            <p:nvPr/>
          </p:nvSpPr>
          <p:spPr>
            <a:xfrm>
              <a:off x="1718950" y="7034574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6232" y="0"/>
                  </a:moveTo>
                  <a:lnTo>
                    <a:pt x="0" y="51656"/>
                  </a:lnTo>
                  <a:lnTo>
                    <a:pt x="94771" y="112061"/>
                  </a:lnTo>
                  <a:lnTo>
                    <a:pt x="8623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E080F673-1B87-80B9-2610-208A608CC94B}"/>
                </a:ext>
              </a:extLst>
            </p:cNvPr>
            <p:cNvSpPr/>
            <p:nvPr/>
          </p:nvSpPr>
          <p:spPr>
            <a:xfrm>
              <a:off x="5011280" y="3034785"/>
              <a:ext cx="1299210" cy="4147185"/>
            </a:xfrm>
            <a:custGeom>
              <a:avLst/>
              <a:gdLst/>
              <a:ahLst/>
              <a:cxnLst/>
              <a:rect l="l" t="t" r="r" b="b"/>
              <a:pathLst>
                <a:path w="1299210" h="4147184">
                  <a:moveTo>
                    <a:pt x="440797" y="0"/>
                  </a:moveTo>
                  <a:lnTo>
                    <a:pt x="476803" y="31314"/>
                  </a:lnTo>
                  <a:lnTo>
                    <a:pt x="512037" y="62785"/>
                  </a:lnTo>
                  <a:lnTo>
                    <a:pt x="546500" y="94412"/>
                  </a:lnTo>
                  <a:lnTo>
                    <a:pt x="580190" y="126195"/>
                  </a:lnTo>
                  <a:lnTo>
                    <a:pt x="613109" y="158133"/>
                  </a:lnTo>
                  <a:lnTo>
                    <a:pt x="645256" y="190228"/>
                  </a:lnTo>
                  <a:lnTo>
                    <a:pt x="676631" y="222478"/>
                  </a:lnTo>
                  <a:lnTo>
                    <a:pt x="707234" y="254884"/>
                  </a:lnTo>
                  <a:lnTo>
                    <a:pt x="737065" y="287446"/>
                  </a:lnTo>
                  <a:lnTo>
                    <a:pt x="766125" y="320164"/>
                  </a:lnTo>
                  <a:lnTo>
                    <a:pt x="794413" y="353038"/>
                  </a:lnTo>
                  <a:lnTo>
                    <a:pt x="821928" y="386068"/>
                  </a:lnTo>
                  <a:lnTo>
                    <a:pt x="848672" y="419254"/>
                  </a:lnTo>
                  <a:lnTo>
                    <a:pt x="874645" y="452595"/>
                  </a:lnTo>
                  <a:lnTo>
                    <a:pt x="899845" y="486093"/>
                  </a:lnTo>
                  <a:lnTo>
                    <a:pt x="924274" y="519746"/>
                  </a:lnTo>
                  <a:lnTo>
                    <a:pt x="947930" y="553555"/>
                  </a:lnTo>
                  <a:lnTo>
                    <a:pt x="970815" y="587520"/>
                  </a:lnTo>
                  <a:lnTo>
                    <a:pt x="992928" y="621641"/>
                  </a:lnTo>
                  <a:lnTo>
                    <a:pt x="1014269" y="655918"/>
                  </a:lnTo>
                  <a:lnTo>
                    <a:pt x="1034838" y="690351"/>
                  </a:lnTo>
                  <a:lnTo>
                    <a:pt x="1054636" y="724940"/>
                  </a:lnTo>
                  <a:lnTo>
                    <a:pt x="1073662" y="759684"/>
                  </a:lnTo>
                  <a:lnTo>
                    <a:pt x="1091915" y="794585"/>
                  </a:lnTo>
                  <a:lnTo>
                    <a:pt x="1109397" y="829641"/>
                  </a:lnTo>
                  <a:lnTo>
                    <a:pt x="1126108" y="864853"/>
                  </a:lnTo>
                  <a:lnTo>
                    <a:pt x="1142046" y="900221"/>
                  </a:lnTo>
                  <a:lnTo>
                    <a:pt x="1157212" y="935745"/>
                  </a:lnTo>
                  <a:lnTo>
                    <a:pt x="1171607" y="971425"/>
                  </a:lnTo>
                  <a:lnTo>
                    <a:pt x="1185230" y="1007261"/>
                  </a:lnTo>
                  <a:lnTo>
                    <a:pt x="1198081" y="1043253"/>
                  </a:lnTo>
                  <a:lnTo>
                    <a:pt x="1210160" y="1079400"/>
                  </a:lnTo>
                  <a:lnTo>
                    <a:pt x="1232003" y="1152163"/>
                  </a:lnTo>
                  <a:lnTo>
                    <a:pt x="1250758" y="1225549"/>
                  </a:lnTo>
                  <a:lnTo>
                    <a:pt x="1266426" y="1299559"/>
                  </a:lnTo>
                  <a:lnTo>
                    <a:pt x="1279007" y="1374193"/>
                  </a:lnTo>
                  <a:lnTo>
                    <a:pt x="1288500" y="1449450"/>
                  </a:lnTo>
                  <a:lnTo>
                    <a:pt x="1294906" y="1525330"/>
                  </a:lnTo>
                  <a:lnTo>
                    <a:pt x="1296952" y="1563505"/>
                  </a:lnTo>
                  <a:lnTo>
                    <a:pt x="1298225" y="1601835"/>
                  </a:lnTo>
                  <a:lnTo>
                    <a:pt x="1298727" y="1640321"/>
                  </a:lnTo>
                  <a:lnTo>
                    <a:pt x="1298457" y="1678962"/>
                  </a:lnTo>
                  <a:lnTo>
                    <a:pt x="1297414" y="1717760"/>
                  </a:lnTo>
                  <a:lnTo>
                    <a:pt x="1295601" y="1756714"/>
                  </a:lnTo>
                  <a:lnTo>
                    <a:pt x="1293015" y="1795823"/>
                  </a:lnTo>
                  <a:lnTo>
                    <a:pt x="1289657" y="1835088"/>
                  </a:lnTo>
                  <a:lnTo>
                    <a:pt x="1285528" y="1874510"/>
                  </a:lnTo>
                  <a:lnTo>
                    <a:pt x="1280627" y="1914087"/>
                  </a:lnTo>
                  <a:lnTo>
                    <a:pt x="1274954" y="1953820"/>
                  </a:lnTo>
                  <a:lnTo>
                    <a:pt x="1268509" y="1993709"/>
                  </a:lnTo>
                  <a:lnTo>
                    <a:pt x="1261292" y="2033754"/>
                  </a:lnTo>
                  <a:lnTo>
                    <a:pt x="1253303" y="2073954"/>
                  </a:lnTo>
                  <a:lnTo>
                    <a:pt x="1244543" y="2114311"/>
                  </a:lnTo>
                  <a:lnTo>
                    <a:pt x="1235011" y="2154823"/>
                  </a:lnTo>
                  <a:lnTo>
                    <a:pt x="1224707" y="2195492"/>
                  </a:lnTo>
                  <a:lnTo>
                    <a:pt x="1213631" y="2236316"/>
                  </a:lnTo>
                  <a:lnTo>
                    <a:pt x="1201783" y="2277296"/>
                  </a:lnTo>
                  <a:lnTo>
                    <a:pt x="1189163" y="2318432"/>
                  </a:lnTo>
                  <a:lnTo>
                    <a:pt x="1175772" y="2359724"/>
                  </a:lnTo>
                  <a:lnTo>
                    <a:pt x="1161609" y="2401172"/>
                  </a:lnTo>
                  <a:lnTo>
                    <a:pt x="1146674" y="2442776"/>
                  </a:lnTo>
                  <a:lnTo>
                    <a:pt x="1130967" y="2484535"/>
                  </a:lnTo>
                  <a:lnTo>
                    <a:pt x="1114488" y="2526451"/>
                  </a:lnTo>
                  <a:lnTo>
                    <a:pt x="1097237" y="2568522"/>
                  </a:lnTo>
                  <a:lnTo>
                    <a:pt x="1079215" y="2610749"/>
                  </a:lnTo>
                  <a:lnTo>
                    <a:pt x="1060421" y="2653132"/>
                  </a:lnTo>
                  <a:lnTo>
                    <a:pt x="1040854" y="2695671"/>
                  </a:lnTo>
                  <a:lnTo>
                    <a:pt x="1020517" y="2738366"/>
                  </a:lnTo>
                  <a:lnTo>
                    <a:pt x="999407" y="2781217"/>
                  </a:lnTo>
                  <a:lnTo>
                    <a:pt x="977525" y="2824224"/>
                  </a:lnTo>
                  <a:lnTo>
                    <a:pt x="954872" y="2867386"/>
                  </a:lnTo>
                  <a:lnTo>
                    <a:pt x="931446" y="2910705"/>
                  </a:lnTo>
                  <a:lnTo>
                    <a:pt x="907249" y="2954179"/>
                  </a:lnTo>
                  <a:lnTo>
                    <a:pt x="882280" y="2997810"/>
                  </a:lnTo>
                  <a:lnTo>
                    <a:pt x="856540" y="3041596"/>
                  </a:lnTo>
                  <a:lnTo>
                    <a:pt x="830027" y="3085538"/>
                  </a:lnTo>
                  <a:lnTo>
                    <a:pt x="802743" y="3129636"/>
                  </a:lnTo>
                  <a:lnTo>
                    <a:pt x="774686" y="3173890"/>
                  </a:lnTo>
                  <a:lnTo>
                    <a:pt x="745858" y="3218299"/>
                  </a:lnTo>
                  <a:lnTo>
                    <a:pt x="716258" y="3262865"/>
                  </a:lnTo>
                  <a:lnTo>
                    <a:pt x="685886" y="3307586"/>
                  </a:lnTo>
                  <a:lnTo>
                    <a:pt x="654743" y="3352464"/>
                  </a:lnTo>
                  <a:lnTo>
                    <a:pt x="622827" y="3397497"/>
                  </a:lnTo>
                  <a:lnTo>
                    <a:pt x="590140" y="3442686"/>
                  </a:lnTo>
                  <a:lnTo>
                    <a:pt x="556681" y="3488031"/>
                  </a:lnTo>
                  <a:lnTo>
                    <a:pt x="522450" y="3533532"/>
                  </a:lnTo>
                  <a:lnTo>
                    <a:pt x="487447" y="3579189"/>
                  </a:lnTo>
                  <a:lnTo>
                    <a:pt x="451672" y="3625002"/>
                  </a:lnTo>
                  <a:lnTo>
                    <a:pt x="415126" y="3670970"/>
                  </a:lnTo>
                  <a:lnTo>
                    <a:pt x="377808" y="3717095"/>
                  </a:lnTo>
                  <a:lnTo>
                    <a:pt x="339718" y="3763375"/>
                  </a:lnTo>
                  <a:lnTo>
                    <a:pt x="300856" y="3809812"/>
                  </a:lnTo>
                  <a:lnTo>
                    <a:pt x="261222" y="3856404"/>
                  </a:lnTo>
                  <a:lnTo>
                    <a:pt x="220816" y="3903152"/>
                  </a:lnTo>
                  <a:lnTo>
                    <a:pt x="179639" y="3950056"/>
                  </a:lnTo>
                  <a:lnTo>
                    <a:pt x="137689" y="3997116"/>
                  </a:lnTo>
                  <a:lnTo>
                    <a:pt x="94968" y="4044331"/>
                  </a:lnTo>
                  <a:lnTo>
                    <a:pt x="51475" y="4091703"/>
                  </a:lnTo>
                  <a:lnTo>
                    <a:pt x="7210" y="4139231"/>
                  </a:lnTo>
                  <a:lnTo>
                    <a:pt x="0" y="4146838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0E6D077E-3770-0327-4058-D51FAB44DF38}"/>
                </a:ext>
              </a:extLst>
            </p:cNvPr>
            <p:cNvSpPr/>
            <p:nvPr/>
          </p:nvSpPr>
          <p:spPr>
            <a:xfrm>
              <a:off x="4949329" y="7139446"/>
              <a:ext cx="106045" cy="107950"/>
            </a:xfrm>
            <a:custGeom>
              <a:avLst/>
              <a:gdLst/>
              <a:ahLst/>
              <a:cxnLst/>
              <a:rect l="l" t="t" r="r" b="b"/>
              <a:pathLst>
                <a:path w="106045" h="107950">
                  <a:moveTo>
                    <a:pt x="32678" y="0"/>
                  </a:moveTo>
                  <a:lnTo>
                    <a:pt x="0" y="107528"/>
                  </a:lnTo>
                  <a:lnTo>
                    <a:pt x="105630" y="69154"/>
                  </a:lnTo>
                  <a:lnTo>
                    <a:pt x="32678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EF931B9D-0351-0126-EC1D-0F7D161D8C23}"/>
                </a:ext>
              </a:extLst>
            </p:cNvPr>
            <p:cNvSpPr/>
            <p:nvPr/>
          </p:nvSpPr>
          <p:spPr>
            <a:xfrm>
              <a:off x="4471853" y="4679774"/>
              <a:ext cx="4260215" cy="4716780"/>
            </a:xfrm>
            <a:custGeom>
              <a:avLst/>
              <a:gdLst/>
              <a:ahLst/>
              <a:cxnLst/>
              <a:rect l="l" t="t" r="r" b="b"/>
              <a:pathLst>
                <a:path w="4260215" h="4716780">
                  <a:moveTo>
                    <a:pt x="0" y="4582758"/>
                  </a:moveTo>
                  <a:lnTo>
                    <a:pt x="52135" y="4593189"/>
                  </a:lnTo>
                  <a:lnTo>
                    <a:pt x="103950" y="4603196"/>
                  </a:lnTo>
                  <a:lnTo>
                    <a:pt x="155444" y="4612779"/>
                  </a:lnTo>
                  <a:lnTo>
                    <a:pt x="206617" y="4621937"/>
                  </a:lnTo>
                  <a:lnTo>
                    <a:pt x="257469" y="4630671"/>
                  </a:lnTo>
                  <a:lnTo>
                    <a:pt x="308000" y="4638980"/>
                  </a:lnTo>
                  <a:lnTo>
                    <a:pt x="358210" y="4646865"/>
                  </a:lnTo>
                  <a:lnTo>
                    <a:pt x="408099" y="4654326"/>
                  </a:lnTo>
                  <a:lnTo>
                    <a:pt x="457667" y="4661362"/>
                  </a:lnTo>
                  <a:lnTo>
                    <a:pt x="506913" y="4667974"/>
                  </a:lnTo>
                  <a:lnTo>
                    <a:pt x="555839" y="4674162"/>
                  </a:lnTo>
                  <a:lnTo>
                    <a:pt x="604444" y="4679925"/>
                  </a:lnTo>
                  <a:lnTo>
                    <a:pt x="652728" y="4685264"/>
                  </a:lnTo>
                  <a:lnTo>
                    <a:pt x="700691" y="4690179"/>
                  </a:lnTo>
                  <a:lnTo>
                    <a:pt x="748333" y="4694669"/>
                  </a:lnTo>
                  <a:lnTo>
                    <a:pt x="795654" y="4698734"/>
                  </a:lnTo>
                  <a:lnTo>
                    <a:pt x="842654" y="4702376"/>
                  </a:lnTo>
                  <a:lnTo>
                    <a:pt x="889333" y="4705593"/>
                  </a:lnTo>
                  <a:lnTo>
                    <a:pt x="935691" y="4708385"/>
                  </a:lnTo>
                  <a:lnTo>
                    <a:pt x="981728" y="4710754"/>
                  </a:lnTo>
                  <a:lnTo>
                    <a:pt x="1027444" y="4712697"/>
                  </a:lnTo>
                  <a:lnTo>
                    <a:pt x="1072839" y="4714217"/>
                  </a:lnTo>
                  <a:lnTo>
                    <a:pt x="1117913" y="4715312"/>
                  </a:lnTo>
                  <a:lnTo>
                    <a:pt x="1162666" y="4715983"/>
                  </a:lnTo>
                  <a:lnTo>
                    <a:pt x="1207098" y="4716229"/>
                  </a:lnTo>
                  <a:lnTo>
                    <a:pt x="1251209" y="4716051"/>
                  </a:lnTo>
                  <a:lnTo>
                    <a:pt x="1294999" y="4715448"/>
                  </a:lnTo>
                  <a:lnTo>
                    <a:pt x="1338468" y="4714421"/>
                  </a:lnTo>
                  <a:lnTo>
                    <a:pt x="1381616" y="4712970"/>
                  </a:lnTo>
                  <a:lnTo>
                    <a:pt x="1424443" y="4711095"/>
                  </a:lnTo>
                  <a:lnTo>
                    <a:pt x="1466949" y="4708795"/>
                  </a:lnTo>
                  <a:lnTo>
                    <a:pt x="1509135" y="4706070"/>
                  </a:lnTo>
                  <a:lnTo>
                    <a:pt x="1550999" y="4702922"/>
                  </a:lnTo>
                  <a:lnTo>
                    <a:pt x="1592542" y="4699349"/>
                  </a:lnTo>
                  <a:lnTo>
                    <a:pt x="1633764" y="4695351"/>
                  </a:lnTo>
                  <a:lnTo>
                    <a:pt x="1674665" y="4690929"/>
                  </a:lnTo>
                  <a:lnTo>
                    <a:pt x="1715245" y="4686083"/>
                  </a:lnTo>
                  <a:lnTo>
                    <a:pt x="1755504" y="4680812"/>
                  </a:lnTo>
                  <a:lnTo>
                    <a:pt x="1795442" y="4675117"/>
                  </a:lnTo>
                  <a:lnTo>
                    <a:pt x="1835059" y="4668998"/>
                  </a:lnTo>
                  <a:lnTo>
                    <a:pt x="1874355" y="4662454"/>
                  </a:lnTo>
                  <a:lnTo>
                    <a:pt x="1913331" y="4655486"/>
                  </a:lnTo>
                  <a:lnTo>
                    <a:pt x="1951985" y="4648094"/>
                  </a:lnTo>
                  <a:lnTo>
                    <a:pt x="1990318" y="4640277"/>
                  </a:lnTo>
                  <a:lnTo>
                    <a:pt x="2028330" y="4632036"/>
                  </a:lnTo>
                  <a:lnTo>
                    <a:pt x="2066021" y="4623370"/>
                  </a:lnTo>
                  <a:lnTo>
                    <a:pt x="2103391" y="4614280"/>
                  </a:lnTo>
                  <a:lnTo>
                    <a:pt x="2140440" y="4604765"/>
                  </a:lnTo>
                  <a:lnTo>
                    <a:pt x="2213576" y="4584464"/>
                  </a:lnTo>
                  <a:lnTo>
                    <a:pt x="2285427" y="4562464"/>
                  </a:lnTo>
                  <a:lnTo>
                    <a:pt x="2355995" y="4538767"/>
                  </a:lnTo>
                  <a:lnTo>
                    <a:pt x="2425278" y="4513373"/>
                  </a:lnTo>
                  <a:lnTo>
                    <a:pt x="2493278" y="4486281"/>
                  </a:lnTo>
                  <a:lnTo>
                    <a:pt x="2559993" y="4457491"/>
                  </a:lnTo>
                  <a:lnTo>
                    <a:pt x="2625425" y="4427004"/>
                  </a:lnTo>
                  <a:lnTo>
                    <a:pt x="2689572" y="4394820"/>
                  </a:lnTo>
                  <a:lnTo>
                    <a:pt x="2752436" y="4360938"/>
                  </a:lnTo>
                  <a:lnTo>
                    <a:pt x="2814015" y="4325358"/>
                  </a:lnTo>
                  <a:lnTo>
                    <a:pt x="2874311" y="4288081"/>
                  </a:lnTo>
                  <a:lnTo>
                    <a:pt x="2933322" y="4249106"/>
                  </a:lnTo>
                  <a:lnTo>
                    <a:pt x="2991050" y="4208434"/>
                  </a:lnTo>
                  <a:lnTo>
                    <a:pt x="3047494" y="4166065"/>
                  </a:lnTo>
                  <a:lnTo>
                    <a:pt x="3102654" y="4121997"/>
                  </a:lnTo>
                  <a:lnTo>
                    <a:pt x="3156529" y="4076233"/>
                  </a:lnTo>
                  <a:lnTo>
                    <a:pt x="3209121" y="4028771"/>
                  </a:lnTo>
                  <a:lnTo>
                    <a:pt x="3260429" y="3979611"/>
                  </a:lnTo>
                  <a:lnTo>
                    <a:pt x="3310453" y="3928754"/>
                  </a:lnTo>
                  <a:lnTo>
                    <a:pt x="3359192" y="3876199"/>
                  </a:lnTo>
                  <a:lnTo>
                    <a:pt x="3406648" y="3821947"/>
                  </a:lnTo>
                  <a:lnTo>
                    <a:pt x="3452820" y="3765997"/>
                  </a:lnTo>
                  <a:lnTo>
                    <a:pt x="3497708" y="3708350"/>
                  </a:lnTo>
                  <a:lnTo>
                    <a:pt x="3541312" y="3649005"/>
                  </a:lnTo>
                  <a:lnTo>
                    <a:pt x="3583632" y="3587963"/>
                  </a:lnTo>
                  <a:lnTo>
                    <a:pt x="3624668" y="3525223"/>
                  </a:lnTo>
                  <a:lnTo>
                    <a:pt x="3664420" y="3460786"/>
                  </a:lnTo>
                  <a:lnTo>
                    <a:pt x="3683815" y="3427931"/>
                  </a:lnTo>
                  <a:lnTo>
                    <a:pt x="3702888" y="3394651"/>
                  </a:lnTo>
                  <a:lnTo>
                    <a:pt x="3721641" y="3360947"/>
                  </a:lnTo>
                  <a:lnTo>
                    <a:pt x="3740072" y="3326819"/>
                  </a:lnTo>
                  <a:lnTo>
                    <a:pt x="3758183" y="3292266"/>
                  </a:lnTo>
                  <a:lnTo>
                    <a:pt x="3775972" y="3257289"/>
                  </a:lnTo>
                  <a:lnTo>
                    <a:pt x="3793441" y="3221887"/>
                  </a:lnTo>
                  <a:lnTo>
                    <a:pt x="3810588" y="3186062"/>
                  </a:lnTo>
                  <a:lnTo>
                    <a:pt x="3827415" y="3149811"/>
                  </a:lnTo>
                  <a:lnTo>
                    <a:pt x="3843921" y="3113137"/>
                  </a:lnTo>
                  <a:lnTo>
                    <a:pt x="3860105" y="3076038"/>
                  </a:lnTo>
                  <a:lnTo>
                    <a:pt x="3875969" y="3038514"/>
                  </a:lnTo>
                  <a:lnTo>
                    <a:pt x="3891511" y="3000567"/>
                  </a:lnTo>
                  <a:lnTo>
                    <a:pt x="3906733" y="2962194"/>
                  </a:lnTo>
                  <a:lnTo>
                    <a:pt x="3921634" y="2923398"/>
                  </a:lnTo>
                  <a:lnTo>
                    <a:pt x="3936213" y="2884177"/>
                  </a:lnTo>
                  <a:lnTo>
                    <a:pt x="3950472" y="2844532"/>
                  </a:lnTo>
                  <a:lnTo>
                    <a:pt x="3964409" y="2804462"/>
                  </a:lnTo>
                  <a:lnTo>
                    <a:pt x="3978026" y="2763968"/>
                  </a:lnTo>
                  <a:lnTo>
                    <a:pt x="3991322" y="2723050"/>
                  </a:lnTo>
                  <a:lnTo>
                    <a:pt x="4004296" y="2681707"/>
                  </a:lnTo>
                  <a:lnTo>
                    <a:pt x="4016950" y="2639940"/>
                  </a:lnTo>
                  <a:lnTo>
                    <a:pt x="4029283" y="2597748"/>
                  </a:lnTo>
                  <a:lnTo>
                    <a:pt x="4041294" y="2555132"/>
                  </a:lnTo>
                  <a:lnTo>
                    <a:pt x="4052985" y="2512092"/>
                  </a:lnTo>
                  <a:lnTo>
                    <a:pt x="4064355" y="2468627"/>
                  </a:lnTo>
                  <a:lnTo>
                    <a:pt x="4075403" y="2424738"/>
                  </a:lnTo>
                  <a:lnTo>
                    <a:pt x="4086131" y="2380425"/>
                  </a:lnTo>
                  <a:lnTo>
                    <a:pt x="4096538" y="2335687"/>
                  </a:lnTo>
                  <a:lnTo>
                    <a:pt x="4106623" y="2290525"/>
                  </a:lnTo>
                  <a:lnTo>
                    <a:pt x="4116388" y="2244938"/>
                  </a:lnTo>
                  <a:lnTo>
                    <a:pt x="4125832" y="2198927"/>
                  </a:lnTo>
                  <a:lnTo>
                    <a:pt x="4134955" y="2152492"/>
                  </a:lnTo>
                  <a:lnTo>
                    <a:pt x="4143756" y="2105632"/>
                  </a:lnTo>
                  <a:lnTo>
                    <a:pt x="4152237" y="2058348"/>
                  </a:lnTo>
                  <a:lnTo>
                    <a:pt x="4160397" y="2010640"/>
                  </a:lnTo>
                  <a:lnTo>
                    <a:pt x="4168235" y="1962507"/>
                  </a:lnTo>
                  <a:lnTo>
                    <a:pt x="4175753" y="1913950"/>
                  </a:lnTo>
                  <a:lnTo>
                    <a:pt x="4182950" y="1864968"/>
                  </a:lnTo>
                  <a:lnTo>
                    <a:pt x="4189826" y="1815562"/>
                  </a:lnTo>
                  <a:lnTo>
                    <a:pt x="4196381" y="1765732"/>
                  </a:lnTo>
                  <a:lnTo>
                    <a:pt x="4202614" y="1715477"/>
                  </a:lnTo>
                  <a:lnTo>
                    <a:pt x="4208527" y="1664798"/>
                  </a:lnTo>
                  <a:lnTo>
                    <a:pt x="4214119" y="1613694"/>
                  </a:lnTo>
                  <a:lnTo>
                    <a:pt x="4219390" y="1562167"/>
                  </a:lnTo>
                  <a:lnTo>
                    <a:pt x="4224340" y="1510214"/>
                  </a:lnTo>
                  <a:lnTo>
                    <a:pt x="4228968" y="1457838"/>
                  </a:lnTo>
                  <a:lnTo>
                    <a:pt x="4233276" y="1405037"/>
                  </a:lnTo>
                  <a:lnTo>
                    <a:pt x="4237263" y="1351811"/>
                  </a:lnTo>
                  <a:lnTo>
                    <a:pt x="4240929" y="1298162"/>
                  </a:lnTo>
                  <a:lnTo>
                    <a:pt x="4244274" y="1244087"/>
                  </a:lnTo>
                  <a:lnTo>
                    <a:pt x="4247297" y="1189589"/>
                  </a:lnTo>
                  <a:lnTo>
                    <a:pt x="4250000" y="1134666"/>
                  </a:lnTo>
                  <a:lnTo>
                    <a:pt x="4252382" y="1079319"/>
                  </a:lnTo>
                  <a:lnTo>
                    <a:pt x="4254443" y="1023547"/>
                  </a:lnTo>
                  <a:lnTo>
                    <a:pt x="4256183" y="967351"/>
                  </a:lnTo>
                  <a:lnTo>
                    <a:pt x="4257602" y="910731"/>
                  </a:lnTo>
                  <a:lnTo>
                    <a:pt x="4258700" y="853686"/>
                  </a:lnTo>
                  <a:lnTo>
                    <a:pt x="4259477" y="796217"/>
                  </a:lnTo>
                  <a:lnTo>
                    <a:pt x="4259932" y="738323"/>
                  </a:lnTo>
                  <a:lnTo>
                    <a:pt x="4260067" y="680005"/>
                  </a:lnTo>
                  <a:lnTo>
                    <a:pt x="4259881" y="621263"/>
                  </a:lnTo>
                  <a:lnTo>
                    <a:pt x="4259374" y="562096"/>
                  </a:lnTo>
                  <a:lnTo>
                    <a:pt x="4258546" y="502505"/>
                  </a:lnTo>
                  <a:lnTo>
                    <a:pt x="4257397" y="442490"/>
                  </a:lnTo>
                  <a:lnTo>
                    <a:pt x="4255927" y="382050"/>
                  </a:lnTo>
                  <a:lnTo>
                    <a:pt x="4254136" y="321186"/>
                  </a:lnTo>
                  <a:lnTo>
                    <a:pt x="4252024" y="259897"/>
                  </a:lnTo>
                  <a:lnTo>
                    <a:pt x="4249591" y="198184"/>
                  </a:lnTo>
                  <a:lnTo>
                    <a:pt x="4246837" y="136047"/>
                  </a:lnTo>
                  <a:lnTo>
                    <a:pt x="4243762" y="73485"/>
                  </a:lnTo>
                  <a:lnTo>
                    <a:pt x="4240366" y="10499"/>
                  </a:lnTo>
                  <a:lnTo>
                    <a:pt x="4239736" y="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AF203443-4B03-664E-7F4B-AE426B5A31DE}"/>
                </a:ext>
              </a:extLst>
            </p:cNvPr>
            <p:cNvSpPr/>
            <p:nvPr/>
          </p:nvSpPr>
          <p:spPr>
            <a:xfrm>
              <a:off x="8662045" y="4589886"/>
              <a:ext cx="100965" cy="103505"/>
            </a:xfrm>
            <a:custGeom>
              <a:avLst/>
              <a:gdLst/>
              <a:ahLst/>
              <a:cxnLst/>
              <a:rect l="l" t="t" r="r" b="b"/>
              <a:pathLst>
                <a:path w="100965" h="103504">
                  <a:moveTo>
                    <a:pt x="44153" y="0"/>
                  </a:moveTo>
                  <a:lnTo>
                    <a:pt x="0" y="103348"/>
                  </a:lnTo>
                  <a:lnTo>
                    <a:pt x="100340" y="97331"/>
                  </a:lnTo>
                  <a:lnTo>
                    <a:pt x="44153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1" name="object 61">
            <a:extLst>
              <a:ext uri="{FF2B5EF4-FFF2-40B4-BE49-F238E27FC236}">
                <a16:creationId xmlns:a16="http://schemas.microsoft.com/office/drawing/2014/main" id="{D6C7E0FD-FD93-091D-B757-25DAB9361AB0}"/>
              </a:ext>
            </a:extLst>
          </p:cNvPr>
          <p:cNvSpPr txBox="1"/>
          <p:nvPr/>
        </p:nvSpPr>
        <p:spPr>
          <a:xfrm>
            <a:off x="16908439" y="3674065"/>
            <a:ext cx="2211070" cy="1107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140">
              <a:lnSpc>
                <a:spcPct val="126699"/>
              </a:lnSpc>
              <a:spcBef>
                <a:spcPts val="95"/>
              </a:spcBef>
            </a:pP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Implicit</a:t>
            </a:r>
            <a:r>
              <a:rPr sz="2950" spc="73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(in</a:t>
            </a:r>
            <a:r>
              <a:rPr sz="2950" spc="-19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metadata)</a:t>
            </a:r>
            <a:endParaRPr sz="29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A19FDAD0-E980-D925-5A86-225E3D7ABBE7}"/>
              </a:ext>
            </a:extLst>
          </p:cNvPr>
          <p:cNvSpPr txBox="1"/>
          <p:nvPr/>
        </p:nvSpPr>
        <p:spPr>
          <a:xfrm>
            <a:off x="15655428" y="6305744"/>
            <a:ext cx="3736975" cy="1097915"/>
          </a:xfrm>
          <a:prstGeom prst="rect">
            <a:avLst/>
          </a:prstGeom>
          <a:solidFill>
            <a:srgbClr val="ED220D">
              <a:alpha val="19999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80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8689C7FA-3189-5DAF-7110-A62AE4F7521F}"/>
              </a:ext>
            </a:extLst>
          </p:cNvPr>
          <p:cNvSpPr txBox="1"/>
          <p:nvPr/>
        </p:nvSpPr>
        <p:spPr>
          <a:xfrm>
            <a:off x="13729709" y="9500851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76E90B96-2462-0831-107D-23E8427C4250}"/>
              </a:ext>
            </a:extLst>
          </p:cNvPr>
          <p:cNvSpPr txBox="1"/>
          <p:nvPr/>
        </p:nvSpPr>
        <p:spPr>
          <a:xfrm>
            <a:off x="12659427" y="9518934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5669174C-EC3F-60D5-8F88-880BEE00FA94}"/>
              </a:ext>
            </a:extLst>
          </p:cNvPr>
          <p:cNvSpPr txBox="1"/>
          <p:nvPr/>
        </p:nvSpPr>
        <p:spPr>
          <a:xfrm>
            <a:off x="1650124" y="8307728"/>
            <a:ext cx="3197860" cy="919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Valence</a:t>
            </a:r>
            <a:r>
              <a:rPr sz="1800" spc="-6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path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950" spc="-8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(-</a:t>
            </a:r>
            <a:r>
              <a:rPr sz="395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1)</a:t>
            </a:r>
            <a:r>
              <a:rPr sz="3950" spc="-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x</a:t>
            </a:r>
            <a:r>
              <a:rPr sz="3950" spc="-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spc="-10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(+1)</a:t>
            </a:r>
            <a:r>
              <a:rPr sz="3950" spc="-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=</a:t>
            </a:r>
            <a:r>
              <a:rPr sz="3950" spc="-7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1</a:t>
            </a:r>
            <a:endParaRPr sz="39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9A2F7C4D-9565-417B-159C-D3F78AA139A8}"/>
              </a:ext>
            </a:extLst>
          </p:cNvPr>
          <p:cNvSpPr/>
          <p:nvPr/>
        </p:nvSpPr>
        <p:spPr>
          <a:xfrm>
            <a:off x="5736965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39" h="883285">
                <a:moveTo>
                  <a:pt x="326642" y="0"/>
                </a:moveTo>
                <a:lnTo>
                  <a:pt x="326642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2" y="582671"/>
                </a:lnTo>
                <a:lnTo>
                  <a:pt x="326642" y="882836"/>
                </a:lnTo>
                <a:lnTo>
                  <a:pt x="738842" y="441417"/>
                </a:lnTo>
                <a:lnTo>
                  <a:pt x="326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F0E906B9-E61D-A77A-C521-DB0D0AB8AB24}"/>
              </a:ext>
            </a:extLst>
          </p:cNvPr>
          <p:cNvSpPr/>
          <p:nvPr/>
        </p:nvSpPr>
        <p:spPr>
          <a:xfrm>
            <a:off x="10189692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46" y="0"/>
                </a:moveTo>
                <a:lnTo>
                  <a:pt x="326646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6" y="582671"/>
                </a:lnTo>
                <a:lnTo>
                  <a:pt x="326646" y="882836"/>
                </a:lnTo>
                <a:lnTo>
                  <a:pt x="738843" y="441417"/>
                </a:lnTo>
                <a:lnTo>
                  <a:pt x="3266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BA39CA11-84B8-1B1C-37A3-9D2F584ACDCF}"/>
              </a:ext>
            </a:extLst>
          </p:cNvPr>
          <p:cNvSpPr/>
          <p:nvPr/>
        </p:nvSpPr>
        <p:spPr>
          <a:xfrm>
            <a:off x="15633272" y="545041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39" y="0"/>
                </a:moveTo>
                <a:lnTo>
                  <a:pt x="326639" y="300162"/>
                </a:lnTo>
                <a:lnTo>
                  <a:pt x="0" y="300162"/>
                </a:lnTo>
                <a:lnTo>
                  <a:pt x="0" y="582671"/>
                </a:lnTo>
                <a:lnTo>
                  <a:pt x="326639" y="582671"/>
                </a:lnTo>
                <a:lnTo>
                  <a:pt x="326639" y="882835"/>
                </a:lnTo>
                <a:lnTo>
                  <a:pt x="738846" y="441416"/>
                </a:lnTo>
                <a:lnTo>
                  <a:pt x="326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9AE36D06-9AB1-B89D-2D71-60FDCC967B80}"/>
              </a:ext>
            </a:extLst>
          </p:cNvPr>
          <p:cNvSpPr/>
          <p:nvPr/>
        </p:nvSpPr>
        <p:spPr>
          <a:xfrm>
            <a:off x="11824362" y="2157916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5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87D8D622-92FC-0A15-91E1-ECEF3265012B}"/>
              </a:ext>
            </a:extLst>
          </p:cNvPr>
          <p:cNvSpPr txBox="1"/>
          <p:nvPr/>
        </p:nvSpPr>
        <p:spPr>
          <a:xfrm>
            <a:off x="12976245" y="2984226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74" name="object 74">
            <a:extLst>
              <a:ext uri="{FF2B5EF4-FFF2-40B4-BE49-F238E27FC236}">
                <a16:creationId xmlns:a16="http://schemas.microsoft.com/office/drawing/2014/main" id="{22B30DE8-80D5-CD77-3F77-1405167FA9B2}"/>
              </a:ext>
            </a:extLst>
          </p:cNvPr>
          <p:cNvGrpSpPr/>
          <p:nvPr/>
        </p:nvGrpSpPr>
        <p:grpSpPr>
          <a:xfrm>
            <a:off x="12508236" y="4416235"/>
            <a:ext cx="1756410" cy="1165860"/>
            <a:chOff x="12508236" y="4416235"/>
            <a:chExt cx="1756410" cy="1165860"/>
          </a:xfrm>
        </p:grpSpPr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9FFFC1E2-C57E-C526-EF0E-495F3BF4C184}"/>
                </a:ext>
              </a:extLst>
            </p:cNvPr>
            <p:cNvSpPr/>
            <p:nvPr/>
          </p:nvSpPr>
          <p:spPr>
            <a:xfrm>
              <a:off x="13698450" y="449503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4"/>
                  </a:lnTo>
                  <a:lnTo>
                    <a:pt x="10317" y="144503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2" y="397978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3"/>
                  </a:lnTo>
                  <a:lnTo>
                    <a:pt x="397978" y="100914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ED22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A8197A57-7387-0895-0AD7-D280BEB55B8E}"/>
                </a:ext>
              </a:extLst>
            </p:cNvPr>
            <p:cNvSpPr/>
            <p:nvPr/>
          </p:nvSpPr>
          <p:spPr>
            <a:xfrm>
              <a:off x="12565367" y="5004073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0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4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4"/>
                  </a:lnTo>
                  <a:lnTo>
                    <a:pt x="685873" y="249951"/>
                  </a:lnTo>
                  <a:lnTo>
                    <a:pt x="695976" y="216301"/>
                  </a:lnTo>
                  <a:lnTo>
                    <a:pt x="695976" y="182252"/>
                  </a:lnTo>
                  <a:lnTo>
                    <a:pt x="665666" y="116149"/>
                  </a:lnTo>
                  <a:lnTo>
                    <a:pt x="635357" y="85690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E73A92E5-1293-213A-642E-F6B938C2EDF1}"/>
                </a:ext>
              </a:extLst>
            </p:cNvPr>
            <p:cNvSpPr/>
            <p:nvPr/>
          </p:nvSpPr>
          <p:spPr>
            <a:xfrm>
              <a:off x="13074366" y="4705240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10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7D1EABFB-8D86-9EE0-2F53-81C96358A4E4}"/>
                </a:ext>
              </a:extLst>
            </p:cNvPr>
            <p:cNvSpPr/>
            <p:nvPr/>
          </p:nvSpPr>
          <p:spPr>
            <a:xfrm>
              <a:off x="13590947" y="465712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E93568D5-3D8A-697D-8CF1-3C09D3BCB52D}"/>
                </a:ext>
              </a:extLst>
            </p:cNvPr>
            <p:cNvSpPr/>
            <p:nvPr/>
          </p:nvSpPr>
          <p:spPr>
            <a:xfrm>
              <a:off x="12518714" y="4426713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>
            <a:extLst>
              <a:ext uri="{FF2B5EF4-FFF2-40B4-BE49-F238E27FC236}">
                <a16:creationId xmlns:a16="http://schemas.microsoft.com/office/drawing/2014/main" id="{CB851A9C-787F-E77B-3EE9-6E8FD653219A}"/>
              </a:ext>
            </a:extLst>
          </p:cNvPr>
          <p:cNvSpPr txBox="1"/>
          <p:nvPr/>
        </p:nvSpPr>
        <p:spPr>
          <a:xfrm>
            <a:off x="13708598" y="4611874"/>
            <a:ext cx="394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BB059D-011C-6622-AE48-CD4E746D23E2}"/>
              </a:ext>
            </a:extLst>
          </p:cNvPr>
          <p:cNvSpPr txBox="1"/>
          <p:nvPr/>
        </p:nvSpPr>
        <p:spPr>
          <a:xfrm>
            <a:off x="12696431" y="4383284"/>
            <a:ext cx="579120" cy="99377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3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150" spc="-25" dirty="0">
                <a:latin typeface="Arial MT"/>
                <a:cs typeface="Arial MT"/>
              </a:rPr>
              <a:t>Us</a:t>
            </a:r>
            <a:endParaRPr sz="2150" dirty="0">
              <a:latin typeface="Arial MT"/>
              <a:cs typeface="Arial MT"/>
            </a:endParaRPr>
          </a:p>
        </p:txBody>
      </p:sp>
      <p:grpSp>
        <p:nvGrpSpPr>
          <p:cNvPr id="82" name="object 82">
            <a:extLst>
              <a:ext uri="{FF2B5EF4-FFF2-40B4-BE49-F238E27FC236}">
                <a16:creationId xmlns:a16="http://schemas.microsoft.com/office/drawing/2014/main" id="{474A2C6D-A86A-1087-1638-D80F6EDE04E3}"/>
              </a:ext>
            </a:extLst>
          </p:cNvPr>
          <p:cNvGrpSpPr/>
          <p:nvPr/>
        </p:nvGrpSpPr>
        <p:grpSpPr>
          <a:xfrm>
            <a:off x="10168761" y="5101414"/>
            <a:ext cx="2815590" cy="2873375"/>
            <a:chOff x="10168761" y="5101414"/>
            <a:chExt cx="2815590" cy="2873375"/>
          </a:xfrm>
        </p:grpSpPr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DC9F0AC0-C71C-5C3B-CBE9-384E6DEC3815}"/>
                </a:ext>
              </a:extLst>
            </p:cNvPr>
            <p:cNvSpPr/>
            <p:nvPr/>
          </p:nvSpPr>
          <p:spPr>
            <a:xfrm>
              <a:off x="10179238" y="5557180"/>
              <a:ext cx="2755900" cy="2341880"/>
            </a:xfrm>
            <a:custGeom>
              <a:avLst/>
              <a:gdLst/>
              <a:ahLst/>
              <a:cxnLst/>
              <a:rect l="l" t="t" r="r" b="b"/>
              <a:pathLst>
                <a:path w="2755900" h="2341879">
                  <a:moveTo>
                    <a:pt x="0" y="0"/>
                  </a:moveTo>
                  <a:lnTo>
                    <a:pt x="53839" y="31184"/>
                  </a:lnTo>
                  <a:lnTo>
                    <a:pt x="107239" y="62403"/>
                  </a:lnTo>
                  <a:lnTo>
                    <a:pt x="160197" y="93656"/>
                  </a:lnTo>
                  <a:lnTo>
                    <a:pt x="212715" y="124943"/>
                  </a:lnTo>
                  <a:lnTo>
                    <a:pt x="264792" y="156265"/>
                  </a:lnTo>
                  <a:lnTo>
                    <a:pt x="316428" y="187620"/>
                  </a:lnTo>
                  <a:lnTo>
                    <a:pt x="367624" y="219010"/>
                  </a:lnTo>
                  <a:lnTo>
                    <a:pt x="418379" y="250434"/>
                  </a:lnTo>
                  <a:lnTo>
                    <a:pt x="468693" y="281892"/>
                  </a:lnTo>
                  <a:lnTo>
                    <a:pt x="518566" y="313384"/>
                  </a:lnTo>
                  <a:lnTo>
                    <a:pt x="567999" y="344910"/>
                  </a:lnTo>
                  <a:lnTo>
                    <a:pt x="616991" y="376470"/>
                  </a:lnTo>
                  <a:lnTo>
                    <a:pt x="665543" y="408065"/>
                  </a:lnTo>
                  <a:lnTo>
                    <a:pt x="713653" y="439693"/>
                  </a:lnTo>
                  <a:lnTo>
                    <a:pt x="761323" y="471356"/>
                  </a:lnTo>
                  <a:lnTo>
                    <a:pt x="808553" y="503053"/>
                  </a:lnTo>
                  <a:lnTo>
                    <a:pt x="855341" y="534784"/>
                  </a:lnTo>
                  <a:lnTo>
                    <a:pt x="901689" y="566550"/>
                  </a:lnTo>
                  <a:lnTo>
                    <a:pt x="947596" y="598349"/>
                  </a:lnTo>
                  <a:lnTo>
                    <a:pt x="993063" y="630183"/>
                  </a:lnTo>
                  <a:lnTo>
                    <a:pt x="1038089" y="662050"/>
                  </a:lnTo>
                  <a:lnTo>
                    <a:pt x="1082674" y="693952"/>
                  </a:lnTo>
                  <a:lnTo>
                    <a:pt x="1126818" y="725888"/>
                  </a:lnTo>
                  <a:lnTo>
                    <a:pt x="1170522" y="757858"/>
                  </a:lnTo>
                  <a:lnTo>
                    <a:pt x="1213785" y="789862"/>
                  </a:lnTo>
                  <a:lnTo>
                    <a:pt x="1256607" y="821901"/>
                  </a:lnTo>
                  <a:lnTo>
                    <a:pt x="1298988" y="853973"/>
                  </a:lnTo>
                  <a:lnTo>
                    <a:pt x="1340929" y="886080"/>
                  </a:lnTo>
                  <a:lnTo>
                    <a:pt x="1382429" y="918221"/>
                  </a:lnTo>
                  <a:lnTo>
                    <a:pt x="1423489" y="950396"/>
                  </a:lnTo>
                  <a:lnTo>
                    <a:pt x="1464107" y="982605"/>
                  </a:lnTo>
                  <a:lnTo>
                    <a:pt x="1504285" y="1014848"/>
                  </a:lnTo>
                  <a:lnTo>
                    <a:pt x="1544023" y="1047126"/>
                  </a:lnTo>
                  <a:lnTo>
                    <a:pt x="1583319" y="1079438"/>
                  </a:lnTo>
                  <a:lnTo>
                    <a:pt x="1622175" y="1111783"/>
                  </a:lnTo>
                  <a:lnTo>
                    <a:pt x="1660590" y="1144163"/>
                  </a:lnTo>
                  <a:lnTo>
                    <a:pt x="1698565" y="1176577"/>
                  </a:lnTo>
                  <a:lnTo>
                    <a:pt x="1736098" y="1209025"/>
                  </a:lnTo>
                  <a:lnTo>
                    <a:pt x="1773191" y="1241508"/>
                  </a:lnTo>
                  <a:lnTo>
                    <a:pt x="1809844" y="1274024"/>
                  </a:lnTo>
                  <a:lnTo>
                    <a:pt x="1846055" y="1306575"/>
                  </a:lnTo>
                  <a:lnTo>
                    <a:pt x="1881826" y="1339160"/>
                  </a:lnTo>
                  <a:lnTo>
                    <a:pt x="1917157" y="1371778"/>
                  </a:lnTo>
                  <a:lnTo>
                    <a:pt x="1952046" y="1404432"/>
                  </a:lnTo>
                  <a:lnTo>
                    <a:pt x="1986495" y="1437119"/>
                  </a:lnTo>
                  <a:lnTo>
                    <a:pt x="2020503" y="1469840"/>
                  </a:lnTo>
                  <a:lnTo>
                    <a:pt x="2054070" y="1502596"/>
                  </a:lnTo>
                  <a:lnTo>
                    <a:pt x="2087197" y="1535385"/>
                  </a:lnTo>
                  <a:lnTo>
                    <a:pt x="2119883" y="1568209"/>
                  </a:lnTo>
                  <a:lnTo>
                    <a:pt x="2152128" y="1601067"/>
                  </a:lnTo>
                  <a:lnTo>
                    <a:pt x="2183933" y="1633959"/>
                  </a:lnTo>
                  <a:lnTo>
                    <a:pt x="2215297" y="1666885"/>
                  </a:lnTo>
                  <a:lnTo>
                    <a:pt x="2246220" y="1699846"/>
                  </a:lnTo>
                  <a:lnTo>
                    <a:pt x="2276702" y="1732840"/>
                  </a:lnTo>
                  <a:lnTo>
                    <a:pt x="2306744" y="1765869"/>
                  </a:lnTo>
                  <a:lnTo>
                    <a:pt x="2336345" y="1798932"/>
                  </a:lnTo>
                  <a:lnTo>
                    <a:pt x="2365505" y="1832029"/>
                  </a:lnTo>
                  <a:lnTo>
                    <a:pt x="2394225" y="1865160"/>
                  </a:lnTo>
                  <a:lnTo>
                    <a:pt x="2422504" y="1898325"/>
                  </a:lnTo>
                  <a:lnTo>
                    <a:pt x="2450342" y="1931524"/>
                  </a:lnTo>
                  <a:lnTo>
                    <a:pt x="2477740" y="1964758"/>
                  </a:lnTo>
                  <a:lnTo>
                    <a:pt x="2504697" y="1998026"/>
                  </a:lnTo>
                  <a:lnTo>
                    <a:pt x="2531213" y="2031328"/>
                  </a:lnTo>
                  <a:lnTo>
                    <a:pt x="2557288" y="2064664"/>
                  </a:lnTo>
                  <a:lnTo>
                    <a:pt x="2582923" y="2098034"/>
                  </a:lnTo>
                  <a:lnTo>
                    <a:pt x="2608117" y="2131438"/>
                  </a:lnTo>
                  <a:lnTo>
                    <a:pt x="2632870" y="2164876"/>
                  </a:lnTo>
                  <a:lnTo>
                    <a:pt x="2657183" y="2198349"/>
                  </a:lnTo>
                  <a:lnTo>
                    <a:pt x="2681054" y="2231856"/>
                  </a:lnTo>
                  <a:lnTo>
                    <a:pt x="2704486" y="2265397"/>
                  </a:lnTo>
                  <a:lnTo>
                    <a:pt x="2727476" y="2298972"/>
                  </a:lnTo>
                  <a:lnTo>
                    <a:pt x="2750026" y="2332581"/>
                  </a:lnTo>
                  <a:lnTo>
                    <a:pt x="2755743" y="234142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2F90D144-C7C9-87D5-F8D3-AE7A44590C0E}"/>
                </a:ext>
              </a:extLst>
            </p:cNvPr>
            <p:cNvSpPr/>
            <p:nvPr/>
          </p:nvSpPr>
          <p:spPr>
            <a:xfrm>
              <a:off x="12887094" y="7862513"/>
              <a:ext cx="97155" cy="111760"/>
            </a:xfrm>
            <a:custGeom>
              <a:avLst/>
              <a:gdLst/>
              <a:ahLst/>
              <a:cxnLst/>
              <a:rect l="l" t="t" r="r" b="b"/>
              <a:pathLst>
                <a:path w="97154" h="111759">
                  <a:moveTo>
                    <a:pt x="84405" y="0"/>
                  </a:moveTo>
                  <a:lnTo>
                    <a:pt x="0" y="54591"/>
                  </a:lnTo>
                  <a:lnTo>
                    <a:pt x="96792" y="111700"/>
                  </a:lnTo>
                  <a:lnTo>
                    <a:pt x="8440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11B1137D-2BF6-1B71-7B95-EB8F18D64955}"/>
                </a:ext>
              </a:extLst>
            </p:cNvPr>
            <p:cNvSpPr/>
            <p:nvPr/>
          </p:nvSpPr>
          <p:spPr>
            <a:xfrm>
              <a:off x="10414472" y="5142531"/>
              <a:ext cx="1582420" cy="241935"/>
            </a:xfrm>
            <a:custGeom>
              <a:avLst/>
              <a:gdLst/>
              <a:ahLst/>
              <a:cxnLst/>
              <a:rect l="l" t="t" r="r" b="b"/>
              <a:pathLst>
                <a:path w="1582420" h="241935">
                  <a:moveTo>
                    <a:pt x="0" y="214130"/>
                  </a:moveTo>
                  <a:lnTo>
                    <a:pt x="53491" y="220471"/>
                  </a:lnTo>
                  <a:lnTo>
                    <a:pt x="106703" y="225979"/>
                  </a:lnTo>
                  <a:lnTo>
                    <a:pt x="159634" y="230656"/>
                  </a:lnTo>
                  <a:lnTo>
                    <a:pt x="212286" y="234501"/>
                  </a:lnTo>
                  <a:lnTo>
                    <a:pt x="264658" y="237514"/>
                  </a:lnTo>
                  <a:lnTo>
                    <a:pt x="316750" y="239696"/>
                  </a:lnTo>
                  <a:lnTo>
                    <a:pt x="368562" y="241045"/>
                  </a:lnTo>
                  <a:lnTo>
                    <a:pt x="420094" y="241563"/>
                  </a:lnTo>
                  <a:lnTo>
                    <a:pt x="471346" y="241249"/>
                  </a:lnTo>
                  <a:lnTo>
                    <a:pt x="522318" y="240103"/>
                  </a:lnTo>
                  <a:lnTo>
                    <a:pt x="573010" y="238126"/>
                  </a:lnTo>
                  <a:lnTo>
                    <a:pt x="623423" y="235316"/>
                  </a:lnTo>
                  <a:lnTo>
                    <a:pt x="673555" y="231675"/>
                  </a:lnTo>
                  <a:lnTo>
                    <a:pt x="723408" y="227202"/>
                  </a:lnTo>
                  <a:lnTo>
                    <a:pt x="772980" y="221897"/>
                  </a:lnTo>
                  <a:lnTo>
                    <a:pt x="822273" y="215760"/>
                  </a:lnTo>
                  <a:lnTo>
                    <a:pt x="871286" y="208791"/>
                  </a:lnTo>
                  <a:lnTo>
                    <a:pt x="920018" y="200991"/>
                  </a:lnTo>
                  <a:lnTo>
                    <a:pt x="968471" y="192359"/>
                  </a:lnTo>
                  <a:lnTo>
                    <a:pt x="1016644" y="182895"/>
                  </a:lnTo>
                  <a:lnTo>
                    <a:pt x="1064537" y="172599"/>
                  </a:lnTo>
                  <a:lnTo>
                    <a:pt x="1112150" y="161471"/>
                  </a:lnTo>
                  <a:lnTo>
                    <a:pt x="1159484" y="149512"/>
                  </a:lnTo>
                  <a:lnTo>
                    <a:pt x="1206537" y="136720"/>
                  </a:lnTo>
                  <a:lnTo>
                    <a:pt x="1253310" y="123097"/>
                  </a:lnTo>
                  <a:lnTo>
                    <a:pt x="1299804" y="108642"/>
                  </a:lnTo>
                  <a:lnTo>
                    <a:pt x="1346017" y="93356"/>
                  </a:lnTo>
                  <a:lnTo>
                    <a:pt x="1391951" y="77237"/>
                  </a:lnTo>
                  <a:lnTo>
                    <a:pt x="1437604" y="60287"/>
                  </a:lnTo>
                  <a:lnTo>
                    <a:pt x="1482978" y="42504"/>
                  </a:lnTo>
                  <a:lnTo>
                    <a:pt x="1528072" y="23890"/>
                  </a:lnTo>
                  <a:lnTo>
                    <a:pt x="1572886" y="4445"/>
                  </a:lnTo>
                  <a:lnTo>
                    <a:pt x="1582410" y="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069024CF-D21E-2241-5CBB-1423F6B29C78}"/>
                </a:ext>
              </a:extLst>
            </p:cNvPr>
            <p:cNvSpPr/>
            <p:nvPr/>
          </p:nvSpPr>
          <p:spPr>
            <a:xfrm>
              <a:off x="11966138" y="5101414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0" y="0"/>
                  </a:moveTo>
                  <a:lnTo>
                    <a:pt x="42511" y="91089"/>
                  </a:lnTo>
                  <a:lnTo>
                    <a:pt x="112342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8" name="object 88">
            <a:extLst>
              <a:ext uri="{FF2B5EF4-FFF2-40B4-BE49-F238E27FC236}">
                <a16:creationId xmlns:a16="http://schemas.microsoft.com/office/drawing/2014/main" id="{E58A2459-9B63-2A9B-846A-83A2088D4DC3}"/>
              </a:ext>
            </a:extLst>
          </p:cNvPr>
          <p:cNvGrpSpPr/>
          <p:nvPr/>
        </p:nvGrpSpPr>
        <p:grpSpPr>
          <a:xfrm>
            <a:off x="724785" y="2005294"/>
            <a:ext cx="15094585" cy="3044825"/>
            <a:chOff x="724785" y="2005294"/>
            <a:chExt cx="15094585" cy="3044825"/>
          </a:xfrm>
        </p:grpSpPr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778F2205-D82D-C70E-936E-F03CF946A202}"/>
                </a:ext>
              </a:extLst>
            </p:cNvPr>
            <p:cNvSpPr/>
            <p:nvPr/>
          </p:nvSpPr>
          <p:spPr>
            <a:xfrm>
              <a:off x="3254274" y="2015772"/>
              <a:ext cx="12516485" cy="3023870"/>
            </a:xfrm>
            <a:custGeom>
              <a:avLst/>
              <a:gdLst/>
              <a:ahLst/>
              <a:cxnLst/>
              <a:rect l="l" t="t" r="r" b="b"/>
              <a:pathLst>
                <a:path w="12516485" h="3023870">
                  <a:moveTo>
                    <a:pt x="0" y="3023628"/>
                  </a:moveTo>
                  <a:lnTo>
                    <a:pt x="119071" y="2970250"/>
                  </a:lnTo>
                  <a:lnTo>
                    <a:pt x="237574" y="2917348"/>
                  </a:lnTo>
                  <a:lnTo>
                    <a:pt x="355509" y="2864921"/>
                  </a:lnTo>
                  <a:lnTo>
                    <a:pt x="472877" y="2812970"/>
                  </a:lnTo>
                  <a:lnTo>
                    <a:pt x="589677" y="2761493"/>
                  </a:lnTo>
                  <a:lnTo>
                    <a:pt x="705909" y="2710493"/>
                  </a:lnTo>
                  <a:lnTo>
                    <a:pt x="821573" y="2659967"/>
                  </a:lnTo>
                  <a:lnTo>
                    <a:pt x="936669" y="2609917"/>
                  </a:lnTo>
                  <a:lnTo>
                    <a:pt x="1051198" y="2560342"/>
                  </a:lnTo>
                  <a:lnTo>
                    <a:pt x="1165159" y="2511243"/>
                  </a:lnTo>
                  <a:lnTo>
                    <a:pt x="1278551" y="2462619"/>
                  </a:lnTo>
                  <a:lnTo>
                    <a:pt x="1391377" y="2414470"/>
                  </a:lnTo>
                  <a:lnTo>
                    <a:pt x="1503634" y="2366797"/>
                  </a:lnTo>
                  <a:lnTo>
                    <a:pt x="1615323" y="2319599"/>
                  </a:lnTo>
                  <a:lnTo>
                    <a:pt x="1726445" y="2272876"/>
                  </a:lnTo>
                  <a:lnTo>
                    <a:pt x="1836999" y="2226629"/>
                  </a:lnTo>
                  <a:lnTo>
                    <a:pt x="1946985" y="2180857"/>
                  </a:lnTo>
                  <a:lnTo>
                    <a:pt x="2056403" y="2135560"/>
                  </a:lnTo>
                  <a:lnTo>
                    <a:pt x="2165253" y="2090739"/>
                  </a:lnTo>
                  <a:lnTo>
                    <a:pt x="2273536" y="2046393"/>
                  </a:lnTo>
                  <a:lnTo>
                    <a:pt x="2381251" y="2002522"/>
                  </a:lnTo>
                  <a:lnTo>
                    <a:pt x="2488398" y="1959127"/>
                  </a:lnTo>
                  <a:lnTo>
                    <a:pt x="2594977" y="1916208"/>
                  </a:lnTo>
                  <a:lnTo>
                    <a:pt x="2700988" y="1873763"/>
                  </a:lnTo>
                  <a:lnTo>
                    <a:pt x="2806432" y="1831794"/>
                  </a:lnTo>
                  <a:lnTo>
                    <a:pt x="2911307" y="1790300"/>
                  </a:lnTo>
                  <a:lnTo>
                    <a:pt x="3015615" y="1749282"/>
                  </a:lnTo>
                  <a:lnTo>
                    <a:pt x="3119355" y="1708739"/>
                  </a:lnTo>
                  <a:lnTo>
                    <a:pt x="3222528" y="1668671"/>
                  </a:lnTo>
                  <a:lnTo>
                    <a:pt x="3325132" y="1629079"/>
                  </a:lnTo>
                  <a:lnTo>
                    <a:pt x="3427169" y="1589962"/>
                  </a:lnTo>
                  <a:lnTo>
                    <a:pt x="3528637" y="1551320"/>
                  </a:lnTo>
                  <a:lnTo>
                    <a:pt x="3629538" y="1513154"/>
                  </a:lnTo>
                  <a:lnTo>
                    <a:pt x="3729872" y="1475463"/>
                  </a:lnTo>
                  <a:lnTo>
                    <a:pt x="3829637" y="1438247"/>
                  </a:lnTo>
                  <a:lnTo>
                    <a:pt x="3928834" y="1401507"/>
                  </a:lnTo>
                  <a:lnTo>
                    <a:pt x="4027464" y="1365242"/>
                  </a:lnTo>
                  <a:lnTo>
                    <a:pt x="4125526" y="1329453"/>
                  </a:lnTo>
                  <a:lnTo>
                    <a:pt x="4223020" y="1294139"/>
                  </a:lnTo>
                  <a:lnTo>
                    <a:pt x="4319946" y="1259300"/>
                  </a:lnTo>
                  <a:lnTo>
                    <a:pt x="4416305" y="1224936"/>
                  </a:lnTo>
                  <a:lnTo>
                    <a:pt x="4512096" y="1191048"/>
                  </a:lnTo>
                  <a:lnTo>
                    <a:pt x="4607318" y="1157636"/>
                  </a:lnTo>
                  <a:lnTo>
                    <a:pt x="4701973" y="1124698"/>
                  </a:lnTo>
                  <a:lnTo>
                    <a:pt x="4796061" y="1092236"/>
                  </a:lnTo>
                  <a:lnTo>
                    <a:pt x="4889580" y="1060250"/>
                  </a:lnTo>
                  <a:lnTo>
                    <a:pt x="4982532" y="1028738"/>
                  </a:lnTo>
                  <a:lnTo>
                    <a:pt x="5074915" y="997702"/>
                  </a:lnTo>
                  <a:lnTo>
                    <a:pt x="5166731" y="967142"/>
                  </a:lnTo>
                  <a:lnTo>
                    <a:pt x="5257979" y="937056"/>
                  </a:lnTo>
                  <a:lnTo>
                    <a:pt x="5348660" y="907446"/>
                  </a:lnTo>
                  <a:lnTo>
                    <a:pt x="5438772" y="878312"/>
                  </a:lnTo>
                  <a:lnTo>
                    <a:pt x="5528317" y="849653"/>
                  </a:lnTo>
                  <a:lnTo>
                    <a:pt x="5617294" y="821469"/>
                  </a:lnTo>
                  <a:lnTo>
                    <a:pt x="5705703" y="793760"/>
                  </a:lnTo>
                  <a:lnTo>
                    <a:pt x="5793544" y="766527"/>
                  </a:lnTo>
                  <a:lnTo>
                    <a:pt x="5880817" y="739770"/>
                  </a:lnTo>
                  <a:lnTo>
                    <a:pt x="5967523" y="713487"/>
                  </a:lnTo>
                  <a:lnTo>
                    <a:pt x="6053661" y="687680"/>
                  </a:lnTo>
                  <a:lnTo>
                    <a:pt x="6139231" y="662348"/>
                  </a:lnTo>
                  <a:lnTo>
                    <a:pt x="6224233" y="637492"/>
                  </a:lnTo>
                  <a:lnTo>
                    <a:pt x="6308667" y="613111"/>
                  </a:lnTo>
                  <a:lnTo>
                    <a:pt x="6392534" y="589205"/>
                  </a:lnTo>
                  <a:lnTo>
                    <a:pt x="6475832" y="565775"/>
                  </a:lnTo>
                  <a:lnTo>
                    <a:pt x="6558563" y="542820"/>
                  </a:lnTo>
                  <a:lnTo>
                    <a:pt x="6640726" y="520341"/>
                  </a:lnTo>
                  <a:lnTo>
                    <a:pt x="6722322" y="498336"/>
                  </a:lnTo>
                  <a:lnTo>
                    <a:pt x="6803349" y="476807"/>
                  </a:lnTo>
                  <a:lnTo>
                    <a:pt x="6883809" y="455754"/>
                  </a:lnTo>
                  <a:lnTo>
                    <a:pt x="6963701" y="435176"/>
                  </a:lnTo>
                  <a:lnTo>
                    <a:pt x="7043025" y="415073"/>
                  </a:lnTo>
                  <a:lnTo>
                    <a:pt x="7121781" y="395445"/>
                  </a:lnTo>
                  <a:lnTo>
                    <a:pt x="7199969" y="376293"/>
                  </a:lnTo>
                  <a:lnTo>
                    <a:pt x="7277590" y="357617"/>
                  </a:lnTo>
                  <a:lnTo>
                    <a:pt x="7354642" y="339415"/>
                  </a:lnTo>
                  <a:lnTo>
                    <a:pt x="7431127" y="321689"/>
                  </a:lnTo>
                  <a:lnTo>
                    <a:pt x="7507044" y="304438"/>
                  </a:lnTo>
                  <a:lnTo>
                    <a:pt x="7582394" y="287663"/>
                  </a:lnTo>
                  <a:lnTo>
                    <a:pt x="7657175" y="271363"/>
                  </a:lnTo>
                  <a:lnTo>
                    <a:pt x="7731389" y="255539"/>
                  </a:lnTo>
                  <a:lnTo>
                    <a:pt x="7805035" y="240189"/>
                  </a:lnTo>
                  <a:lnTo>
                    <a:pt x="7878113" y="225315"/>
                  </a:lnTo>
                  <a:lnTo>
                    <a:pt x="7950623" y="210917"/>
                  </a:lnTo>
                  <a:lnTo>
                    <a:pt x="8022565" y="196994"/>
                  </a:lnTo>
                  <a:lnTo>
                    <a:pt x="8093940" y="183546"/>
                  </a:lnTo>
                  <a:lnTo>
                    <a:pt x="8164747" y="170573"/>
                  </a:lnTo>
                  <a:lnTo>
                    <a:pt x="8234986" y="158076"/>
                  </a:lnTo>
                  <a:lnTo>
                    <a:pt x="8304657" y="146054"/>
                  </a:lnTo>
                  <a:lnTo>
                    <a:pt x="8373760" y="134508"/>
                  </a:lnTo>
                  <a:lnTo>
                    <a:pt x="8442296" y="123437"/>
                  </a:lnTo>
                  <a:lnTo>
                    <a:pt x="8510263" y="112841"/>
                  </a:lnTo>
                  <a:lnTo>
                    <a:pt x="8577663" y="102721"/>
                  </a:lnTo>
                  <a:lnTo>
                    <a:pt x="8644495" y="93076"/>
                  </a:lnTo>
                  <a:lnTo>
                    <a:pt x="8710759" y="83906"/>
                  </a:lnTo>
                  <a:lnTo>
                    <a:pt x="8776456" y="75212"/>
                  </a:lnTo>
                  <a:lnTo>
                    <a:pt x="8841585" y="66993"/>
                  </a:lnTo>
                  <a:lnTo>
                    <a:pt x="8906145" y="59249"/>
                  </a:lnTo>
                  <a:lnTo>
                    <a:pt x="8970138" y="51981"/>
                  </a:lnTo>
                  <a:lnTo>
                    <a:pt x="9033563" y="45188"/>
                  </a:lnTo>
                  <a:lnTo>
                    <a:pt x="9096421" y="38870"/>
                  </a:lnTo>
                  <a:lnTo>
                    <a:pt x="9158710" y="33028"/>
                  </a:lnTo>
                  <a:lnTo>
                    <a:pt x="9220432" y="27661"/>
                  </a:lnTo>
                  <a:lnTo>
                    <a:pt x="9281586" y="22770"/>
                  </a:lnTo>
                  <a:lnTo>
                    <a:pt x="9342172" y="18354"/>
                  </a:lnTo>
                  <a:lnTo>
                    <a:pt x="9402190" y="14413"/>
                  </a:lnTo>
                  <a:lnTo>
                    <a:pt x="9461641" y="10948"/>
                  </a:lnTo>
                  <a:lnTo>
                    <a:pt x="9520523" y="7957"/>
                  </a:lnTo>
                  <a:lnTo>
                    <a:pt x="9578838" y="5443"/>
                  </a:lnTo>
                  <a:lnTo>
                    <a:pt x="9636585" y="3403"/>
                  </a:lnTo>
                  <a:lnTo>
                    <a:pt x="9693764" y="1839"/>
                  </a:lnTo>
                  <a:lnTo>
                    <a:pt x="9750376" y="751"/>
                  </a:lnTo>
                  <a:lnTo>
                    <a:pt x="9806419" y="137"/>
                  </a:lnTo>
                  <a:lnTo>
                    <a:pt x="9861895" y="0"/>
                  </a:lnTo>
                  <a:lnTo>
                    <a:pt x="9916803" y="337"/>
                  </a:lnTo>
                  <a:lnTo>
                    <a:pt x="9971143" y="1150"/>
                  </a:lnTo>
                  <a:lnTo>
                    <a:pt x="10024915" y="2438"/>
                  </a:lnTo>
                  <a:lnTo>
                    <a:pt x="10078120" y="4201"/>
                  </a:lnTo>
                  <a:lnTo>
                    <a:pt x="10130757" y="6440"/>
                  </a:lnTo>
                  <a:lnTo>
                    <a:pt x="10182826" y="9154"/>
                  </a:lnTo>
                  <a:lnTo>
                    <a:pt x="10234327" y="12344"/>
                  </a:lnTo>
                  <a:lnTo>
                    <a:pt x="10285260" y="16009"/>
                  </a:lnTo>
                  <a:lnTo>
                    <a:pt x="10335625" y="20149"/>
                  </a:lnTo>
                  <a:lnTo>
                    <a:pt x="10385423" y="24765"/>
                  </a:lnTo>
                  <a:lnTo>
                    <a:pt x="10434653" y="29856"/>
                  </a:lnTo>
                  <a:lnTo>
                    <a:pt x="10483314" y="35422"/>
                  </a:lnTo>
                  <a:lnTo>
                    <a:pt x="10531409" y="41464"/>
                  </a:lnTo>
                  <a:lnTo>
                    <a:pt x="10578935" y="47981"/>
                  </a:lnTo>
                  <a:lnTo>
                    <a:pt x="10625893" y="54973"/>
                  </a:lnTo>
                  <a:lnTo>
                    <a:pt x="10672284" y="62441"/>
                  </a:lnTo>
                  <a:lnTo>
                    <a:pt x="10718107" y="70384"/>
                  </a:lnTo>
                  <a:lnTo>
                    <a:pt x="10763362" y="78802"/>
                  </a:lnTo>
                  <a:lnTo>
                    <a:pt x="10808049" y="87696"/>
                  </a:lnTo>
                  <a:lnTo>
                    <a:pt x="10852169" y="97065"/>
                  </a:lnTo>
                  <a:lnTo>
                    <a:pt x="10895720" y="106910"/>
                  </a:lnTo>
                  <a:lnTo>
                    <a:pt x="10938704" y="117229"/>
                  </a:lnTo>
                  <a:lnTo>
                    <a:pt x="10981120" y="128025"/>
                  </a:lnTo>
                  <a:lnTo>
                    <a:pt x="11022968" y="139295"/>
                  </a:lnTo>
                  <a:lnTo>
                    <a:pt x="11064249" y="151041"/>
                  </a:lnTo>
                  <a:lnTo>
                    <a:pt x="11104961" y="163262"/>
                  </a:lnTo>
                  <a:lnTo>
                    <a:pt x="11145106" y="175959"/>
                  </a:lnTo>
                  <a:lnTo>
                    <a:pt x="11184683" y="189131"/>
                  </a:lnTo>
                  <a:lnTo>
                    <a:pt x="11223692" y="202778"/>
                  </a:lnTo>
                  <a:lnTo>
                    <a:pt x="11262133" y="216901"/>
                  </a:lnTo>
                  <a:lnTo>
                    <a:pt x="11300007" y="231499"/>
                  </a:lnTo>
                  <a:lnTo>
                    <a:pt x="11337312" y="246572"/>
                  </a:lnTo>
                  <a:lnTo>
                    <a:pt x="11374050" y="262121"/>
                  </a:lnTo>
                  <a:lnTo>
                    <a:pt x="11410220" y="278145"/>
                  </a:lnTo>
                  <a:lnTo>
                    <a:pt x="11445822" y="294645"/>
                  </a:lnTo>
                  <a:lnTo>
                    <a:pt x="11480857" y="311620"/>
                  </a:lnTo>
                  <a:lnTo>
                    <a:pt x="11515323" y="329070"/>
                  </a:lnTo>
                  <a:lnTo>
                    <a:pt x="11549222" y="346995"/>
                  </a:lnTo>
                  <a:lnTo>
                    <a:pt x="11615316" y="384272"/>
                  </a:lnTo>
                  <a:lnTo>
                    <a:pt x="11679139" y="423451"/>
                  </a:lnTo>
                  <a:lnTo>
                    <a:pt x="11740690" y="464531"/>
                  </a:lnTo>
                  <a:lnTo>
                    <a:pt x="11799971" y="507512"/>
                  </a:lnTo>
                  <a:lnTo>
                    <a:pt x="11856980" y="552395"/>
                  </a:lnTo>
                  <a:lnTo>
                    <a:pt x="11911717" y="599179"/>
                  </a:lnTo>
                  <a:lnTo>
                    <a:pt x="11964184" y="647865"/>
                  </a:lnTo>
                  <a:lnTo>
                    <a:pt x="12014379" y="698452"/>
                  </a:lnTo>
                  <a:lnTo>
                    <a:pt x="12062303" y="750940"/>
                  </a:lnTo>
                  <a:lnTo>
                    <a:pt x="12107956" y="805330"/>
                  </a:lnTo>
                  <a:lnTo>
                    <a:pt x="12151337" y="861621"/>
                  </a:lnTo>
                  <a:lnTo>
                    <a:pt x="12192447" y="919814"/>
                  </a:lnTo>
                  <a:lnTo>
                    <a:pt x="12231286" y="979908"/>
                  </a:lnTo>
                  <a:lnTo>
                    <a:pt x="12267854" y="1041904"/>
                  </a:lnTo>
                  <a:lnTo>
                    <a:pt x="12302150" y="1105800"/>
                  </a:lnTo>
                  <a:lnTo>
                    <a:pt x="12334175" y="1171599"/>
                  </a:lnTo>
                  <a:lnTo>
                    <a:pt x="12363929" y="1239299"/>
                  </a:lnTo>
                  <a:lnTo>
                    <a:pt x="12391412" y="1308900"/>
                  </a:lnTo>
                  <a:lnTo>
                    <a:pt x="12416623" y="1380402"/>
                  </a:lnTo>
                  <a:lnTo>
                    <a:pt x="12428377" y="1416867"/>
                  </a:lnTo>
                  <a:lnTo>
                    <a:pt x="12439563" y="1453806"/>
                  </a:lnTo>
                  <a:lnTo>
                    <a:pt x="12450181" y="1491221"/>
                  </a:lnTo>
                  <a:lnTo>
                    <a:pt x="12460232" y="1529112"/>
                  </a:lnTo>
                  <a:lnTo>
                    <a:pt x="12469715" y="1567478"/>
                  </a:lnTo>
                  <a:lnTo>
                    <a:pt x="12478629" y="1606319"/>
                  </a:lnTo>
                  <a:lnTo>
                    <a:pt x="12486977" y="1645635"/>
                  </a:lnTo>
                  <a:lnTo>
                    <a:pt x="12494756" y="1685427"/>
                  </a:lnTo>
                  <a:lnTo>
                    <a:pt x="12501967" y="1725694"/>
                  </a:lnTo>
                  <a:lnTo>
                    <a:pt x="12508611" y="1766437"/>
                  </a:lnTo>
                  <a:lnTo>
                    <a:pt x="12514687" y="1807654"/>
                  </a:lnTo>
                  <a:lnTo>
                    <a:pt x="12515953" y="1818104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6182681C-B3AB-851F-A078-D1EF86F252BA}"/>
                </a:ext>
              </a:extLst>
            </p:cNvPr>
            <p:cNvSpPr/>
            <p:nvPr/>
          </p:nvSpPr>
          <p:spPr>
            <a:xfrm>
              <a:off x="15719070" y="3817407"/>
              <a:ext cx="100330" cy="106045"/>
            </a:xfrm>
            <a:custGeom>
              <a:avLst/>
              <a:gdLst/>
              <a:ahLst/>
              <a:cxnLst/>
              <a:rect l="l" t="t" r="r" b="b"/>
              <a:pathLst>
                <a:path w="100330" h="106045">
                  <a:moveTo>
                    <a:pt x="99787" y="0"/>
                  </a:moveTo>
                  <a:lnTo>
                    <a:pt x="0" y="12151"/>
                  </a:lnTo>
                  <a:lnTo>
                    <a:pt x="62050" y="105858"/>
                  </a:lnTo>
                  <a:lnTo>
                    <a:pt x="9978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287D7108-B1B9-F3E3-2634-77A16E4C70E2}"/>
                </a:ext>
              </a:extLst>
            </p:cNvPr>
            <p:cNvSpPr/>
            <p:nvPr/>
          </p:nvSpPr>
          <p:spPr>
            <a:xfrm>
              <a:off x="724785" y="2537073"/>
              <a:ext cx="5344795" cy="492759"/>
            </a:xfrm>
            <a:custGeom>
              <a:avLst/>
              <a:gdLst/>
              <a:ahLst/>
              <a:cxnLst/>
              <a:rect l="l" t="t" r="r" b="b"/>
              <a:pathLst>
                <a:path w="5344795" h="492760">
                  <a:moveTo>
                    <a:pt x="5344779" y="0"/>
                  </a:moveTo>
                  <a:lnTo>
                    <a:pt x="0" y="0"/>
                  </a:lnTo>
                  <a:lnTo>
                    <a:pt x="0" y="492634"/>
                  </a:lnTo>
                  <a:lnTo>
                    <a:pt x="5344779" y="492634"/>
                  </a:lnTo>
                  <a:lnTo>
                    <a:pt x="5344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92">
            <a:extLst>
              <a:ext uri="{FF2B5EF4-FFF2-40B4-BE49-F238E27FC236}">
                <a16:creationId xmlns:a16="http://schemas.microsoft.com/office/drawing/2014/main" id="{2D8D43A2-8E44-4C52-DFF1-521D3A4A09F2}"/>
              </a:ext>
            </a:extLst>
          </p:cNvPr>
          <p:cNvSpPr txBox="1"/>
          <p:nvPr/>
        </p:nvSpPr>
        <p:spPr>
          <a:xfrm>
            <a:off x="183679" y="737275"/>
            <a:ext cx="6003290" cy="22608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74065" marR="600075" indent="-774700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              Annotate text</a:t>
            </a:r>
            <a:endParaRPr lang="en-US" sz="3100" b="1" dirty="0">
              <a:latin typeface="Arial MT"/>
              <a:cs typeface="Arial MT"/>
            </a:endParaRPr>
          </a:p>
          <a:p>
            <a:pPr marR="302260" algn="ctr">
              <a:lnSpc>
                <a:spcPct val="100000"/>
              </a:lnSpc>
              <a:spcBef>
                <a:spcPts val="3429"/>
              </a:spcBef>
              <a:tabLst>
                <a:tab pos="2332990" algn="l"/>
              </a:tabLst>
            </a:pP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ACTOR:</a:t>
            </a:r>
            <a:r>
              <a:rPr lang="en-US"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Them</a:t>
            </a:r>
            <a:r>
              <a:rPr sz="2050" dirty="0">
                <a:solidFill>
                  <a:schemeClr val="tx1"/>
                </a:solidFill>
                <a:latin typeface="Arial MT"/>
                <a:cs typeface="Arial MT"/>
              </a:rPr>
              <a:t>	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TARGET: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U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S</a:t>
            </a:r>
            <a:endParaRPr sz="2050" b="1" dirty="0">
              <a:solidFill>
                <a:schemeClr val="tx1"/>
              </a:solidFill>
              <a:highlight>
                <a:srgbClr val="00FF00"/>
              </a:highlight>
              <a:latin typeface="Arial MT"/>
              <a:cs typeface="Arial MT"/>
            </a:endParaRPr>
          </a:p>
          <a:p>
            <a:pPr marL="2510155" algn="ctr">
              <a:lnSpc>
                <a:spcPct val="100000"/>
              </a:lnSpc>
              <a:spcBef>
                <a:spcPts val="1160"/>
              </a:spcBef>
              <a:tabLst>
                <a:tab pos="4450080" algn="l"/>
              </a:tabLst>
            </a:pPr>
            <a:r>
              <a:rPr lang="en-US" sz="2050" dirty="0">
                <a:solidFill>
                  <a:schemeClr val="bg1"/>
                </a:solidFill>
                <a:latin typeface="Arial MT"/>
                <a:cs typeface="Arial MT"/>
              </a:rPr>
              <a:t>JUDGEMENT	</a:t>
            </a:r>
            <a:r>
              <a:rPr lang="en-US" sz="2050" spc="-70" dirty="0">
                <a:solidFill>
                  <a:schemeClr val="bg1"/>
                </a:solidFill>
                <a:latin typeface="Arial MT"/>
                <a:cs typeface="Arial MT"/>
              </a:rPr>
              <a:t>ASPECT-</a:t>
            </a:r>
            <a:r>
              <a:rPr lang="en-US" sz="2050" spc="-25" dirty="0">
                <a:solidFill>
                  <a:schemeClr val="bg1"/>
                </a:solidFill>
                <a:latin typeface="Arial MT"/>
                <a:cs typeface="Arial MT"/>
              </a:rPr>
              <a:t>Pos</a:t>
            </a:r>
            <a:endParaRPr lang="en-US" sz="20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628650">
              <a:lnSpc>
                <a:spcPct val="100000"/>
              </a:lnSpc>
              <a:spcBef>
                <a:spcPts val="755"/>
              </a:spcBef>
            </a:pPr>
            <a:r>
              <a:rPr sz="2800" spc="50" dirty="0">
                <a:latin typeface="Arial MT"/>
                <a:cs typeface="Arial MT"/>
              </a:rPr>
              <a:t>“</a:t>
            </a:r>
            <a:r>
              <a:rPr sz="2800" spc="5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Corrupt</a:t>
            </a:r>
            <a:r>
              <a:rPr sz="2800" spc="-35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Elites</a:t>
            </a:r>
            <a:r>
              <a:rPr sz="2800" spc="-3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highlight>
                  <a:srgbClr val="00FF00"/>
                </a:highlight>
                <a:latin typeface="Arial MT"/>
                <a:cs typeface="Arial MT"/>
              </a:rPr>
              <a:t>our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money.”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93" name="object 93">
            <a:extLst>
              <a:ext uri="{FF2B5EF4-FFF2-40B4-BE49-F238E27FC236}">
                <a16:creationId xmlns:a16="http://schemas.microsoft.com/office/drawing/2014/main" id="{0675965C-7541-C805-A13D-8EFFAE4DF80C}"/>
              </a:ext>
            </a:extLst>
          </p:cNvPr>
          <p:cNvSpPr/>
          <p:nvPr/>
        </p:nvSpPr>
        <p:spPr>
          <a:xfrm>
            <a:off x="2633455" y="4223322"/>
            <a:ext cx="1236980" cy="1632585"/>
          </a:xfrm>
          <a:custGeom>
            <a:avLst/>
            <a:gdLst/>
            <a:ahLst/>
            <a:cxnLst/>
            <a:rect l="l" t="t" r="r" b="b"/>
            <a:pathLst>
              <a:path w="1236979" h="1632585">
                <a:moveTo>
                  <a:pt x="17" y="271515"/>
                </a:moveTo>
                <a:lnTo>
                  <a:pt x="17" y="1435131"/>
                </a:lnTo>
                <a:lnTo>
                  <a:pt x="3644" y="1455592"/>
                </a:lnTo>
                <a:lnTo>
                  <a:pt x="31531" y="1495186"/>
                </a:lnTo>
                <a:lnTo>
                  <a:pt x="84412" y="1532004"/>
                </a:lnTo>
                <a:lnTo>
                  <a:pt x="119284" y="1548994"/>
                </a:lnTo>
                <a:lnTo>
                  <a:pt x="159273" y="1564836"/>
                </a:lnTo>
                <a:lnTo>
                  <a:pt x="204003" y="1579381"/>
                </a:lnTo>
                <a:lnTo>
                  <a:pt x="253097" y="1592476"/>
                </a:lnTo>
                <a:lnTo>
                  <a:pt x="306177" y="1603970"/>
                </a:lnTo>
                <a:lnTo>
                  <a:pt x="362866" y="1613714"/>
                </a:lnTo>
                <a:lnTo>
                  <a:pt x="422788" y="1621555"/>
                </a:lnTo>
                <a:lnTo>
                  <a:pt x="485565" y="1627343"/>
                </a:lnTo>
                <a:lnTo>
                  <a:pt x="550820" y="1630926"/>
                </a:lnTo>
                <a:lnTo>
                  <a:pt x="618176" y="1632154"/>
                </a:lnTo>
                <a:lnTo>
                  <a:pt x="685532" y="1630926"/>
                </a:lnTo>
                <a:lnTo>
                  <a:pt x="750787" y="1627343"/>
                </a:lnTo>
                <a:lnTo>
                  <a:pt x="813564" y="1621555"/>
                </a:lnTo>
                <a:lnTo>
                  <a:pt x="873486" y="1613714"/>
                </a:lnTo>
                <a:lnTo>
                  <a:pt x="930175" y="1603970"/>
                </a:lnTo>
                <a:lnTo>
                  <a:pt x="983255" y="1592476"/>
                </a:lnTo>
                <a:lnTo>
                  <a:pt x="1032348" y="1579381"/>
                </a:lnTo>
                <a:lnTo>
                  <a:pt x="1077078" y="1564836"/>
                </a:lnTo>
                <a:lnTo>
                  <a:pt x="1117067" y="1548994"/>
                </a:lnTo>
                <a:lnTo>
                  <a:pt x="1151939" y="1532004"/>
                </a:lnTo>
                <a:lnTo>
                  <a:pt x="1204821" y="1495186"/>
                </a:lnTo>
                <a:lnTo>
                  <a:pt x="1232707" y="1455592"/>
                </a:lnTo>
                <a:lnTo>
                  <a:pt x="1236334" y="1435131"/>
                </a:lnTo>
                <a:lnTo>
                  <a:pt x="1236334" y="404780"/>
                </a:lnTo>
                <a:lnTo>
                  <a:pt x="618176" y="404780"/>
                </a:lnTo>
                <a:lnTo>
                  <a:pt x="552848" y="403808"/>
                </a:lnTo>
                <a:lnTo>
                  <a:pt x="489354" y="400955"/>
                </a:lnTo>
                <a:lnTo>
                  <a:pt x="428001" y="396312"/>
                </a:lnTo>
                <a:lnTo>
                  <a:pt x="369099" y="389969"/>
                </a:lnTo>
                <a:lnTo>
                  <a:pt x="312953" y="382019"/>
                </a:lnTo>
                <a:lnTo>
                  <a:pt x="259874" y="372552"/>
                </a:lnTo>
                <a:lnTo>
                  <a:pt x="210168" y="361661"/>
                </a:lnTo>
                <a:lnTo>
                  <a:pt x="164143" y="349437"/>
                </a:lnTo>
                <a:lnTo>
                  <a:pt x="122108" y="335970"/>
                </a:lnTo>
                <a:lnTo>
                  <a:pt x="84369" y="321354"/>
                </a:lnTo>
                <a:lnTo>
                  <a:pt x="23016" y="289034"/>
                </a:lnTo>
                <a:lnTo>
                  <a:pt x="17" y="271515"/>
                </a:lnTo>
                <a:close/>
              </a:path>
              <a:path w="1236979" h="1632585">
                <a:moveTo>
                  <a:pt x="1236334" y="271515"/>
                </a:moveTo>
                <a:lnTo>
                  <a:pt x="1185115" y="305678"/>
                </a:lnTo>
                <a:lnTo>
                  <a:pt x="1114244" y="335970"/>
                </a:lnTo>
                <a:lnTo>
                  <a:pt x="1072208" y="349437"/>
                </a:lnTo>
                <a:lnTo>
                  <a:pt x="1026184" y="361661"/>
                </a:lnTo>
                <a:lnTo>
                  <a:pt x="976478" y="372552"/>
                </a:lnTo>
                <a:lnTo>
                  <a:pt x="923398" y="382019"/>
                </a:lnTo>
                <a:lnTo>
                  <a:pt x="867253" y="389969"/>
                </a:lnTo>
                <a:lnTo>
                  <a:pt x="808351" y="396312"/>
                </a:lnTo>
                <a:lnTo>
                  <a:pt x="746998" y="400955"/>
                </a:lnTo>
                <a:lnTo>
                  <a:pt x="683504" y="403808"/>
                </a:lnTo>
                <a:lnTo>
                  <a:pt x="618176" y="404780"/>
                </a:lnTo>
                <a:lnTo>
                  <a:pt x="1236334" y="404780"/>
                </a:lnTo>
                <a:lnTo>
                  <a:pt x="1236334" y="271515"/>
                </a:lnTo>
                <a:close/>
              </a:path>
              <a:path w="1236979" h="1632585">
                <a:moveTo>
                  <a:pt x="922721" y="349437"/>
                </a:moveTo>
                <a:lnTo>
                  <a:pt x="313630" y="349437"/>
                </a:lnTo>
                <a:lnTo>
                  <a:pt x="360942" y="356754"/>
                </a:lnTo>
                <a:lnTo>
                  <a:pt x="410537" y="362835"/>
                </a:lnTo>
                <a:lnTo>
                  <a:pt x="461367" y="367565"/>
                </a:lnTo>
                <a:lnTo>
                  <a:pt x="513123" y="370943"/>
                </a:lnTo>
                <a:lnTo>
                  <a:pt x="565495" y="372970"/>
                </a:lnTo>
                <a:lnTo>
                  <a:pt x="618176" y="373645"/>
                </a:lnTo>
                <a:lnTo>
                  <a:pt x="670857" y="372970"/>
                </a:lnTo>
                <a:lnTo>
                  <a:pt x="723229" y="370943"/>
                </a:lnTo>
                <a:lnTo>
                  <a:pt x="774984" y="367565"/>
                </a:lnTo>
                <a:lnTo>
                  <a:pt x="825814" y="362835"/>
                </a:lnTo>
                <a:lnTo>
                  <a:pt x="875410" y="356754"/>
                </a:lnTo>
                <a:lnTo>
                  <a:pt x="922721" y="349437"/>
                </a:lnTo>
                <a:close/>
              </a:path>
              <a:path w="1236979" h="1632585">
                <a:moveTo>
                  <a:pt x="618176" y="0"/>
                </a:moveTo>
                <a:lnTo>
                  <a:pt x="565491" y="674"/>
                </a:lnTo>
                <a:lnTo>
                  <a:pt x="513116" y="2697"/>
                </a:lnTo>
                <a:lnTo>
                  <a:pt x="461360" y="6070"/>
                </a:lnTo>
                <a:lnTo>
                  <a:pt x="410531" y="10793"/>
                </a:lnTo>
                <a:lnTo>
                  <a:pt x="360936" y="16867"/>
                </a:lnTo>
                <a:lnTo>
                  <a:pt x="312885" y="24292"/>
                </a:lnTo>
                <a:lnTo>
                  <a:pt x="266685" y="33070"/>
                </a:lnTo>
                <a:lnTo>
                  <a:pt x="222643" y="43201"/>
                </a:lnTo>
                <a:lnTo>
                  <a:pt x="181069" y="54686"/>
                </a:lnTo>
                <a:lnTo>
                  <a:pt x="125742" y="73820"/>
                </a:lnTo>
                <a:lnTo>
                  <a:pt x="80475" y="94528"/>
                </a:lnTo>
                <a:lnTo>
                  <a:pt x="45267" y="116495"/>
                </a:lnTo>
                <a:lnTo>
                  <a:pt x="5029" y="162946"/>
                </a:lnTo>
                <a:lnTo>
                  <a:pt x="0" y="186802"/>
                </a:lnTo>
                <a:lnTo>
                  <a:pt x="5029" y="210657"/>
                </a:lnTo>
                <a:lnTo>
                  <a:pt x="45267" y="257108"/>
                </a:lnTo>
                <a:lnTo>
                  <a:pt x="80475" y="279075"/>
                </a:lnTo>
                <a:lnTo>
                  <a:pt x="125742" y="299783"/>
                </a:lnTo>
                <a:lnTo>
                  <a:pt x="181069" y="318918"/>
                </a:lnTo>
                <a:lnTo>
                  <a:pt x="222644" y="330404"/>
                </a:lnTo>
                <a:lnTo>
                  <a:pt x="266686" y="340538"/>
                </a:lnTo>
                <a:lnTo>
                  <a:pt x="313492" y="349437"/>
                </a:lnTo>
                <a:lnTo>
                  <a:pt x="922860" y="349437"/>
                </a:lnTo>
                <a:lnTo>
                  <a:pt x="969665" y="340538"/>
                </a:lnTo>
                <a:lnTo>
                  <a:pt x="1013708" y="330404"/>
                </a:lnTo>
                <a:lnTo>
                  <a:pt x="1055282" y="318918"/>
                </a:lnTo>
                <a:lnTo>
                  <a:pt x="1110609" y="299783"/>
                </a:lnTo>
                <a:lnTo>
                  <a:pt x="1155877" y="279075"/>
                </a:lnTo>
                <a:lnTo>
                  <a:pt x="1191085" y="257108"/>
                </a:lnTo>
                <a:lnTo>
                  <a:pt x="1231322" y="210657"/>
                </a:lnTo>
                <a:lnTo>
                  <a:pt x="1236352" y="186802"/>
                </a:lnTo>
                <a:lnTo>
                  <a:pt x="1231322" y="162946"/>
                </a:lnTo>
                <a:lnTo>
                  <a:pt x="1191085" y="116495"/>
                </a:lnTo>
                <a:lnTo>
                  <a:pt x="1155877" y="94528"/>
                </a:lnTo>
                <a:lnTo>
                  <a:pt x="1110609" y="73820"/>
                </a:lnTo>
                <a:lnTo>
                  <a:pt x="1055282" y="54686"/>
                </a:lnTo>
                <a:lnTo>
                  <a:pt x="1013708" y="43201"/>
                </a:lnTo>
                <a:lnTo>
                  <a:pt x="969667" y="33070"/>
                </a:lnTo>
                <a:lnTo>
                  <a:pt x="923467" y="24292"/>
                </a:lnTo>
                <a:lnTo>
                  <a:pt x="875415" y="16867"/>
                </a:lnTo>
                <a:lnTo>
                  <a:pt x="825821" y="10793"/>
                </a:lnTo>
                <a:lnTo>
                  <a:pt x="774992" y="6070"/>
                </a:lnTo>
                <a:lnTo>
                  <a:pt x="723236" y="2697"/>
                </a:lnTo>
                <a:lnTo>
                  <a:pt x="670861" y="674"/>
                </a:lnTo>
                <a:lnTo>
                  <a:pt x="61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>
            <a:extLst>
              <a:ext uri="{FF2B5EF4-FFF2-40B4-BE49-F238E27FC236}">
                <a16:creationId xmlns:a16="http://schemas.microsoft.com/office/drawing/2014/main" id="{A24CF111-F2BC-37A5-E8D4-0D71839D425B}"/>
              </a:ext>
            </a:extLst>
          </p:cNvPr>
          <p:cNvSpPr txBox="1"/>
          <p:nvPr/>
        </p:nvSpPr>
        <p:spPr>
          <a:xfrm>
            <a:off x="2897597" y="4812238"/>
            <a:ext cx="7080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LLM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5" name="object 95">
            <a:extLst>
              <a:ext uri="{FF2B5EF4-FFF2-40B4-BE49-F238E27FC236}">
                <a16:creationId xmlns:a16="http://schemas.microsoft.com/office/drawing/2014/main" id="{F2AF6C81-453A-659E-96C9-4F9FBE70C466}"/>
              </a:ext>
            </a:extLst>
          </p:cNvPr>
          <p:cNvSpPr/>
          <p:nvPr/>
        </p:nvSpPr>
        <p:spPr>
          <a:xfrm>
            <a:off x="2728087" y="3093623"/>
            <a:ext cx="1047115" cy="1151890"/>
          </a:xfrm>
          <a:custGeom>
            <a:avLst/>
            <a:gdLst/>
            <a:ahLst/>
            <a:cxnLst/>
            <a:rect l="l" t="t" r="r" b="b"/>
            <a:pathLst>
              <a:path w="1047114" h="1151889">
                <a:moveTo>
                  <a:pt x="523544" y="0"/>
                </a:moveTo>
                <a:lnTo>
                  <a:pt x="0" y="460718"/>
                </a:lnTo>
                <a:lnTo>
                  <a:pt x="356010" y="460718"/>
                </a:lnTo>
                <a:lnTo>
                  <a:pt x="356010" y="691078"/>
                </a:lnTo>
                <a:lnTo>
                  <a:pt x="0" y="691078"/>
                </a:lnTo>
                <a:lnTo>
                  <a:pt x="523544" y="1151797"/>
                </a:lnTo>
                <a:lnTo>
                  <a:pt x="1047088" y="691078"/>
                </a:lnTo>
                <a:lnTo>
                  <a:pt x="691078" y="691078"/>
                </a:lnTo>
                <a:lnTo>
                  <a:pt x="691078" y="460718"/>
                </a:lnTo>
                <a:lnTo>
                  <a:pt x="1047088" y="460718"/>
                </a:lnTo>
                <a:lnTo>
                  <a:pt x="523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270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98DD5-BEE0-B48A-A672-B330C8152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A15F6A9-020A-8E2F-E696-47E9C587ACEF}"/>
              </a:ext>
            </a:extLst>
          </p:cNvPr>
          <p:cNvGrpSpPr/>
          <p:nvPr/>
        </p:nvGrpSpPr>
        <p:grpSpPr>
          <a:xfrm>
            <a:off x="2831960" y="2286194"/>
            <a:ext cx="7034530" cy="2747010"/>
            <a:chOff x="2831960" y="2286194"/>
            <a:chExt cx="7034530" cy="274701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BC86B84-9BCA-1289-D216-5536182F5FA5}"/>
                </a:ext>
              </a:extLst>
            </p:cNvPr>
            <p:cNvSpPr/>
            <p:nvPr/>
          </p:nvSpPr>
          <p:spPr>
            <a:xfrm>
              <a:off x="7220564" y="4939494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49450" y="0"/>
                  </a:moveTo>
                  <a:lnTo>
                    <a:pt x="0" y="87515"/>
                  </a:lnTo>
                  <a:lnTo>
                    <a:pt x="112241" y="93207"/>
                  </a:lnTo>
                  <a:lnTo>
                    <a:pt x="4945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DDD328E-126A-D25A-0176-FA1C439882B3}"/>
                </a:ext>
              </a:extLst>
            </p:cNvPr>
            <p:cNvSpPr/>
            <p:nvPr/>
          </p:nvSpPr>
          <p:spPr>
            <a:xfrm>
              <a:off x="4524232" y="2296665"/>
              <a:ext cx="5295265" cy="1457960"/>
            </a:xfrm>
            <a:custGeom>
              <a:avLst/>
              <a:gdLst/>
              <a:ahLst/>
              <a:cxnLst/>
              <a:rect l="l" t="t" r="r" b="b"/>
              <a:pathLst>
                <a:path w="5295265" h="1457960">
                  <a:moveTo>
                    <a:pt x="0" y="398733"/>
                  </a:moveTo>
                  <a:lnTo>
                    <a:pt x="63241" y="380112"/>
                  </a:lnTo>
                  <a:lnTo>
                    <a:pt x="126151" y="361936"/>
                  </a:lnTo>
                  <a:lnTo>
                    <a:pt x="188729" y="344206"/>
                  </a:lnTo>
                  <a:lnTo>
                    <a:pt x="250976" y="326921"/>
                  </a:lnTo>
                  <a:lnTo>
                    <a:pt x="312891" y="310081"/>
                  </a:lnTo>
                  <a:lnTo>
                    <a:pt x="374473" y="293686"/>
                  </a:lnTo>
                  <a:lnTo>
                    <a:pt x="435725" y="277736"/>
                  </a:lnTo>
                  <a:lnTo>
                    <a:pt x="496644" y="262232"/>
                  </a:lnTo>
                  <a:lnTo>
                    <a:pt x="557231" y="247173"/>
                  </a:lnTo>
                  <a:lnTo>
                    <a:pt x="617487" y="232559"/>
                  </a:lnTo>
                  <a:lnTo>
                    <a:pt x="677411" y="218391"/>
                  </a:lnTo>
                  <a:lnTo>
                    <a:pt x="737004" y="204667"/>
                  </a:lnTo>
                  <a:lnTo>
                    <a:pt x="796264" y="191389"/>
                  </a:lnTo>
                  <a:lnTo>
                    <a:pt x="855193" y="178556"/>
                  </a:lnTo>
                  <a:lnTo>
                    <a:pt x="913790" y="166169"/>
                  </a:lnTo>
                  <a:lnTo>
                    <a:pt x="972055" y="154226"/>
                  </a:lnTo>
                  <a:lnTo>
                    <a:pt x="1029989" y="142729"/>
                  </a:lnTo>
                  <a:lnTo>
                    <a:pt x="1087590" y="131677"/>
                  </a:lnTo>
                  <a:lnTo>
                    <a:pt x="1144860" y="121070"/>
                  </a:lnTo>
                  <a:lnTo>
                    <a:pt x="1201798" y="110909"/>
                  </a:lnTo>
                  <a:lnTo>
                    <a:pt x="1258405" y="101193"/>
                  </a:lnTo>
                  <a:lnTo>
                    <a:pt x="1314679" y="91922"/>
                  </a:lnTo>
                  <a:lnTo>
                    <a:pt x="1370622" y="83096"/>
                  </a:lnTo>
                  <a:lnTo>
                    <a:pt x="1426233" y="74715"/>
                  </a:lnTo>
                  <a:lnTo>
                    <a:pt x="1481512" y="66780"/>
                  </a:lnTo>
                  <a:lnTo>
                    <a:pt x="1536460" y="59290"/>
                  </a:lnTo>
                  <a:lnTo>
                    <a:pt x="1591076" y="52245"/>
                  </a:lnTo>
                  <a:lnTo>
                    <a:pt x="1645360" y="45645"/>
                  </a:lnTo>
                  <a:lnTo>
                    <a:pt x="1699312" y="39491"/>
                  </a:lnTo>
                  <a:lnTo>
                    <a:pt x="1752932" y="33782"/>
                  </a:lnTo>
                  <a:lnTo>
                    <a:pt x="1806221" y="28518"/>
                  </a:lnTo>
                  <a:lnTo>
                    <a:pt x="1859178" y="23699"/>
                  </a:lnTo>
                  <a:lnTo>
                    <a:pt x="1911803" y="19325"/>
                  </a:lnTo>
                  <a:lnTo>
                    <a:pt x="1964097" y="15397"/>
                  </a:lnTo>
                  <a:lnTo>
                    <a:pt x="2016058" y="11914"/>
                  </a:lnTo>
                  <a:lnTo>
                    <a:pt x="2067688" y="8876"/>
                  </a:lnTo>
                  <a:lnTo>
                    <a:pt x="2118986" y="6284"/>
                  </a:lnTo>
                  <a:lnTo>
                    <a:pt x="2169952" y="4136"/>
                  </a:lnTo>
                  <a:lnTo>
                    <a:pt x="2220587" y="2434"/>
                  </a:lnTo>
                  <a:lnTo>
                    <a:pt x="2270890" y="1178"/>
                  </a:lnTo>
                  <a:lnTo>
                    <a:pt x="2320861" y="366"/>
                  </a:lnTo>
                  <a:lnTo>
                    <a:pt x="2370500" y="0"/>
                  </a:lnTo>
                  <a:lnTo>
                    <a:pt x="2419807" y="78"/>
                  </a:lnTo>
                  <a:lnTo>
                    <a:pt x="2468783" y="602"/>
                  </a:lnTo>
                  <a:lnTo>
                    <a:pt x="2517427" y="1572"/>
                  </a:lnTo>
                  <a:lnTo>
                    <a:pt x="2565739" y="2986"/>
                  </a:lnTo>
                  <a:lnTo>
                    <a:pt x="2613720" y="4846"/>
                  </a:lnTo>
                  <a:lnTo>
                    <a:pt x="2661368" y="7151"/>
                  </a:lnTo>
                  <a:lnTo>
                    <a:pt x="2708685" y="9901"/>
                  </a:lnTo>
                  <a:lnTo>
                    <a:pt x="2755670" y="13097"/>
                  </a:lnTo>
                  <a:lnTo>
                    <a:pt x="2802324" y="16737"/>
                  </a:lnTo>
                  <a:lnTo>
                    <a:pt x="2848645" y="20823"/>
                  </a:lnTo>
                  <a:lnTo>
                    <a:pt x="2894635" y="25354"/>
                  </a:lnTo>
                  <a:lnTo>
                    <a:pt x="2940293" y="30331"/>
                  </a:lnTo>
                  <a:lnTo>
                    <a:pt x="2985619" y="35752"/>
                  </a:lnTo>
                  <a:lnTo>
                    <a:pt x="3030614" y="41619"/>
                  </a:lnTo>
                  <a:lnTo>
                    <a:pt x="3075276" y="47931"/>
                  </a:lnTo>
                  <a:lnTo>
                    <a:pt x="3119607" y="54689"/>
                  </a:lnTo>
                  <a:lnTo>
                    <a:pt x="3163606" y="61891"/>
                  </a:lnTo>
                  <a:lnTo>
                    <a:pt x="3207274" y="69539"/>
                  </a:lnTo>
                  <a:lnTo>
                    <a:pt x="3250609" y="77632"/>
                  </a:lnTo>
                  <a:lnTo>
                    <a:pt x="3293613" y="86170"/>
                  </a:lnTo>
                  <a:lnTo>
                    <a:pt x="3336285" y="95154"/>
                  </a:lnTo>
                  <a:lnTo>
                    <a:pt x="3378626" y="104582"/>
                  </a:lnTo>
                  <a:lnTo>
                    <a:pt x="3420634" y="114456"/>
                  </a:lnTo>
                  <a:lnTo>
                    <a:pt x="3462311" y="124775"/>
                  </a:lnTo>
                  <a:lnTo>
                    <a:pt x="3503656" y="135540"/>
                  </a:lnTo>
                  <a:lnTo>
                    <a:pt x="3544669" y="146749"/>
                  </a:lnTo>
                  <a:lnTo>
                    <a:pt x="3585351" y="158404"/>
                  </a:lnTo>
                  <a:lnTo>
                    <a:pt x="3625701" y="170504"/>
                  </a:lnTo>
                  <a:lnTo>
                    <a:pt x="3665719" y="183050"/>
                  </a:lnTo>
                  <a:lnTo>
                    <a:pt x="3705405" y="196040"/>
                  </a:lnTo>
                  <a:lnTo>
                    <a:pt x="3744759" y="209476"/>
                  </a:lnTo>
                  <a:lnTo>
                    <a:pt x="3783782" y="223357"/>
                  </a:lnTo>
                  <a:lnTo>
                    <a:pt x="3822473" y="237683"/>
                  </a:lnTo>
                  <a:lnTo>
                    <a:pt x="3860832" y="252455"/>
                  </a:lnTo>
                  <a:lnTo>
                    <a:pt x="3898859" y="267671"/>
                  </a:lnTo>
                  <a:lnTo>
                    <a:pt x="3936555" y="283333"/>
                  </a:lnTo>
                  <a:lnTo>
                    <a:pt x="3973919" y="299441"/>
                  </a:lnTo>
                  <a:lnTo>
                    <a:pt x="4010951" y="315993"/>
                  </a:lnTo>
                  <a:lnTo>
                    <a:pt x="4047651" y="332991"/>
                  </a:lnTo>
                  <a:lnTo>
                    <a:pt x="4084019" y="350433"/>
                  </a:lnTo>
                  <a:lnTo>
                    <a:pt x="4120056" y="368322"/>
                  </a:lnTo>
                  <a:lnTo>
                    <a:pt x="4155761" y="386655"/>
                  </a:lnTo>
                  <a:lnTo>
                    <a:pt x="4191134" y="405433"/>
                  </a:lnTo>
                  <a:lnTo>
                    <a:pt x="4226176" y="424657"/>
                  </a:lnTo>
                  <a:lnTo>
                    <a:pt x="4260885" y="444326"/>
                  </a:lnTo>
                  <a:lnTo>
                    <a:pt x="4295263" y="464440"/>
                  </a:lnTo>
                  <a:lnTo>
                    <a:pt x="4329309" y="485000"/>
                  </a:lnTo>
                  <a:lnTo>
                    <a:pt x="4363024" y="506005"/>
                  </a:lnTo>
                  <a:lnTo>
                    <a:pt x="4396406" y="527455"/>
                  </a:lnTo>
                  <a:lnTo>
                    <a:pt x="4429457" y="549350"/>
                  </a:lnTo>
                  <a:lnTo>
                    <a:pt x="4462176" y="571690"/>
                  </a:lnTo>
                  <a:lnTo>
                    <a:pt x="4494563" y="594476"/>
                  </a:lnTo>
                  <a:lnTo>
                    <a:pt x="4526619" y="617707"/>
                  </a:lnTo>
                  <a:lnTo>
                    <a:pt x="4558343" y="641383"/>
                  </a:lnTo>
                  <a:lnTo>
                    <a:pt x="4589735" y="665504"/>
                  </a:lnTo>
                  <a:lnTo>
                    <a:pt x="4620795" y="690071"/>
                  </a:lnTo>
                  <a:lnTo>
                    <a:pt x="4651523" y="715083"/>
                  </a:lnTo>
                  <a:lnTo>
                    <a:pt x="4681920" y="740540"/>
                  </a:lnTo>
                  <a:lnTo>
                    <a:pt x="4711985" y="766442"/>
                  </a:lnTo>
                  <a:lnTo>
                    <a:pt x="4741718" y="792789"/>
                  </a:lnTo>
                  <a:lnTo>
                    <a:pt x="4771119" y="819582"/>
                  </a:lnTo>
                  <a:lnTo>
                    <a:pt x="4800189" y="846820"/>
                  </a:lnTo>
                  <a:lnTo>
                    <a:pt x="4828927" y="874503"/>
                  </a:lnTo>
                  <a:lnTo>
                    <a:pt x="4857333" y="902632"/>
                  </a:lnTo>
                  <a:lnTo>
                    <a:pt x="4885407" y="931205"/>
                  </a:lnTo>
                  <a:lnTo>
                    <a:pt x="4913150" y="960224"/>
                  </a:lnTo>
                  <a:lnTo>
                    <a:pt x="4940560" y="989688"/>
                  </a:lnTo>
                  <a:lnTo>
                    <a:pt x="4967639" y="1019598"/>
                  </a:lnTo>
                  <a:lnTo>
                    <a:pt x="4994387" y="1049952"/>
                  </a:lnTo>
                  <a:lnTo>
                    <a:pt x="5020802" y="1080752"/>
                  </a:lnTo>
                  <a:lnTo>
                    <a:pt x="5046886" y="1111997"/>
                  </a:lnTo>
                  <a:lnTo>
                    <a:pt x="5072638" y="1143687"/>
                  </a:lnTo>
                  <a:lnTo>
                    <a:pt x="5098058" y="1175823"/>
                  </a:lnTo>
                  <a:lnTo>
                    <a:pt x="5123146" y="1208404"/>
                  </a:lnTo>
                  <a:lnTo>
                    <a:pt x="5147903" y="1241430"/>
                  </a:lnTo>
                  <a:lnTo>
                    <a:pt x="5172327" y="1274901"/>
                  </a:lnTo>
                  <a:lnTo>
                    <a:pt x="5196421" y="1308817"/>
                  </a:lnTo>
                  <a:lnTo>
                    <a:pt x="5220182" y="1343179"/>
                  </a:lnTo>
                  <a:lnTo>
                    <a:pt x="5243611" y="1377986"/>
                  </a:lnTo>
                  <a:lnTo>
                    <a:pt x="5266709" y="1413238"/>
                  </a:lnTo>
                  <a:lnTo>
                    <a:pt x="5289475" y="1448935"/>
                  </a:lnTo>
                  <a:lnTo>
                    <a:pt x="5294937" y="145789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F1687D1-C9D0-F5A5-F22F-D462D5F31611}"/>
                </a:ext>
              </a:extLst>
            </p:cNvPr>
            <p:cNvSpPr/>
            <p:nvPr/>
          </p:nvSpPr>
          <p:spPr>
            <a:xfrm>
              <a:off x="9770801" y="3719465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5838" y="0"/>
                  </a:moveTo>
                  <a:lnTo>
                    <a:pt x="0" y="52309"/>
                  </a:lnTo>
                  <a:lnTo>
                    <a:pt x="95228" y="111992"/>
                  </a:lnTo>
                  <a:lnTo>
                    <a:pt x="85838" y="0"/>
                  </a:lnTo>
                  <a:close/>
                </a:path>
              </a:pathLst>
            </a:custGeom>
            <a:solidFill>
              <a:srgbClr val="1DB1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026CB314-923B-48AB-11DD-6587A8B40AFA}"/>
              </a:ext>
            </a:extLst>
          </p:cNvPr>
          <p:cNvSpPr/>
          <p:nvPr/>
        </p:nvSpPr>
        <p:spPr>
          <a:xfrm>
            <a:off x="0" y="310770"/>
            <a:ext cx="19843750" cy="1351915"/>
          </a:xfrm>
          <a:custGeom>
            <a:avLst/>
            <a:gdLst/>
            <a:ahLst/>
            <a:cxnLst/>
            <a:rect l="l" t="t" r="r" b="b"/>
            <a:pathLst>
              <a:path w="19843750" h="1351914">
                <a:moveTo>
                  <a:pt x="19843748" y="0"/>
                </a:moveTo>
                <a:lnTo>
                  <a:pt x="0" y="0"/>
                </a:lnTo>
                <a:lnTo>
                  <a:pt x="0" y="1351375"/>
                </a:lnTo>
                <a:lnTo>
                  <a:pt x="19843748" y="1351375"/>
                </a:lnTo>
                <a:lnTo>
                  <a:pt x="19843748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18A8EBC-67F6-E130-9674-1BF5A2D80B90}"/>
              </a:ext>
            </a:extLst>
          </p:cNvPr>
          <p:cNvSpPr/>
          <p:nvPr/>
        </p:nvSpPr>
        <p:spPr>
          <a:xfrm>
            <a:off x="889679" y="3029707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BA3F0A0-3329-0D71-FFD7-336E4AE97860}"/>
              </a:ext>
            </a:extLst>
          </p:cNvPr>
          <p:cNvSpPr/>
          <p:nvPr/>
        </p:nvSpPr>
        <p:spPr>
          <a:xfrm>
            <a:off x="889679" y="2531984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D2FE924-2171-5F98-5934-6E943EA38A4D}"/>
              </a:ext>
            </a:extLst>
          </p:cNvPr>
          <p:cNvSpPr/>
          <p:nvPr/>
        </p:nvSpPr>
        <p:spPr>
          <a:xfrm>
            <a:off x="11824362" y="7085651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0FA0A55-1030-164C-B546-27D5EFD75547}"/>
              </a:ext>
            </a:extLst>
          </p:cNvPr>
          <p:cNvSpPr txBox="1"/>
          <p:nvPr/>
        </p:nvSpPr>
        <p:spPr>
          <a:xfrm>
            <a:off x="12976245" y="7911962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A56911B-18C9-E332-D4DC-1BEE304A7570}"/>
              </a:ext>
            </a:extLst>
          </p:cNvPr>
          <p:cNvSpPr/>
          <p:nvPr/>
        </p:nvSpPr>
        <p:spPr>
          <a:xfrm>
            <a:off x="9605493" y="377977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1"/>
                </a:lnTo>
                <a:lnTo>
                  <a:pt x="54546" y="255046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10" y="656167"/>
                </a:lnTo>
                <a:lnTo>
                  <a:pt x="54546" y="698476"/>
                </a:lnTo>
                <a:lnTo>
                  <a:pt x="78547" y="739091"/>
                </a:lnTo>
                <a:lnTo>
                  <a:pt x="106912" y="777673"/>
                </a:lnTo>
                <a:lnTo>
                  <a:pt x="139640" y="813882"/>
                </a:lnTo>
                <a:lnTo>
                  <a:pt x="175849" y="846610"/>
                </a:lnTo>
                <a:lnTo>
                  <a:pt x="214431" y="874974"/>
                </a:lnTo>
                <a:lnTo>
                  <a:pt x="255046" y="898975"/>
                </a:lnTo>
                <a:lnTo>
                  <a:pt x="297355" y="918612"/>
                </a:lnTo>
                <a:lnTo>
                  <a:pt x="341020" y="933885"/>
                </a:lnTo>
                <a:lnTo>
                  <a:pt x="385702" y="944794"/>
                </a:lnTo>
                <a:lnTo>
                  <a:pt x="431062" y="951340"/>
                </a:lnTo>
                <a:lnTo>
                  <a:pt x="476761" y="953522"/>
                </a:lnTo>
                <a:lnTo>
                  <a:pt x="522459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6" y="918612"/>
                </a:lnTo>
                <a:lnTo>
                  <a:pt x="698476" y="898975"/>
                </a:lnTo>
                <a:lnTo>
                  <a:pt x="739091" y="874974"/>
                </a:lnTo>
                <a:lnTo>
                  <a:pt x="777672" y="846610"/>
                </a:lnTo>
                <a:lnTo>
                  <a:pt x="813881" y="813882"/>
                </a:lnTo>
                <a:lnTo>
                  <a:pt x="846609" y="777673"/>
                </a:lnTo>
                <a:lnTo>
                  <a:pt x="874974" y="739091"/>
                </a:lnTo>
                <a:lnTo>
                  <a:pt x="898974" y="698476"/>
                </a:lnTo>
                <a:lnTo>
                  <a:pt x="918611" y="656167"/>
                </a:lnTo>
                <a:lnTo>
                  <a:pt x="933884" y="612501"/>
                </a:lnTo>
                <a:lnTo>
                  <a:pt x="944794" y="567819"/>
                </a:lnTo>
                <a:lnTo>
                  <a:pt x="951339" y="522460"/>
                </a:lnTo>
                <a:lnTo>
                  <a:pt x="953521" y="476761"/>
                </a:lnTo>
                <a:lnTo>
                  <a:pt x="951339" y="431062"/>
                </a:lnTo>
                <a:lnTo>
                  <a:pt x="944794" y="385702"/>
                </a:lnTo>
                <a:lnTo>
                  <a:pt x="933884" y="341020"/>
                </a:lnTo>
                <a:lnTo>
                  <a:pt x="918611" y="297355"/>
                </a:lnTo>
                <a:lnTo>
                  <a:pt x="898974" y="255046"/>
                </a:lnTo>
                <a:lnTo>
                  <a:pt x="874974" y="214431"/>
                </a:lnTo>
                <a:lnTo>
                  <a:pt x="846609" y="175849"/>
                </a:lnTo>
                <a:lnTo>
                  <a:pt x="813881" y="139640"/>
                </a:lnTo>
                <a:lnTo>
                  <a:pt x="777672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6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59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A5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DD3328B-62D0-797B-71D9-C9E6C0B69D72}"/>
              </a:ext>
            </a:extLst>
          </p:cNvPr>
          <p:cNvSpPr txBox="1"/>
          <p:nvPr/>
        </p:nvSpPr>
        <p:spPr>
          <a:xfrm>
            <a:off x="9861636" y="40317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3D4E2A9-A45F-CCF1-34D7-DE3F9419A780}"/>
              </a:ext>
            </a:extLst>
          </p:cNvPr>
          <p:cNvSpPr/>
          <p:nvPr/>
        </p:nvSpPr>
        <p:spPr>
          <a:xfrm>
            <a:off x="7102370" y="490662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799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5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89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799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7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797C0FE-0C79-65A8-8B03-860650D9EAB3}"/>
              </a:ext>
            </a:extLst>
          </p:cNvPr>
          <p:cNvSpPr txBox="1"/>
          <p:nvPr/>
        </p:nvSpPr>
        <p:spPr>
          <a:xfrm>
            <a:off x="7480669" y="514966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E3FA0A4F-573F-998C-EDB4-4C4F9865A90C}"/>
              </a:ext>
            </a:extLst>
          </p:cNvPr>
          <p:cNvGrpSpPr/>
          <p:nvPr/>
        </p:nvGrpSpPr>
        <p:grpSpPr>
          <a:xfrm>
            <a:off x="8218816" y="4178400"/>
            <a:ext cx="1388745" cy="788035"/>
            <a:chOff x="8218816" y="4178400"/>
            <a:chExt cx="1388745" cy="78803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02F8A4EF-459F-6081-C038-E34A4D88EC56}"/>
                </a:ext>
              </a:extLst>
            </p:cNvPr>
            <p:cNvSpPr/>
            <p:nvPr/>
          </p:nvSpPr>
          <p:spPr>
            <a:xfrm>
              <a:off x="8229293" y="4227182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5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15672AE-055B-EAB3-74ED-4BBF2BA570B3}"/>
                </a:ext>
              </a:extLst>
            </p:cNvPr>
            <p:cNvSpPr/>
            <p:nvPr/>
          </p:nvSpPr>
          <p:spPr>
            <a:xfrm>
              <a:off x="9501621" y="4178400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89" y="99895"/>
                  </a:lnTo>
                  <a:lnTo>
                    <a:pt x="105489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07851C12-0FBA-4C23-177E-00420ADAEB00}"/>
              </a:ext>
            </a:extLst>
          </p:cNvPr>
          <p:cNvSpPr txBox="1"/>
          <p:nvPr/>
        </p:nvSpPr>
        <p:spPr>
          <a:xfrm>
            <a:off x="10972376" y="406781"/>
            <a:ext cx="4703701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80110" marR="5080" indent="-880744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GED: </a:t>
            </a:r>
            <a:r>
              <a:rPr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b="1" spc="3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b="1" spc="3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55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b="1" spc="35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4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b="1" spc="40" dirty="0">
                <a:solidFill>
                  <a:schemeClr val="bg1">
                    <a:lumMod val="75000"/>
                  </a:schemeClr>
                </a:solidFill>
                <a:latin typeface="Arial MT"/>
                <a:cs typeface="Arial MT"/>
              </a:rPr>
              <a:t> </a:t>
            </a:r>
            <a:r>
              <a:rPr sz="3100" b="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b="1" spc="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-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F754B3F-3F5B-30E8-B45E-41DE265F5355}"/>
              </a:ext>
            </a:extLst>
          </p:cNvPr>
          <p:cNvSpPr txBox="1"/>
          <p:nvPr/>
        </p:nvSpPr>
        <p:spPr>
          <a:xfrm>
            <a:off x="6819519" y="449574"/>
            <a:ext cx="3211830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Structure Graph Motif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A4380369-EAD9-D463-946F-4CF465E1BE52}"/>
              </a:ext>
            </a:extLst>
          </p:cNvPr>
          <p:cNvSpPr txBox="1"/>
          <p:nvPr/>
        </p:nvSpPr>
        <p:spPr>
          <a:xfrm>
            <a:off x="8425702" y="3925561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7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B010F18D-F8FB-E92A-D303-F09D276B8313}"/>
              </a:ext>
            </a:extLst>
          </p:cNvPr>
          <p:cNvSpPr txBox="1"/>
          <p:nvPr/>
        </p:nvSpPr>
        <p:spPr>
          <a:xfrm>
            <a:off x="16496324" y="545041"/>
            <a:ext cx="303530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5080" algn="ctr">
              <a:lnSpc>
                <a:spcPts val="3350"/>
              </a:lnSpc>
              <a:spcBef>
                <a:spcPts val="550"/>
              </a:spcBef>
            </a:pPr>
            <a:r>
              <a:rPr lang="en-US" sz="3100" b="1" spc="-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Final Data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CF775129-4A52-2F05-A5EA-4F1D53325448}"/>
              </a:ext>
            </a:extLst>
          </p:cNvPr>
          <p:cNvSpPr/>
          <p:nvPr/>
        </p:nvSpPr>
        <p:spPr>
          <a:xfrm>
            <a:off x="17229187" y="21604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D7D62849-2969-87CC-5F2B-998834717CF6}"/>
              </a:ext>
            </a:extLst>
          </p:cNvPr>
          <p:cNvSpPr txBox="1"/>
          <p:nvPr/>
        </p:nvSpPr>
        <p:spPr>
          <a:xfrm>
            <a:off x="17369451" y="2656812"/>
            <a:ext cx="1104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solidFill>
                  <a:schemeClr val="bg1"/>
                </a:solidFill>
                <a:latin typeface="Arial MT"/>
                <a:cs typeface="Arial MT"/>
              </a:rPr>
              <a:t>Speaker</a:t>
            </a:r>
            <a:endParaRPr sz="22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8FC8FABD-6017-C359-2733-3CC206696793}"/>
              </a:ext>
            </a:extLst>
          </p:cNvPr>
          <p:cNvGrpSpPr/>
          <p:nvPr/>
        </p:nvGrpSpPr>
        <p:grpSpPr>
          <a:xfrm>
            <a:off x="6990512" y="3302842"/>
            <a:ext cx="10424795" cy="4659630"/>
            <a:chOff x="6990512" y="3302842"/>
            <a:chExt cx="10424795" cy="465963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00AEE7FF-318C-7DE1-C68B-141F8A88B022}"/>
                </a:ext>
              </a:extLst>
            </p:cNvPr>
            <p:cNvSpPr/>
            <p:nvPr/>
          </p:nvSpPr>
          <p:spPr>
            <a:xfrm>
              <a:off x="13823503" y="3313320"/>
              <a:ext cx="3581400" cy="4568190"/>
            </a:xfrm>
            <a:custGeom>
              <a:avLst/>
              <a:gdLst/>
              <a:ahLst/>
              <a:cxnLst/>
              <a:rect l="l" t="t" r="r" b="b"/>
              <a:pathLst>
                <a:path w="3581400" h="4568190">
                  <a:moveTo>
                    <a:pt x="3580879" y="0"/>
                  </a:moveTo>
                  <a:lnTo>
                    <a:pt x="3539496" y="38072"/>
                  </a:lnTo>
                  <a:lnTo>
                    <a:pt x="3498292" y="76172"/>
                  </a:lnTo>
                  <a:lnTo>
                    <a:pt x="3457269" y="114299"/>
                  </a:lnTo>
                  <a:lnTo>
                    <a:pt x="3416427" y="152454"/>
                  </a:lnTo>
                  <a:lnTo>
                    <a:pt x="3375765" y="190636"/>
                  </a:lnTo>
                  <a:lnTo>
                    <a:pt x="3335283" y="228846"/>
                  </a:lnTo>
                  <a:lnTo>
                    <a:pt x="3294982" y="267083"/>
                  </a:lnTo>
                  <a:lnTo>
                    <a:pt x="3254861" y="305348"/>
                  </a:lnTo>
                  <a:lnTo>
                    <a:pt x="3214921" y="343640"/>
                  </a:lnTo>
                  <a:lnTo>
                    <a:pt x="3175161" y="381960"/>
                  </a:lnTo>
                  <a:lnTo>
                    <a:pt x="3135582" y="420308"/>
                  </a:lnTo>
                  <a:lnTo>
                    <a:pt x="3096183" y="458682"/>
                  </a:lnTo>
                  <a:lnTo>
                    <a:pt x="3056965" y="497085"/>
                  </a:lnTo>
                  <a:lnTo>
                    <a:pt x="3017927" y="535515"/>
                  </a:lnTo>
                  <a:lnTo>
                    <a:pt x="2979070" y="573972"/>
                  </a:lnTo>
                  <a:lnTo>
                    <a:pt x="2940393" y="612457"/>
                  </a:lnTo>
                  <a:lnTo>
                    <a:pt x="2901897" y="650969"/>
                  </a:lnTo>
                  <a:lnTo>
                    <a:pt x="2863581" y="689509"/>
                  </a:lnTo>
                  <a:lnTo>
                    <a:pt x="2825445" y="728077"/>
                  </a:lnTo>
                  <a:lnTo>
                    <a:pt x="2787490" y="766672"/>
                  </a:lnTo>
                  <a:lnTo>
                    <a:pt x="2749716" y="805294"/>
                  </a:lnTo>
                  <a:lnTo>
                    <a:pt x="2712121" y="843944"/>
                  </a:lnTo>
                  <a:lnTo>
                    <a:pt x="2674708" y="882621"/>
                  </a:lnTo>
                  <a:lnTo>
                    <a:pt x="2637475" y="921326"/>
                  </a:lnTo>
                  <a:lnTo>
                    <a:pt x="2600422" y="960059"/>
                  </a:lnTo>
                  <a:lnTo>
                    <a:pt x="2563550" y="998819"/>
                  </a:lnTo>
                  <a:lnTo>
                    <a:pt x="2526858" y="1037606"/>
                  </a:lnTo>
                  <a:lnTo>
                    <a:pt x="2490347" y="1076421"/>
                  </a:lnTo>
                  <a:lnTo>
                    <a:pt x="2454016" y="1115264"/>
                  </a:lnTo>
                  <a:lnTo>
                    <a:pt x="2417865" y="1154134"/>
                  </a:lnTo>
                  <a:lnTo>
                    <a:pt x="2381895" y="1193031"/>
                  </a:lnTo>
                  <a:lnTo>
                    <a:pt x="2346106" y="1231956"/>
                  </a:lnTo>
                  <a:lnTo>
                    <a:pt x="2310497" y="1270909"/>
                  </a:lnTo>
                  <a:lnTo>
                    <a:pt x="2275068" y="1309889"/>
                  </a:lnTo>
                  <a:lnTo>
                    <a:pt x="2239820" y="1348896"/>
                  </a:lnTo>
                  <a:lnTo>
                    <a:pt x="2204753" y="1387931"/>
                  </a:lnTo>
                  <a:lnTo>
                    <a:pt x="2169866" y="1426994"/>
                  </a:lnTo>
                  <a:lnTo>
                    <a:pt x="2135159" y="1466084"/>
                  </a:lnTo>
                  <a:lnTo>
                    <a:pt x="2100633" y="1505201"/>
                  </a:lnTo>
                  <a:lnTo>
                    <a:pt x="2066287" y="1544346"/>
                  </a:lnTo>
                  <a:lnTo>
                    <a:pt x="2032122" y="1583519"/>
                  </a:lnTo>
                  <a:lnTo>
                    <a:pt x="1998137" y="1622719"/>
                  </a:lnTo>
                  <a:lnTo>
                    <a:pt x="1964333" y="1661947"/>
                  </a:lnTo>
                  <a:lnTo>
                    <a:pt x="1930709" y="1701202"/>
                  </a:lnTo>
                  <a:lnTo>
                    <a:pt x="1897265" y="1740484"/>
                  </a:lnTo>
                  <a:lnTo>
                    <a:pt x="1864003" y="1779794"/>
                  </a:lnTo>
                  <a:lnTo>
                    <a:pt x="1830920" y="1819132"/>
                  </a:lnTo>
                  <a:lnTo>
                    <a:pt x="1798018" y="1858497"/>
                  </a:lnTo>
                  <a:lnTo>
                    <a:pt x="1765297" y="1897890"/>
                  </a:lnTo>
                  <a:lnTo>
                    <a:pt x="1732756" y="1937310"/>
                  </a:lnTo>
                  <a:lnTo>
                    <a:pt x="1700395" y="1976757"/>
                  </a:lnTo>
                  <a:lnTo>
                    <a:pt x="1668215" y="2016232"/>
                  </a:lnTo>
                  <a:lnTo>
                    <a:pt x="1636215" y="2055735"/>
                  </a:lnTo>
                  <a:lnTo>
                    <a:pt x="1604396" y="2095265"/>
                  </a:lnTo>
                  <a:lnTo>
                    <a:pt x="1572757" y="2134823"/>
                  </a:lnTo>
                  <a:lnTo>
                    <a:pt x="1541299" y="2174408"/>
                  </a:lnTo>
                  <a:lnTo>
                    <a:pt x="1510021" y="2214021"/>
                  </a:lnTo>
                  <a:lnTo>
                    <a:pt x="1478924" y="2253661"/>
                  </a:lnTo>
                  <a:lnTo>
                    <a:pt x="1448007" y="2293329"/>
                  </a:lnTo>
                  <a:lnTo>
                    <a:pt x="1417271" y="2333024"/>
                  </a:lnTo>
                  <a:lnTo>
                    <a:pt x="1386715" y="2372746"/>
                  </a:lnTo>
                  <a:lnTo>
                    <a:pt x="1356339" y="2412497"/>
                  </a:lnTo>
                  <a:lnTo>
                    <a:pt x="1326144" y="2452274"/>
                  </a:lnTo>
                  <a:lnTo>
                    <a:pt x="1296130" y="2492080"/>
                  </a:lnTo>
                  <a:lnTo>
                    <a:pt x="1266296" y="2531912"/>
                  </a:lnTo>
                  <a:lnTo>
                    <a:pt x="1236642" y="2571772"/>
                  </a:lnTo>
                  <a:lnTo>
                    <a:pt x="1207169" y="2611660"/>
                  </a:lnTo>
                  <a:lnTo>
                    <a:pt x="1177876" y="2651575"/>
                  </a:lnTo>
                  <a:lnTo>
                    <a:pt x="1148764" y="2691518"/>
                  </a:lnTo>
                  <a:lnTo>
                    <a:pt x="1119832" y="2731488"/>
                  </a:lnTo>
                  <a:lnTo>
                    <a:pt x="1091081" y="2771486"/>
                  </a:lnTo>
                  <a:lnTo>
                    <a:pt x="1062510" y="2811511"/>
                  </a:lnTo>
                  <a:lnTo>
                    <a:pt x="1034120" y="2851564"/>
                  </a:lnTo>
                  <a:lnTo>
                    <a:pt x="1005910" y="2891645"/>
                  </a:lnTo>
                  <a:lnTo>
                    <a:pt x="977880" y="2931752"/>
                  </a:lnTo>
                  <a:lnTo>
                    <a:pt x="950032" y="2971888"/>
                  </a:lnTo>
                  <a:lnTo>
                    <a:pt x="922363" y="3012050"/>
                  </a:lnTo>
                  <a:lnTo>
                    <a:pt x="894875" y="3052241"/>
                  </a:lnTo>
                  <a:lnTo>
                    <a:pt x="867567" y="3092458"/>
                  </a:lnTo>
                  <a:lnTo>
                    <a:pt x="840440" y="3132704"/>
                  </a:lnTo>
                  <a:lnTo>
                    <a:pt x="813494" y="3172977"/>
                  </a:lnTo>
                  <a:lnTo>
                    <a:pt x="786728" y="3213277"/>
                  </a:lnTo>
                  <a:lnTo>
                    <a:pt x="760142" y="3253605"/>
                  </a:lnTo>
                  <a:lnTo>
                    <a:pt x="733737" y="3293960"/>
                  </a:lnTo>
                  <a:lnTo>
                    <a:pt x="707512" y="3334343"/>
                  </a:lnTo>
                  <a:lnTo>
                    <a:pt x="681468" y="3374753"/>
                  </a:lnTo>
                  <a:lnTo>
                    <a:pt x="655604" y="3415191"/>
                  </a:lnTo>
                  <a:lnTo>
                    <a:pt x="629921" y="3455657"/>
                  </a:lnTo>
                  <a:lnTo>
                    <a:pt x="604418" y="3496149"/>
                  </a:lnTo>
                  <a:lnTo>
                    <a:pt x="579095" y="3536670"/>
                  </a:lnTo>
                  <a:lnTo>
                    <a:pt x="553953" y="3577218"/>
                  </a:lnTo>
                  <a:lnTo>
                    <a:pt x="528992" y="3617793"/>
                  </a:lnTo>
                  <a:lnTo>
                    <a:pt x="504211" y="3658396"/>
                  </a:lnTo>
                  <a:lnTo>
                    <a:pt x="479610" y="3699026"/>
                  </a:lnTo>
                  <a:lnTo>
                    <a:pt x="455190" y="3739684"/>
                  </a:lnTo>
                  <a:lnTo>
                    <a:pt x="430950" y="3780370"/>
                  </a:lnTo>
                  <a:lnTo>
                    <a:pt x="406891" y="3821083"/>
                  </a:lnTo>
                  <a:lnTo>
                    <a:pt x="383013" y="3861823"/>
                  </a:lnTo>
                  <a:lnTo>
                    <a:pt x="359314" y="3902591"/>
                  </a:lnTo>
                  <a:lnTo>
                    <a:pt x="335797" y="3943386"/>
                  </a:lnTo>
                  <a:lnTo>
                    <a:pt x="312459" y="3984209"/>
                  </a:lnTo>
                  <a:lnTo>
                    <a:pt x="289302" y="4025060"/>
                  </a:lnTo>
                  <a:lnTo>
                    <a:pt x="266326" y="4065938"/>
                  </a:lnTo>
                  <a:lnTo>
                    <a:pt x="243530" y="4106843"/>
                  </a:lnTo>
                  <a:lnTo>
                    <a:pt x="220915" y="4147776"/>
                  </a:lnTo>
                  <a:lnTo>
                    <a:pt x="198480" y="4188737"/>
                  </a:lnTo>
                  <a:lnTo>
                    <a:pt x="176225" y="4229725"/>
                  </a:lnTo>
                  <a:lnTo>
                    <a:pt x="154151" y="4270740"/>
                  </a:lnTo>
                  <a:lnTo>
                    <a:pt x="132258" y="4311783"/>
                  </a:lnTo>
                  <a:lnTo>
                    <a:pt x="110545" y="4352854"/>
                  </a:lnTo>
                  <a:lnTo>
                    <a:pt x="89012" y="4393952"/>
                  </a:lnTo>
                  <a:lnTo>
                    <a:pt x="67660" y="4435077"/>
                  </a:lnTo>
                  <a:lnTo>
                    <a:pt x="46488" y="4476230"/>
                  </a:lnTo>
                  <a:lnTo>
                    <a:pt x="25497" y="4517411"/>
                  </a:lnTo>
                  <a:lnTo>
                    <a:pt x="4686" y="4558619"/>
                  </a:lnTo>
                  <a:lnTo>
                    <a:pt x="0" y="456803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184CCF32-6A6F-90BC-9C61-242E67A3BA5A}"/>
                </a:ext>
              </a:extLst>
            </p:cNvPr>
            <p:cNvSpPr/>
            <p:nvPr/>
          </p:nvSpPr>
          <p:spPr>
            <a:xfrm>
              <a:off x="13783172" y="7849596"/>
              <a:ext cx="90170" cy="112395"/>
            </a:xfrm>
            <a:custGeom>
              <a:avLst/>
              <a:gdLst/>
              <a:ahLst/>
              <a:cxnLst/>
              <a:rect l="l" t="t" r="r" b="b"/>
              <a:pathLst>
                <a:path w="90169" h="112395">
                  <a:moveTo>
                    <a:pt x="0" y="0"/>
                  </a:moveTo>
                  <a:lnTo>
                    <a:pt x="219" y="112385"/>
                  </a:lnTo>
                  <a:lnTo>
                    <a:pt x="89997" y="4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BFBDD9CF-8E8B-4EBE-5604-C5DEF24D4582}"/>
                </a:ext>
              </a:extLst>
            </p:cNvPr>
            <p:cNvSpPr/>
            <p:nvPr/>
          </p:nvSpPr>
          <p:spPr>
            <a:xfrm>
              <a:off x="7000989" y="3631538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B8F378E4-DD84-395D-83C9-9A225F5FACE7}"/>
              </a:ext>
            </a:extLst>
          </p:cNvPr>
          <p:cNvSpPr txBox="1"/>
          <p:nvPr/>
        </p:nvSpPr>
        <p:spPr>
          <a:xfrm>
            <a:off x="8750343" y="4910072"/>
            <a:ext cx="163448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" dirty="0">
                <a:solidFill>
                  <a:schemeClr val="bg1"/>
                </a:solidFill>
                <a:latin typeface="Arial MT"/>
                <a:cs typeface="Arial MT"/>
              </a:rPr>
              <a:t>Subgraph</a:t>
            </a:r>
            <a:endParaRPr sz="28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877D3BAF-2B0D-9160-C0AB-6C9D85CDC6B4}"/>
              </a:ext>
            </a:extLst>
          </p:cNvPr>
          <p:cNvGrpSpPr/>
          <p:nvPr/>
        </p:nvGrpSpPr>
        <p:grpSpPr>
          <a:xfrm>
            <a:off x="1484340" y="2035779"/>
            <a:ext cx="4194810" cy="6393180"/>
            <a:chOff x="1484340" y="2035779"/>
            <a:chExt cx="4194810" cy="639318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2108A01A-F6CF-1E09-8591-BECD251B8CFB}"/>
                </a:ext>
              </a:extLst>
            </p:cNvPr>
            <p:cNvSpPr/>
            <p:nvPr/>
          </p:nvSpPr>
          <p:spPr>
            <a:xfrm>
              <a:off x="3165297" y="2531992"/>
              <a:ext cx="739140" cy="502920"/>
            </a:xfrm>
            <a:custGeom>
              <a:avLst/>
              <a:gdLst/>
              <a:ahLst/>
              <a:cxnLst/>
              <a:rect l="l" t="t" r="r" b="b"/>
              <a:pathLst>
                <a:path w="739139" h="502919">
                  <a:moveTo>
                    <a:pt x="738847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738847" y="502805"/>
                  </a:lnTo>
                  <a:lnTo>
                    <a:pt x="738847" y="497725"/>
                  </a:lnTo>
                  <a:close/>
                </a:path>
                <a:path w="739139" h="502919">
                  <a:moveTo>
                    <a:pt x="738847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738847" y="5092"/>
                  </a:lnTo>
                  <a:lnTo>
                    <a:pt x="73884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BF9F42F1-664C-CDDC-39D7-3D130B7D5F8A}"/>
                </a:ext>
              </a:extLst>
            </p:cNvPr>
            <p:cNvSpPr/>
            <p:nvPr/>
          </p:nvSpPr>
          <p:spPr>
            <a:xfrm>
              <a:off x="3955021" y="2531992"/>
              <a:ext cx="569595" cy="502920"/>
            </a:xfrm>
            <a:custGeom>
              <a:avLst/>
              <a:gdLst/>
              <a:ahLst/>
              <a:cxnLst/>
              <a:rect l="l" t="t" r="r" b="b"/>
              <a:pathLst>
                <a:path w="569595" h="502919">
                  <a:moveTo>
                    <a:pt x="569201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569201" y="502805"/>
                  </a:lnTo>
                  <a:lnTo>
                    <a:pt x="569201" y="497725"/>
                  </a:lnTo>
                  <a:close/>
                </a:path>
                <a:path w="569595" h="502919">
                  <a:moveTo>
                    <a:pt x="569201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569201" y="5092"/>
                  </a:lnTo>
                  <a:lnTo>
                    <a:pt x="569201" y="0"/>
                  </a:lnTo>
                  <a:close/>
                </a:path>
              </a:pathLst>
            </a:custGeom>
            <a:solidFill>
              <a:srgbClr val="61D83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D5808763-3B99-4A6F-FD4E-2C5767463FB5}"/>
                </a:ext>
              </a:extLst>
            </p:cNvPr>
            <p:cNvSpPr/>
            <p:nvPr/>
          </p:nvSpPr>
          <p:spPr>
            <a:xfrm>
              <a:off x="4575099" y="2531992"/>
              <a:ext cx="1104265" cy="502920"/>
            </a:xfrm>
            <a:custGeom>
              <a:avLst/>
              <a:gdLst/>
              <a:ahLst/>
              <a:cxnLst/>
              <a:rect l="l" t="t" r="r" b="b"/>
              <a:pathLst>
                <a:path w="1104264" h="502919">
                  <a:moveTo>
                    <a:pt x="1103820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1103820" y="502805"/>
                  </a:lnTo>
                  <a:lnTo>
                    <a:pt x="1103820" y="497725"/>
                  </a:lnTo>
                  <a:close/>
                </a:path>
                <a:path w="1104264" h="502919">
                  <a:moveTo>
                    <a:pt x="1103820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1103820" y="5092"/>
                  </a:lnTo>
                  <a:lnTo>
                    <a:pt x="1103820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6DA26CBE-D9A5-331E-F6CB-3BD6BCEA9155}"/>
                </a:ext>
              </a:extLst>
            </p:cNvPr>
            <p:cNvSpPr/>
            <p:nvPr/>
          </p:nvSpPr>
          <p:spPr>
            <a:xfrm>
              <a:off x="1970952" y="2046257"/>
              <a:ext cx="25400" cy="396240"/>
            </a:xfrm>
            <a:custGeom>
              <a:avLst/>
              <a:gdLst/>
              <a:ahLst/>
              <a:cxnLst/>
              <a:rect l="l" t="t" r="r" b="b"/>
              <a:pathLst>
                <a:path w="25400" h="396239">
                  <a:moveTo>
                    <a:pt x="0" y="0"/>
                  </a:moveTo>
                  <a:lnTo>
                    <a:pt x="24473" y="385407"/>
                  </a:lnTo>
                  <a:lnTo>
                    <a:pt x="25136" y="395858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871AEE3-8216-B255-F50E-023F2806AA44}"/>
                </a:ext>
              </a:extLst>
            </p:cNvPr>
            <p:cNvSpPr/>
            <p:nvPr/>
          </p:nvSpPr>
          <p:spPr>
            <a:xfrm>
              <a:off x="1945266" y="2428481"/>
              <a:ext cx="100330" cy="103505"/>
            </a:xfrm>
            <a:custGeom>
              <a:avLst/>
              <a:gdLst/>
              <a:ahLst/>
              <a:cxnLst/>
              <a:rect l="l" t="t" r="r" b="b"/>
              <a:pathLst>
                <a:path w="100330" h="103505">
                  <a:moveTo>
                    <a:pt x="100318" y="0"/>
                  </a:moveTo>
                  <a:lnTo>
                    <a:pt x="0" y="6370"/>
                  </a:lnTo>
                  <a:lnTo>
                    <a:pt x="56529" y="103503"/>
                  </a:lnTo>
                  <a:lnTo>
                    <a:pt x="100318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981E7651-1E18-0893-D6AF-7C8A01FEFB7A}"/>
                </a:ext>
              </a:extLst>
            </p:cNvPr>
            <p:cNvSpPr/>
            <p:nvPr/>
          </p:nvSpPr>
          <p:spPr>
            <a:xfrm>
              <a:off x="4173649" y="2046257"/>
              <a:ext cx="35560" cy="396240"/>
            </a:xfrm>
            <a:custGeom>
              <a:avLst/>
              <a:gdLst/>
              <a:ahLst/>
              <a:cxnLst/>
              <a:rect l="l" t="t" r="r" b="b"/>
              <a:pathLst>
                <a:path w="35560" h="396239">
                  <a:moveTo>
                    <a:pt x="0" y="0"/>
                  </a:moveTo>
                  <a:lnTo>
                    <a:pt x="34512" y="385604"/>
                  </a:lnTo>
                  <a:lnTo>
                    <a:pt x="35446" y="39603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2738C576-9D39-FFC3-7C55-8E44D8C9631F}"/>
                </a:ext>
              </a:extLst>
            </p:cNvPr>
            <p:cNvSpPr/>
            <p:nvPr/>
          </p:nvSpPr>
          <p:spPr>
            <a:xfrm>
              <a:off x="4158102" y="2427383"/>
              <a:ext cx="100330" cy="104775"/>
            </a:xfrm>
            <a:custGeom>
              <a:avLst/>
              <a:gdLst/>
              <a:ahLst/>
              <a:cxnLst/>
              <a:rect l="l" t="t" r="r" b="b"/>
              <a:pathLst>
                <a:path w="100329" h="104775">
                  <a:moveTo>
                    <a:pt x="100119" y="0"/>
                  </a:moveTo>
                  <a:lnTo>
                    <a:pt x="0" y="8960"/>
                  </a:lnTo>
                  <a:lnTo>
                    <a:pt x="59020" y="104601"/>
                  </a:lnTo>
                  <a:lnTo>
                    <a:pt x="100119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94B07971-EACA-4A53-9F01-37985E6339D1}"/>
                </a:ext>
              </a:extLst>
            </p:cNvPr>
            <p:cNvSpPr/>
            <p:nvPr/>
          </p:nvSpPr>
          <p:spPr>
            <a:xfrm>
              <a:off x="1484340" y="7044003"/>
              <a:ext cx="1384935" cy="1384935"/>
            </a:xfrm>
            <a:custGeom>
              <a:avLst/>
              <a:gdLst/>
              <a:ahLst/>
              <a:cxnLst/>
              <a:rect l="l" t="t" r="r" b="b"/>
              <a:pathLst>
                <a:path w="1384935" h="1384934">
                  <a:moveTo>
                    <a:pt x="692452" y="0"/>
                  </a:moveTo>
                  <a:lnTo>
                    <a:pt x="648173" y="1408"/>
                  </a:lnTo>
                  <a:lnTo>
                    <a:pt x="604039" y="5633"/>
                  </a:lnTo>
                  <a:lnTo>
                    <a:pt x="560198" y="12675"/>
                  </a:lnTo>
                  <a:lnTo>
                    <a:pt x="516793" y="22534"/>
                  </a:lnTo>
                  <a:lnTo>
                    <a:pt x="473973" y="35210"/>
                  </a:lnTo>
                  <a:lnTo>
                    <a:pt x="431881" y="50703"/>
                  </a:lnTo>
                  <a:lnTo>
                    <a:pt x="390665" y="69013"/>
                  </a:lnTo>
                  <a:lnTo>
                    <a:pt x="350469" y="90139"/>
                  </a:lnTo>
                  <a:lnTo>
                    <a:pt x="311441" y="114083"/>
                  </a:lnTo>
                  <a:lnTo>
                    <a:pt x="273725" y="140843"/>
                  </a:lnTo>
                  <a:lnTo>
                    <a:pt x="237467" y="170420"/>
                  </a:lnTo>
                  <a:lnTo>
                    <a:pt x="202814" y="202814"/>
                  </a:lnTo>
                  <a:lnTo>
                    <a:pt x="170420" y="237467"/>
                  </a:lnTo>
                  <a:lnTo>
                    <a:pt x="140843" y="273725"/>
                  </a:lnTo>
                  <a:lnTo>
                    <a:pt x="114083" y="311441"/>
                  </a:lnTo>
                  <a:lnTo>
                    <a:pt x="90139" y="350469"/>
                  </a:lnTo>
                  <a:lnTo>
                    <a:pt x="69013" y="390665"/>
                  </a:lnTo>
                  <a:lnTo>
                    <a:pt x="50703" y="431881"/>
                  </a:lnTo>
                  <a:lnTo>
                    <a:pt x="35210" y="473973"/>
                  </a:lnTo>
                  <a:lnTo>
                    <a:pt x="22534" y="516793"/>
                  </a:lnTo>
                  <a:lnTo>
                    <a:pt x="12675" y="560198"/>
                  </a:lnTo>
                  <a:lnTo>
                    <a:pt x="5633" y="604039"/>
                  </a:lnTo>
                  <a:lnTo>
                    <a:pt x="1408" y="648173"/>
                  </a:lnTo>
                  <a:lnTo>
                    <a:pt x="0" y="692452"/>
                  </a:lnTo>
                  <a:lnTo>
                    <a:pt x="1408" y="736731"/>
                  </a:lnTo>
                  <a:lnTo>
                    <a:pt x="5633" y="780864"/>
                  </a:lnTo>
                  <a:lnTo>
                    <a:pt x="12675" y="824706"/>
                  </a:lnTo>
                  <a:lnTo>
                    <a:pt x="22534" y="868110"/>
                  </a:lnTo>
                  <a:lnTo>
                    <a:pt x="35210" y="910931"/>
                  </a:lnTo>
                  <a:lnTo>
                    <a:pt x="50703" y="953022"/>
                  </a:lnTo>
                  <a:lnTo>
                    <a:pt x="69013" y="994239"/>
                  </a:lnTo>
                  <a:lnTo>
                    <a:pt x="90139" y="1034434"/>
                  </a:lnTo>
                  <a:lnTo>
                    <a:pt x="114083" y="1073463"/>
                  </a:lnTo>
                  <a:lnTo>
                    <a:pt x="140843" y="1111179"/>
                  </a:lnTo>
                  <a:lnTo>
                    <a:pt x="170420" y="1147436"/>
                  </a:lnTo>
                  <a:lnTo>
                    <a:pt x="202814" y="1182090"/>
                  </a:lnTo>
                  <a:lnTo>
                    <a:pt x="237467" y="1214484"/>
                  </a:lnTo>
                  <a:lnTo>
                    <a:pt x="273725" y="1244061"/>
                  </a:lnTo>
                  <a:lnTo>
                    <a:pt x="311441" y="1270821"/>
                  </a:lnTo>
                  <a:lnTo>
                    <a:pt x="350469" y="1294764"/>
                  </a:lnTo>
                  <a:lnTo>
                    <a:pt x="390665" y="1315891"/>
                  </a:lnTo>
                  <a:lnTo>
                    <a:pt x="431881" y="1334200"/>
                  </a:lnTo>
                  <a:lnTo>
                    <a:pt x="473973" y="1349693"/>
                  </a:lnTo>
                  <a:lnTo>
                    <a:pt x="516793" y="1362369"/>
                  </a:lnTo>
                  <a:lnTo>
                    <a:pt x="560198" y="1372228"/>
                  </a:lnTo>
                  <a:lnTo>
                    <a:pt x="604039" y="1379270"/>
                  </a:lnTo>
                  <a:lnTo>
                    <a:pt x="648173" y="1383495"/>
                  </a:lnTo>
                  <a:lnTo>
                    <a:pt x="692452" y="1384904"/>
                  </a:lnTo>
                  <a:lnTo>
                    <a:pt x="736731" y="1383495"/>
                  </a:lnTo>
                  <a:lnTo>
                    <a:pt x="780864" y="1379270"/>
                  </a:lnTo>
                  <a:lnTo>
                    <a:pt x="824706" y="1372228"/>
                  </a:lnTo>
                  <a:lnTo>
                    <a:pt x="868110" y="1362369"/>
                  </a:lnTo>
                  <a:lnTo>
                    <a:pt x="910931" y="1349693"/>
                  </a:lnTo>
                  <a:lnTo>
                    <a:pt x="953022" y="1334200"/>
                  </a:lnTo>
                  <a:lnTo>
                    <a:pt x="994239" y="1315891"/>
                  </a:lnTo>
                  <a:lnTo>
                    <a:pt x="1034434" y="1294764"/>
                  </a:lnTo>
                  <a:lnTo>
                    <a:pt x="1073463" y="1270821"/>
                  </a:lnTo>
                  <a:lnTo>
                    <a:pt x="1111179" y="1244061"/>
                  </a:lnTo>
                  <a:lnTo>
                    <a:pt x="1147436" y="1214484"/>
                  </a:lnTo>
                  <a:lnTo>
                    <a:pt x="1182090" y="1182090"/>
                  </a:lnTo>
                  <a:lnTo>
                    <a:pt x="1214484" y="1147436"/>
                  </a:lnTo>
                  <a:lnTo>
                    <a:pt x="1244061" y="1111179"/>
                  </a:lnTo>
                  <a:lnTo>
                    <a:pt x="1270821" y="1073463"/>
                  </a:lnTo>
                  <a:lnTo>
                    <a:pt x="1294764" y="1034434"/>
                  </a:lnTo>
                  <a:lnTo>
                    <a:pt x="1315891" y="994239"/>
                  </a:lnTo>
                  <a:lnTo>
                    <a:pt x="1334200" y="953022"/>
                  </a:lnTo>
                  <a:lnTo>
                    <a:pt x="1349693" y="910931"/>
                  </a:lnTo>
                  <a:lnTo>
                    <a:pt x="1362369" y="868110"/>
                  </a:lnTo>
                  <a:lnTo>
                    <a:pt x="1372228" y="824706"/>
                  </a:lnTo>
                  <a:lnTo>
                    <a:pt x="1379270" y="780864"/>
                  </a:lnTo>
                  <a:lnTo>
                    <a:pt x="1383495" y="736731"/>
                  </a:lnTo>
                  <a:lnTo>
                    <a:pt x="1384904" y="692452"/>
                  </a:lnTo>
                  <a:lnTo>
                    <a:pt x="1383495" y="648173"/>
                  </a:lnTo>
                  <a:lnTo>
                    <a:pt x="1379270" y="604039"/>
                  </a:lnTo>
                  <a:lnTo>
                    <a:pt x="1372228" y="560198"/>
                  </a:lnTo>
                  <a:lnTo>
                    <a:pt x="1362369" y="516793"/>
                  </a:lnTo>
                  <a:lnTo>
                    <a:pt x="1349693" y="473973"/>
                  </a:lnTo>
                  <a:lnTo>
                    <a:pt x="1334200" y="431881"/>
                  </a:lnTo>
                  <a:lnTo>
                    <a:pt x="1315891" y="390665"/>
                  </a:lnTo>
                  <a:lnTo>
                    <a:pt x="1294764" y="350469"/>
                  </a:lnTo>
                  <a:lnTo>
                    <a:pt x="1270821" y="311441"/>
                  </a:lnTo>
                  <a:lnTo>
                    <a:pt x="1244061" y="273725"/>
                  </a:lnTo>
                  <a:lnTo>
                    <a:pt x="1214484" y="237467"/>
                  </a:lnTo>
                  <a:lnTo>
                    <a:pt x="1182090" y="202814"/>
                  </a:lnTo>
                  <a:lnTo>
                    <a:pt x="1147436" y="170420"/>
                  </a:lnTo>
                  <a:lnTo>
                    <a:pt x="1111179" y="140843"/>
                  </a:lnTo>
                  <a:lnTo>
                    <a:pt x="1073463" y="114083"/>
                  </a:lnTo>
                  <a:lnTo>
                    <a:pt x="1034434" y="90139"/>
                  </a:lnTo>
                  <a:lnTo>
                    <a:pt x="994239" y="69013"/>
                  </a:lnTo>
                  <a:lnTo>
                    <a:pt x="953022" y="50703"/>
                  </a:lnTo>
                  <a:lnTo>
                    <a:pt x="910931" y="35210"/>
                  </a:lnTo>
                  <a:lnTo>
                    <a:pt x="868110" y="22534"/>
                  </a:lnTo>
                  <a:lnTo>
                    <a:pt x="824706" y="12675"/>
                  </a:lnTo>
                  <a:lnTo>
                    <a:pt x="780864" y="5633"/>
                  </a:lnTo>
                  <a:lnTo>
                    <a:pt x="736731" y="1408"/>
                  </a:lnTo>
                  <a:lnTo>
                    <a:pt x="69245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>
            <a:extLst>
              <a:ext uri="{FF2B5EF4-FFF2-40B4-BE49-F238E27FC236}">
                <a16:creationId xmlns:a16="http://schemas.microsoft.com/office/drawing/2014/main" id="{1F0CCB0F-C54E-ED49-9B86-2308D943D910}"/>
              </a:ext>
            </a:extLst>
          </p:cNvPr>
          <p:cNvSpPr txBox="1"/>
          <p:nvPr/>
        </p:nvSpPr>
        <p:spPr>
          <a:xfrm>
            <a:off x="1367617" y="7517432"/>
            <a:ext cx="1776511" cy="6801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6860" marR="5080" indent="-264795">
              <a:lnSpc>
                <a:spcPct val="103099"/>
              </a:lnSpc>
              <a:spcBef>
                <a:spcPts val="45"/>
              </a:spcBef>
            </a:pP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JUDGE</a:t>
            </a:r>
            <a:r>
              <a:rPr lang="en-US" sz="2200" spc="-10" dirty="0">
                <a:solidFill>
                  <a:schemeClr val="tx1"/>
                </a:solidFill>
                <a:latin typeface="Arial MT"/>
                <a:cs typeface="Arial MT"/>
              </a:rPr>
              <a:t>MENT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(-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615CB627-3F36-2E5F-E750-A5BCDCFBF8AB}"/>
              </a:ext>
            </a:extLst>
          </p:cNvPr>
          <p:cNvSpPr/>
          <p:nvPr/>
        </p:nvSpPr>
        <p:spPr>
          <a:xfrm>
            <a:off x="3761971" y="7038915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4" y="22534"/>
                </a:lnTo>
                <a:lnTo>
                  <a:pt x="473973" y="35210"/>
                </a:lnTo>
                <a:lnTo>
                  <a:pt x="431882" y="50703"/>
                </a:lnTo>
                <a:lnTo>
                  <a:pt x="390665" y="69013"/>
                </a:lnTo>
                <a:lnTo>
                  <a:pt x="350470" y="90139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8" y="170420"/>
                </a:lnTo>
                <a:lnTo>
                  <a:pt x="202815" y="202814"/>
                </a:lnTo>
                <a:lnTo>
                  <a:pt x="170420" y="237467"/>
                </a:lnTo>
                <a:lnTo>
                  <a:pt x="140843" y="273724"/>
                </a:lnTo>
                <a:lnTo>
                  <a:pt x="114083" y="311440"/>
                </a:lnTo>
                <a:lnTo>
                  <a:pt x="90140" y="350469"/>
                </a:lnTo>
                <a:lnTo>
                  <a:pt x="69013" y="390664"/>
                </a:lnTo>
                <a:lnTo>
                  <a:pt x="50703" y="431881"/>
                </a:lnTo>
                <a:lnTo>
                  <a:pt x="35210" y="473972"/>
                </a:lnTo>
                <a:lnTo>
                  <a:pt x="22535" y="516793"/>
                </a:lnTo>
                <a:lnTo>
                  <a:pt x="12675" y="560197"/>
                </a:lnTo>
                <a:lnTo>
                  <a:pt x="5633" y="604039"/>
                </a:lnTo>
                <a:lnTo>
                  <a:pt x="1408" y="648172"/>
                </a:lnTo>
                <a:lnTo>
                  <a:pt x="0" y="692451"/>
                </a:lnTo>
                <a:lnTo>
                  <a:pt x="1408" y="736730"/>
                </a:lnTo>
                <a:lnTo>
                  <a:pt x="5633" y="780864"/>
                </a:lnTo>
                <a:lnTo>
                  <a:pt x="12675" y="824705"/>
                </a:lnTo>
                <a:lnTo>
                  <a:pt x="22535" y="868109"/>
                </a:lnTo>
                <a:lnTo>
                  <a:pt x="35210" y="910930"/>
                </a:lnTo>
                <a:lnTo>
                  <a:pt x="50703" y="953022"/>
                </a:lnTo>
                <a:lnTo>
                  <a:pt x="69013" y="994238"/>
                </a:lnTo>
                <a:lnTo>
                  <a:pt x="90140" y="1034433"/>
                </a:lnTo>
                <a:lnTo>
                  <a:pt x="114083" y="1073462"/>
                </a:lnTo>
                <a:lnTo>
                  <a:pt x="140843" y="1111178"/>
                </a:lnTo>
                <a:lnTo>
                  <a:pt x="170420" y="1147435"/>
                </a:lnTo>
                <a:lnTo>
                  <a:pt x="202815" y="1182089"/>
                </a:lnTo>
                <a:lnTo>
                  <a:pt x="237468" y="1214483"/>
                </a:lnTo>
                <a:lnTo>
                  <a:pt x="273725" y="1244060"/>
                </a:lnTo>
                <a:lnTo>
                  <a:pt x="311441" y="1270820"/>
                </a:lnTo>
                <a:lnTo>
                  <a:pt x="350470" y="1294764"/>
                </a:lnTo>
                <a:lnTo>
                  <a:pt x="390665" y="1315890"/>
                </a:lnTo>
                <a:lnTo>
                  <a:pt x="431882" y="1334200"/>
                </a:lnTo>
                <a:lnTo>
                  <a:pt x="473973" y="1349693"/>
                </a:lnTo>
                <a:lnTo>
                  <a:pt x="516794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5"/>
                </a:lnTo>
                <a:lnTo>
                  <a:pt x="692452" y="1384904"/>
                </a:lnTo>
                <a:lnTo>
                  <a:pt x="736731" y="1383495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9" y="1315890"/>
                </a:lnTo>
                <a:lnTo>
                  <a:pt x="1034434" y="1294764"/>
                </a:lnTo>
                <a:lnTo>
                  <a:pt x="1073463" y="1270820"/>
                </a:lnTo>
                <a:lnTo>
                  <a:pt x="1111179" y="1244060"/>
                </a:lnTo>
                <a:lnTo>
                  <a:pt x="1147436" y="1214483"/>
                </a:lnTo>
                <a:lnTo>
                  <a:pt x="1182089" y="1182089"/>
                </a:lnTo>
                <a:lnTo>
                  <a:pt x="1214483" y="1147435"/>
                </a:lnTo>
                <a:lnTo>
                  <a:pt x="1244061" y="1111178"/>
                </a:lnTo>
                <a:lnTo>
                  <a:pt x="1270821" y="1073462"/>
                </a:lnTo>
                <a:lnTo>
                  <a:pt x="1294764" y="1034433"/>
                </a:lnTo>
                <a:lnTo>
                  <a:pt x="1315891" y="994238"/>
                </a:lnTo>
                <a:lnTo>
                  <a:pt x="1334201" y="953022"/>
                </a:lnTo>
                <a:lnTo>
                  <a:pt x="1349694" y="910930"/>
                </a:lnTo>
                <a:lnTo>
                  <a:pt x="1362369" y="868109"/>
                </a:lnTo>
                <a:lnTo>
                  <a:pt x="1372229" y="824705"/>
                </a:lnTo>
                <a:lnTo>
                  <a:pt x="1379271" y="780864"/>
                </a:lnTo>
                <a:lnTo>
                  <a:pt x="1383496" y="736730"/>
                </a:lnTo>
                <a:lnTo>
                  <a:pt x="1384904" y="692451"/>
                </a:lnTo>
                <a:lnTo>
                  <a:pt x="1383496" y="648172"/>
                </a:lnTo>
                <a:lnTo>
                  <a:pt x="1379271" y="604039"/>
                </a:lnTo>
                <a:lnTo>
                  <a:pt x="1372229" y="560197"/>
                </a:lnTo>
                <a:lnTo>
                  <a:pt x="1362369" y="516793"/>
                </a:lnTo>
                <a:lnTo>
                  <a:pt x="1349694" y="473972"/>
                </a:lnTo>
                <a:lnTo>
                  <a:pt x="1334201" y="431881"/>
                </a:lnTo>
                <a:lnTo>
                  <a:pt x="1315891" y="390664"/>
                </a:lnTo>
                <a:lnTo>
                  <a:pt x="1294764" y="350469"/>
                </a:lnTo>
                <a:lnTo>
                  <a:pt x="1270821" y="311440"/>
                </a:lnTo>
                <a:lnTo>
                  <a:pt x="1244061" y="273724"/>
                </a:lnTo>
                <a:lnTo>
                  <a:pt x="1214483" y="237467"/>
                </a:lnTo>
                <a:lnTo>
                  <a:pt x="1182089" y="202814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39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4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A13AD54B-A8DC-3C5B-5599-7EFF5ABF329B}"/>
              </a:ext>
            </a:extLst>
          </p:cNvPr>
          <p:cNvSpPr txBox="1"/>
          <p:nvPr/>
        </p:nvSpPr>
        <p:spPr>
          <a:xfrm>
            <a:off x="3974382" y="7389117"/>
            <a:ext cx="1053465" cy="684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chemeClr val="tx1"/>
                </a:solidFill>
                <a:latin typeface="Arial MT"/>
                <a:cs typeface="Arial MT"/>
              </a:rPr>
              <a:t>ASPECT</a:t>
            </a:r>
            <a:endParaRPr sz="2050" dirty="0">
              <a:solidFill>
                <a:schemeClr val="tx1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(+1)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CDB4DE2F-6069-C2FC-1B9F-D4514B563CA5}"/>
              </a:ext>
            </a:extLst>
          </p:cNvPr>
          <p:cNvGrpSpPr/>
          <p:nvPr/>
        </p:nvGrpSpPr>
        <p:grpSpPr>
          <a:xfrm>
            <a:off x="2801482" y="7363260"/>
            <a:ext cx="1027430" cy="107950"/>
            <a:chOff x="2801482" y="7363260"/>
            <a:chExt cx="1027430" cy="10795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A09DBB00-0332-B799-1C15-4238D0AD80FA}"/>
                </a:ext>
              </a:extLst>
            </p:cNvPr>
            <p:cNvSpPr/>
            <p:nvPr/>
          </p:nvSpPr>
          <p:spPr>
            <a:xfrm>
              <a:off x="2811960" y="7376481"/>
              <a:ext cx="929005" cy="83820"/>
            </a:xfrm>
            <a:custGeom>
              <a:avLst/>
              <a:gdLst/>
              <a:ahLst/>
              <a:cxnLst/>
              <a:rect l="l" t="t" r="r" b="b"/>
              <a:pathLst>
                <a:path w="929004" h="83820">
                  <a:moveTo>
                    <a:pt x="0" y="83733"/>
                  </a:moveTo>
                  <a:lnTo>
                    <a:pt x="52927" y="69059"/>
                  </a:lnTo>
                  <a:lnTo>
                    <a:pt x="105630" y="55796"/>
                  </a:lnTo>
                  <a:lnTo>
                    <a:pt x="158110" y="43947"/>
                  </a:lnTo>
                  <a:lnTo>
                    <a:pt x="210367" y="33509"/>
                  </a:lnTo>
                  <a:lnTo>
                    <a:pt x="262400" y="24485"/>
                  </a:lnTo>
                  <a:lnTo>
                    <a:pt x="314209" y="16873"/>
                  </a:lnTo>
                  <a:lnTo>
                    <a:pt x="365794" y="10673"/>
                  </a:lnTo>
                  <a:lnTo>
                    <a:pt x="417156" y="5886"/>
                  </a:lnTo>
                  <a:lnTo>
                    <a:pt x="468294" y="2511"/>
                  </a:lnTo>
                  <a:lnTo>
                    <a:pt x="519209" y="549"/>
                  </a:lnTo>
                  <a:lnTo>
                    <a:pt x="569900" y="0"/>
                  </a:lnTo>
                  <a:lnTo>
                    <a:pt x="620368" y="862"/>
                  </a:lnTo>
                  <a:lnTo>
                    <a:pt x="670611" y="3138"/>
                  </a:lnTo>
                  <a:lnTo>
                    <a:pt x="720631" y="6826"/>
                  </a:lnTo>
                  <a:lnTo>
                    <a:pt x="770428" y="11927"/>
                  </a:lnTo>
                  <a:lnTo>
                    <a:pt x="820001" y="18440"/>
                  </a:lnTo>
                  <a:lnTo>
                    <a:pt x="869350" y="26365"/>
                  </a:lnTo>
                  <a:lnTo>
                    <a:pt x="918476" y="35703"/>
                  </a:lnTo>
                  <a:lnTo>
                    <a:pt x="928683" y="3810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85460466-D48D-B495-90C2-D4786C4F870E}"/>
                </a:ext>
              </a:extLst>
            </p:cNvPr>
            <p:cNvSpPr/>
            <p:nvPr/>
          </p:nvSpPr>
          <p:spPr>
            <a:xfrm>
              <a:off x="3718956" y="7363260"/>
              <a:ext cx="109855" cy="98425"/>
            </a:xfrm>
            <a:custGeom>
              <a:avLst/>
              <a:gdLst/>
              <a:ahLst/>
              <a:cxnLst/>
              <a:rect l="l" t="t" r="r" b="b"/>
              <a:pathLst>
                <a:path w="109854" h="98425">
                  <a:moveTo>
                    <a:pt x="22987" y="0"/>
                  </a:moveTo>
                  <a:lnTo>
                    <a:pt x="0" y="97856"/>
                  </a:lnTo>
                  <a:lnTo>
                    <a:pt x="109350" y="71916"/>
                  </a:lnTo>
                  <a:lnTo>
                    <a:pt x="2298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5" name="object 45">
            <a:extLst>
              <a:ext uri="{FF2B5EF4-FFF2-40B4-BE49-F238E27FC236}">
                <a16:creationId xmlns:a16="http://schemas.microsoft.com/office/drawing/2014/main" id="{75584FCD-E3F2-ED3E-638D-EDC1A7FF89BD}"/>
              </a:ext>
            </a:extLst>
          </p:cNvPr>
          <p:cNvGrpSpPr/>
          <p:nvPr/>
        </p:nvGrpSpPr>
        <p:grpSpPr>
          <a:xfrm>
            <a:off x="2812854" y="6200192"/>
            <a:ext cx="2035175" cy="2976880"/>
            <a:chOff x="2812854" y="6200192"/>
            <a:chExt cx="2035175" cy="2976880"/>
          </a:xfrm>
          <a:solidFill>
            <a:schemeClr val="tx1"/>
          </a:solidFill>
        </p:grpSpPr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1A157A0B-58B5-E020-F8E2-44C12DAFE0BB}"/>
                </a:ext>
              </a:extLst>
            </p:cNvPr>
            <p:cNvSpPr/>
            <p:nvPr/>
          </p:nvSpPr>
          <p:spPr>
            <a:xfrm>
              <a:off x="4360292" y="9163836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79">
                  <a:moveTo>
                    <a:pt x="0" y="0"/>
                  </a:moveTo>
                  <a:lnTo>
                    <a:pt x="474959" y="0"/>
                  </a:lnTo>
                </a:path>
              </a:pathLst>
            </a:custGeom>
            <a:grpFill/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A4660C16-5669-5254-CE74-BC11AE1FBFDE}"/>
                </a:ext>
              </a:extLst>
            </p:cNvPr>
            <p:cNvSpPr/>
            <p:nvPr/>
          </p:nvSpPr>
          <p:spPr>
            <a:xfrm>
              <a:off x="2812854" y="6200192"/>
              <a:ext cx="883285" cy="676910"/>
            </a:xfrm>
            <a:custGeom>
              <a:avLst/>
              <a:gdLst/>
              <a:ahLst/>
              <a:cxnLst/>
              <a:rect l="l" t="t" r="r" b="b"/>
              <a:pathLst>
                <a:path w="883285" h="676909">
                  <a:moveTo>
                    <a:pt x="582673" y="0"/>
                  </a:moveTo>
                  <a:lnTo>
                    <a:pt x="300165" y="0"/>
                  </a:lnTo>
                  <a:lnTo>
                    <a:pt x="300165" y="264541"/>
                  </a:lnTo>
                  <a:lnTo>
                    <a:pt x="0" y="264541"/>
                  </a:lnTo>
                  <a:lnTo>
                    <a:pt x="441419" y="676741"/>
                  </a:lnTo>
                  <a:lnTo>
                    <a:pt x="882838" y="264541"/>
                  </a:lnTo>
                  <a:lnTo>
                    <a:pt x="582673" y="264541"/>
                  </a:lnTo>
                  <a:lnTo>
                    <a:pt x="58267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DCDA69FD-5BEE-6B1B-F5B8-406F46A295DC}"/>
              </a:ext>
            </a:extLst>
          </p:cNvPr>
          <p:cNvSpPr txBox="1"/>
          <p:nvPr/>
        </p:nvSpPr>
        <p:spPr>
          <a:xfrm>
            <a:off x="15490032" y="3925561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solidFill>
                  <a:schemeClr val="bg1"/>
                </a:solidFill>
                <a:latin typeface="Arial MT"/>
                <a:cs typeface="Arial MT"/>
              </a:rPr>
              <a:t>+1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49" name="object 49">
            <a:extLst>
              <a:ext uri="{FF2B5EF4-FFF2-40B4-BE49-F238E27FC236}">
                <a16:creationId xmlns:a16="http://schemas.microsoft.com/office/drawing/2014/main" id="{557911DE-1D9D-5860-229B-3DF9889465AF}"/>
              </a:ext>
            </a:extLst>
          </p:cNvPr>
          <p:cNvGrpSpPr/>
          <p:nvPr/>
        </p:nvGrpSpPr>
        <p:grpSpPr>
          <a:xfrm>
            <a:off x="201153" y="2243476"/>
            <a:ext cx="14063344" cy="8280400"/>
            <a:chOff x="201153" y="2243476"/>
            <a:chExt cx="14063344" cy="8280400"/>
          </a:xfrm>
        </p:grpSpPr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9BA09A0D-BF48-BE42-D61A-88FC8482B6EB}"/>
                </a:ext>
              </a:extLst>
            </p:cNvPr>
            <p:cNvSpPr/>
            <p:nvPr/>
          </p:nvSpPr>
          <p:spPr>
            <a:xfrm>
              <a:off x="13698451" y="9436647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3"/>
                  </a:lnTo>
                  <a:lnTo>
                    <a:pt x="10317" y="144502"/>
                  </a:lnTo>
                  <a:lnTo>
                    <a:pt x="0" y="190838"/>
                  </a:lnTo>
                  <a:lnTo>
                    <a:pt x="0" y="238090"/>
                  </a:lnTo>
                  <a:lnTo>
                    <a:pt x="10317" y="284426"/>
                  </a:lnTo>
                  <a:lnTo>
                    <a:pt x="30952" y="328015"/>
                  </a:lnTo>
                  <a:lnTo>
                    <a:pt x="61904" y="367025"/>
                  </a:lnTo>
                  <a:lnTo>
                    <a:pt x="100912" y="397977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7"/>
                  </a:lnTo>
                  <a:lnTo>
                    <a:pt x="367026" y="367025"/>
                  </a:lnTo>
                  <a:lnTo>
                    <a:pt x="397978" y="328015"/>
                  </a:lnTo>
                  <a:lnTo>
                    <a:pt x="418613" y="284426"/>
                  </a:lnTo>
                  <a:lnTo>
                    <a:pt x="428931" y="238090"/>
                  </a:lnTo>
                  <a:lnTo>
                    <a:pt x="428931" y="190838"/>
                  </a:lnTo>
                  <a:lnTo>
                    <a:pt x="418613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9AC951D0-9EE9-9D61-BCFD-AFF46035125D}"/>
                </a:ext>
              </a:extLst>
            </p:cNvPr>
            <p:cNvSpPr/>
            <p:nvPr/>
          </p:nvSpPr>
          <p:spPr>
            <a:xfrm>
              <a:off x="12565367" y="9945681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1"/>
                  </a:lnTo>
                  <a:lnTo>
                    <a:pt x="30309" y="116149"/>
                  </a:lnTo>
                  <a:lnTo>
                    <a:pt x="10103" y="148603"/>
                  </a:lnTo>
                  <a:lnTo>
                    <a:pt x="0" y="182253"/>
                  </a:lnTo>
                  <a:lnTo>
                    <a:pt x="0" y="216302"/>
                  </a:lnTo>
                  <a:lnTo>
                    <a:pt x="30309" y="282405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5"/>
                  </a:lnTo>
                  <a:lnTo>
                    <a:pt x="685873" y="249952"/>
                  </a:lnTo>
                  <a:lnTo>
                    <a:pt x="695976" y="216302"/>
                  </a:lnTo>
                  <a:lnTo>
                    <a:pt x="695976" y="182253"/>
                  </a:lnTo>
                  <a:lnTo>
                    <a:pt x="665666" y="116149"/>
                  </a:lnTo>
                  <a:lnTo>
                    <a:pt x="635357" y="85691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629D389A-7FD2-09C5-E1FD-A1632171B906}"/>
                </a:ext>
              </a:extLst>
            </p:cNvPr>
            <p:cNvSpPr/>
            <p:nvPr/>
          </p:nvSpPr>
          <p:spPr>
            <a:xfrm>
              <a:off x="13074366" y="9646847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D28519C9-E076-B2BC-3796-11C6DD640937}"/>
                </a:ext>
              </a:extLst>
            </p:cNvPr>
            <p:cNvSpPr/>
            <p:nvPr/>
          </p:nvSpPr>
          <p:spPr>
            <a:xfrm>
              <a:off x="13590948" y="9598737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7EEBC77C-1A57-3C53-C1B3-DCABFE2DC0F1}"/>
                </a:ext>
              </a:extLst>
            </p:cNvPr>
            <p:cNvSpPr/>
            <p:nvPr/>
          </p:nvSpPr>
          <p:spPr>
            <a:xfrm>
              <a:off x="12518714" y="9368321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6E32D951-CC1A-E3B6-A440-601FFB20681C}"/>
                </a:ext>
              </a:extLst>
            </p:cNvPr>
            <p:cNvSpPr/>
            <p:nvPr/>
          </p:nvSpPr>
          <p:spPr>
            <a:xfrm>
              <a:off x="211630" y="2253953"/>
              <a:ext cx="2954020" cy="4815840"/>
            </a:xfrm>
            <a:custGeom>
              <a:avLst/>
              <a:gdLst/>
              <a:ahLst/>
              <a:cxnLst/>
              <a:rect l="l" t="t" r="r" b="b"/>
              <a:pathLst>
                <a:path w="2954020" h="4815840">
                  <a:moveTo>
                    <a:pt x="2953675" y="394820"/>
                  </a:moveTo>
                  <a:lnTo>
                    <a:pt x="2901928" y="376941"/>
                  </a:lnTo>
                  <a:lnTo>
                    <a:pt x="2850638" y="359476"/>
                  </a:lnTo>
                  <a:lnTo>
                    <a:pt x="2799805" y="342425"/>
                  </a:lnTo>
                  <a:lnTo>
                    <a:pt x="2749430" y="325789"/>
                  </a:lnTo>
                  <a:lnTo>
                    <a:pt x="2699512" y="309567"/>
                  </a:lnTo>
                  <a:lnTo>
                    <a:pt x="2650051" y="293759"/>
                  </a:lnTo>
                  <a:lnTo>
                    <a:pt x="2601048" y="278366"/>
                  </a:lnTo>
                  <a:lnTo>
                    <a:pt x="2552501" y="263386"/>
                  </a:lnTo>
                  <a:lnTo>
                    <a:pt x="2504413" y="248821"/>
                  </a:lnTo>
                  <a:lnTo>
                    <a:pt x="2456781" y="234670"/>
                  </a:lnTo>
                  <a:lnTo>
                    <a:pt x="2409607" y="220934"/>
                  </a:lnTo>
                  <a:lnTo>
                    <a:pt x="2362890" y="207611"/>
                  </a:lnTo>
                  <a:lnTo>
                    <a:pt x="2316630" y="194703"/>
                  </a:lnTo>
                  <a:lnTo>
                    <a:pt x="2270828" y="182209"/>
                  </a:lnTo>
                  <a:lnTo>
                    <a:pt x="2225483" y="170129"/>
                  </a:lnTo>
                  <a:lnTo>
                    <a:pt x="2180595" y="158463"/>
                  </a:lnTo>
                  <a:lnTo>
                    <a:pt x="2136165" y="147212"/>
                  </a:lnTo>
                  <a:lnTo>
                    <a:pt x="2092192" y="136375"/>
                  </a:lnTo>
                  <a:lnTo>
                    <a:pt x="2048676" y="125952"/>
                  </a:lnTo>
                  <a:lnTo>
                    <a:pt x="2005618" y="115943"/>
                  </a:lnTo>
                  <a:lnTo>
                    <a:pt x="1963017" y="106349"/>
                  </a:lnTo>
                  <a:lnTo>
                    <a:pt x="1920873" y="97168"/>
                  </a:lnTo>
                  <a:lnTo>
                    <a:pt x="1879186" y="88402"/>
                  </a:lnTo>
                  <a:lnTo>
                    <a:pt x="1837957" y="80050"/>
                  </a:lnTo>
                  <a:lnTo>
                    <a:pt x="1797185" y="72113"/>
                  </a:lnTo>
                  <a:lnTo>
                    <a:pt x="1756870" y="64589"/>
                  </a:lnTo>
                  <a:lnTo>
                    <a:pt x="1717013" y="57480"/>
                  </a:lnTo>
                  <a:lnTo>
                    <a:pt x="1677613" y="50785"/>
                  </a:lnTo>
                  <a:lnTo>
                    <a:pt x="1638670" y="44504"/>
                  </a:lnTo>
                  <a:lnTo>
                    <a:pt x="1600185" y="38638"/>
                  </a:lnTo>
                  <a:lnTo>
                    <a:pt x="1562157" y="33186"/>
                  </a:lnTo>
                  <a:lnTo>
                    <a:pt x="1487473" y="23524"/>
                  </a:lnTo>
                  <a:lnTo>
                    <a:pt x="1414618" y="15518"/>
                  </a:lnTo>
                  <a:lnTo>
                    <a:pt x="1343592" y="9170"/>
                  </a:lnTo>
                  <a:lnTo>
                    <a:pt x="1274395" y="4479"/>
                  </a:lnTo>
                  <a:lnTo>
                    <a:pt x="1207028" y="1445"/>
                  </a:lnTo>
                  <a:lnTo>
                    <a:pt x="1141490" y="67"/>
                  </a:lnTo>
                  <a:lnTo>
                    <a:pt x="1109407" y="0"/>
                  </a:lnTo>
                  <a:lnTo>
                    <a:pt x="1077781" y="346"/>
                  </a:lnTo>
                  <a:lnTo>
                    <a:pt x="1015902" y="2282"/>
                  </a:lnTo>
                  <a:lnTo>
                    <a:pt x="955851" y="5876"/>
                  </a:lnTo>
                  <a:lnTo>
                    <a:pt x="897630" y="11125"/>
                  </a:lnTo>
                  <a:lnTo>
                    <a:pt x="841238" y="18032"/>
                  </a:lnTo>
                  <a:lnTo>
                    <a:pt x="786675" y="26596"/>
                  </a:lnTo>
                  <a:lnTo>
                    <a:pt x="733942" y="36817"/>
                  </a:lnTo>
                  <a:lnTo>
                    <a:pt x="683038" y="48694"/>
                  </a:lnTo>
                  <a:lnTo>
                    <a:pt x="633963" y="62228"/>
                  </a:lnTo>
                  <a:lnTo>
                    <a:pt x="586717" y="77420"/>
                  </a:lnTo>
                  <a:lnTo>
                    <a:pt x="541300" y="94268"/>
                  </a:lnTo>
                  <a:lnTo>
                    <a:pt x="497713" y="112773"/>
                  </a:lnTo>
                  <a:lnTo>
                    <a:pt x="455955" y="132935"/>
                  </a:lnTo>
                  <a:lnTo>
                    <a:pt x="416026" y="154753"/>
                  </a:lnTo>
                  <a:lnTo>
                    <a:pt x="377926" y="178229"/>
                  </a:lnTo>
                  <a:lnTo>
                    <a:pt x="341656" y="203362"/>
                  </a:lnTo>
                  <a:lnTo>
                    <a:pt x="307215" y="230151"/>
                  </a:lnTo>
                  <a:lnTo>
                    <a:pt x="274603" y="258597"/>
                  </a:lnTo>
                  <a:lnTo>
                    <a:pt x="243820" y="288700"/>
                  </a:lnTo>
                  <a:lnTo>
                    <a:pt x="214866" y="320461"/>
                  </a:lnTo>
                  <a:lnTo>
                    <a:pt x="187742" y="353877"/>
                  </a:lnTo>
                  <a:lnTo>
                    <a:pt x="162447" y="388951"/>
                  </a:lnTo>
                  <a:lnTo>
                    <a:pt x="138981" y="425682"/>
                  </a:lnTo>
                  <a:lnTo>
                    <a:pt x="117345" y="464069"/>
                  </a:lnTo>
                  <a:lnTo>
                    <a:pt x="97537" y="504114"/>
                  </a:lnTo>
                  <a:lnTo>
                    <a:pt x="79559" y="545815"/>
                  </a:lnTo>
                  <a:lnTo>
                    <a:pt x="63410" y="589173"/>
                  </a:lnTo>
                  <a:lnTo>
                    <a:pt x="49090" y="634189"/>
                  </a:lnTo>
                  <a:lnTo>
                    <a:pt x="36600" y="680861"/>
                  </a:lnTo>
                  <a:lnTo>
                    <a:pt x="25939" y="729189"/>
                  </a:lnTo>
                  <a:lnTo>
                    <a:pt x="17107" y="779175"/>
                  </a:lnTo>
                  <a:lnTo>
                    <a:pt x="10104" y="830818"/>
                  </a:lnTo>
                  <a:lnTo>
                    <a:pt x="4930" y="884117"/>
                  </a:lnTo>
                  <a:lnTo>
                    <a:pt x="1586" y="939074"/>
                  </a:lnTo>
                  <a:lnTo>
                    <a:pt x="71" y="995687"/>
                  </a:lnTo>
                  <a:lnTo>
                    <a:pt x="0" y="1024615"/>
                  </a:lnTo>
                  <a:lnTo>
                    <a:pt x="385" y="1053957"/>
                  </a:lnTo>
                  <a:lnTo>
                    <a:pt x="2529" y="1113884"/>
                  </a:lnTo>
                  <a:lnTo>
                    <a:pt x="6501" y="1175468"/>
                  </a:lnTo>
                  <a:lnTo>
                    <a:pt x="12303" y="1238709"/>
                  </a:lnTo>
                  <a:lnTo>
                    <a:pt x="19934" y="1303606"/>
                  </a:lnTo>
                  <a:lnTo>
                    <a:pt x="29394" y="1370161"/>
                  </a:lnTo>
                  <a:lnTo>
                    <a:pt x="40684" y="1438372"/>
                  </a:lnTo>
                  <a:lnTo>
                    <a:pt x="53803" y="1508240"/>
                  </a:lnTo>
                  <a:lnTo>
                    <a:pt x="68751" y="1579766"/>
                  </a:lnTo>
                  <a:lnTo>
                    <a:pt x="85528" y="1652948"/>
                  </a:lnTo>
                  <a:lnTo>
                    <a:pt x="94602" y="1690160"/>
                  </a:lnTo>
                  <a:lnTo>
                    <a:pt x="104134" y="1727787"/>
                  </a:lnTo>
                  <a:lnTo>
                    <a:pt x="114123" y="1765827"/>
                  </a:lnTo>
                  <a:lnTo>
                    <a:pt x="124570" y="1804282"/>
                  </a:lnTo>
                  <a:lnTo>
                    <a:pt x="135474" y="1843152"/>
                  </a:lnTo>
                  <a:lnTo>
                    <a:pt x="146835" y="1882435"/>
                  </a:lnTo>
                  <a:lnTo>
                    <a:pt x="158653" y="1922133"/>
                  </a:lnTo>
                  <a:lnTo>
                    <a:pt x="170929" y="1962245"/>
                  </a:lnTo>
                  <a:lnTo>
                    <a:pt x="183662" y="2002771"/>
                  </a:lnTo>
                  <a:lnTo>
                    <a:pt x="196852" y="2043711"/>
                  </a:lnTo>
                  <a:lnTo>
                    <a:pt x="210500" y="2085066"/>
                  </a:lnTo>
                  <a:lnTo>
                    <a:pt x="224605" y="2126834"/>
                  </a:lnTo>
                  <a:lnTo>
                    <a:pt x="239167" y="2169017"/>
                  </a:lnTo>
                  <a:lnTo>
                    <a:pt x="254187" y="2211615"/>
                  </a:lnTo>
                  <a:lnTo>
                    <a:pt x="269664" y="2254626"/>
                  </a:lnTo>
                  <a:lnTo>
                    <a:pt x="285598" y="2298052"/>
                  </a:lnTo>
                  <a:lnTo>
                    <a:pt x="301989" y="2341892"/>
                  </a:lnTo>
                  <a:lnTo>
                    <a:pt x="318838" y="2386146"/>
                  </a:lnTo>
                  <a:lnTo>
                    <a:pt x="336144" y="2430814"/>
                  </a:lnTo>
                  <a:lnTo>
                    <a:pt x="353907" y="2475897"/>
                  </a:lnTo>
                  <a:lnTo>
                    <a:pt x="372128" y="2521393"/>
                  </a:lnTo>
                  <a:lnTo>
                    <a:pt x="390806" y="2567304"/>
                  </a:lnTo>
                  <a:lnTo>
                    <a:pt x="409942" y="2613629"/>
                  </a:lnTo>
                  <a:lnTo>
                    <a:pt x="429534" y="2660369"/>
                  </a:lnTo>
                  <a:lnTo>
                    <a:pt x="449584" y="2707522"/>
                  </a:lnTo>
                  <a:lnTo>
                    <a:pt x="470091" y="2755090"/>
                  </a:lnTo>
                  <a:lnTo>
                    <a:pt x="491056" y="2803072"/>
                  </a:lnTo>
                  <a:lnTo>
                    <a:pt x="512478" y="2851469"/>
                  </a:lnTo>
                  <a:lnTo>
                    <a:pt x="534357" y="2900279"/>
                  </a:lnTo>
                  <a:lnTo>
                    <a:pt x="556693" y="2949504"/>
                  </a:lnTo>
                  <a:lnTo>
                    <a:pt x="579487" y="2999143"/>
                  </a:lnTo>
                  <a:lnTo>
                    <a:pt x="602738" y="3049196"/>
                  </a:lnTo>
                  <a:lnTo>
                    <a:pt x="626447" y="3099663"/>
                  </a:lnTo>
                  <a:lnTo>
                    <a:pt x="650612" y="3150545"/>
                  </a:lnTo>
                  <a:lnTo>
                    <a:pt x="675235" y="3201841"/>
                  </a:lnTo>
                  <a:lnTo>
                    <a:pt x="700316" y="3253551"/>
                  </a:lnTo>
                  <a:lnTo>
                    <a:pt x="725853" y="3305675"/>
                  </a:lnTo>
                  <a:lnTo>
                    <a:pt x="751848" y="3358214"/>
                  </a:lnTo>
                  <a:lnTo>
                    <a:pt x="778300" y="3411166"/>
                  </a:lnTo>
                  <a:lnTo>
                    <a:pt x="805210" y="3464533"/>
                  </a:lnTo>
                  <a:lnTo>
                    <a:pt x="832577" y="3518315"/>
                  </a:lnTo>
                  <a:lnTo>
                    <a:pt x="860401" y="3572510"/>
                  </a:lnTo>
                  <a:lnTo>
                    <a:pt x="888682" y="3627120"/>
                  </a:lnTo>
                  <a:lnTo>
                    <a:pt x="917421" y="3682143"/>
                  </a:lnTo>
                  <a:lnTo>
                    <a:pt x="946617" y="3737581"/>
                  </a:lnTo>
                  <a:lnTo>
                    <a:pt x="976271" y="3793434"/>
                  </a:lnTo>
                  <a:lnTo>
                    <a:pt x="1006381" y="3849700"/>
                  </a:lnTo>
                  <a:lnTo>
                    <a:pt x="1036949" y="3906381"/>
                  </a:lnTo>
                  <a:lnTo>
                    <a:pt x="1067975" y="3963476"/>
                  </a:lnTo>
                  <a:lnTo>
                    <a:pt x="1099457" y="4020985"/>
                  </a:lnTo>
                  <a:lnTo>
                    <a:pt x="1131397" y="4078908"/>
                  </a:lnTo>
                  <a:lnTo>
                    <a:pt x="1163794" y="4137246"/>
                  </a:lnTo>
                  <a:lnTo>
                    <a:pt x="1196649" y="4195998"/>
                  </a:lnTo>
                  <a:lnTo>
                    <a:pt x="1229961" y="4255164"/>
                  </a:lnTo>
                  <a:lnTo>
                    <a:pt x="1263730" y="4314744"/>
                  </a:lnTo>
                  <a:lnTo>
                    <a:pt x="1297956" y="4374738"/>
                  </a:lnTo>
                  <a:lnTo>
                    <a:pt x="1332640" y="4435147"/>
                  </a:lnTo>
                  <a:lnTo>
                    <a:pt x="1367781" y="4495970"/>
                  </a:lnTo>
                  <a:lnTo>
                    <a:pt x="1403380" y="4557207"/>
                  </a:lnTo>
                  <a:lnTo>
                    <a:pt x="1439435" y="4618858"/>
                  </a:lnTo>
                  <a:lnTo>
                    <a:pt x="1475948" y="4680924"/>
                  </a:lnTo>
                  <a:lnTo>
                    <a:pt x="1512919" y="4743404"/>
                  </a:lnTo>
                  <a:lnTo>
                    <a:pt x="1550346" y="4806298"/>
                  </a:lnTo>
                  <a:lnTo>
                    <a:pt x="1555817" y="481543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A3DA1D1C-16A9-D8B1-8DA2-4F9F79FAB50B}"/>
                </a:ext>
              </a:extLst>
            </p:cNvPr>
            <p:cNvSpPr/>
            <p:nvPr/>
          </p:nvSpPr>
          <p:spPr>
            <a:xfrm>
              <a:off x="1718950" y="7034574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6232" y="0"/>
                  </a:moveTo>
                  <a:lnTo>
                    <a:pt x="0" y="51656"/>
                  </a:lnTo>
                  <a:lnTo>
                    <a:pt x="94771" y="112061"/>
                  </a:lnTo>
                  <a:lnTo>
                    <a:pt x="8623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D9F78F35-C81E-8CFE-550C-ACE7829339EA}"/>
                </a:ext>
              </a:extLst>
            </p:cNvPr>
            <p:cNvSpPr/>
            <p:nvPr/>
          </p:nvSpPr>
          <p:spPr>
            <a:xfrm>
              <a:off x="5011280" y="3034785"/>
              <a:ext cx="1299210" cy="4147185"/>
            </a:xfrm>
            <a:custGeom>
              <a:avLst/>
              <a:gdLst/>
              <a:ahLst/>
              <a:cxnLst/>
              <a:rect l="l" t="t" r="r" b="b"/>
              <a:pathLst>
                <a:path w="1299210" h="4147184">
                  <a:moveTo>
                    <a:pt x="440797" y="0"/>
                  </a:moveTo>
                  <a:lnTo>
                    <a:pt x="476803" y="31314"/>
                  </a:lnTo>
                  <a:lnTo>
                    <a:pt x="512037" y="62785"/>
                  </a:lnTo>
                  <a:lnTo>
                    <a:pt x="546500" y="94412"/>
                  </a:lnTo>
                  <a:lnTo>
                    <a:pt x="580190" y="126195"/>
                  </a:lnTo>
                  <a:lnTo>
                    <a:pt x="613109" y="158133"/>
                  </a:lnTo>
                  <a:lnTo>
                    <a:pt x="645256" y="190228"/>
                  </a:lnTo>
                  <a:lnTo>
                    <a:pt x="676631" y="222478"/>
                  </a:lnTo>
                  <a:lnTo>
                    <a:pt x="707234" y="254884"/>
                  </a:lnTo>
                  <a:lnTo>
                    <a:pt x="737065" y="287446"/>
                  </a:lnTo>
                  <a:lnTo>
                    <a:pt x="766125" y="320164"/>
                  </a:lnTo>
                  <a:lnTo>
                    <a:pt x="794413" y="353038"/>
                  </a:lnTo>
                  <a:lnTo>
                    <a:pt x="821928" y="386068"/>
                  </a:lnTo>
                  <a:lnTo>
                    <a:pt x="848672" y="419254"/>
                  </a:lnTo>
                  <a:lnTo>
                    <a:pt x="874645" y="452595"/>
                  </a:lnTo>
                  <a:lnTo>
                    <a:pt x="899845" y="486093"/>
                  </a:lnTo>
                  <a:lnTo>
                    <a:pt x="924274" y="519746"/>
                  </a:lnTo>
                  <a:lnTo>
                    <a:pt x="947930" y="553555"/>
                  </a:lnTo>
                  <a:lnTo>
                    <a:pt x="970815" y="587520"/>
                  </a:lnTo>
                  <a:lnTo>
                    <a:pt x="992928" y="621641"/>
                  </a:lnTo>
                  <a:lnTo>
                    <a:pt x="1014269" y="655918"/>
                  </a:lnTo>
                  <a:lnTo>
                    <a:pt x="1034838" y="690351"/>
                  </a:lnTo>
                  <a:lnTo>
                    <a:pt x="1054636" y="724940"/>
                  </a:lnTo>
                  <a:lnTo>
                    <a:pt x="1073662" y="759684"/>
                  </a:lnTo>
                  <a:lnTo>
                    <a:pt x="1091915" y="794585"/>
                  </a:lnTo>
                  <a:lnTo>
                    <a:pt x="1109397" y="829641"/>
                  </a:lnTo>
                  <a:lnTo>
                    <a:pt x="1126108" y="864853"/>
                  </a:lnTo>
                  <a:lnTo>
                    <a:pt x="1142046" y="900221"/>
                  </a:lnTo>
                  <a:lnTo>
                    <a:pt x="1157212" y="935745"/>
                  </a:lnTo>
                  <a:lnTo>
                    <a:pt x="1171607" y="971425"/>
                  </a:lnTo>
                  <a:lnTo>
                    <a:pt x="1185230" y="1007261"/>
                  </a:lnTo>
                  <a:lnTo>
                    <a:pt x="1198081" y="1043253"/>
                  </a:lnTo>
                  <a:lnTo>
                    <a:pt x="1210160" y="1079400"/>
                  </a:lnTo>
                  <a:lnTo>
                    <a:pt x="1232003" y="1152163"/>
                  </a:lnTo>
                  <a:lnTo>
                    <a:pt x="1250758" y="1225549"/>
                  </a:lnTo>
                  <a:lnTo>
                    <a:pt x="1266426" y="1299559"/>
                  </a:lnTo>
                  <a:lnTo>
                    <a:pt x="1279007" y="1374193"/>
                  </a:lnTo>
                  <a:lnTo>
                    <a:pt x="1288500" y="1449450"/>
                  </a:lnTo>
                  <a:lnTo>
                    <a:pt x="1294906" y="1525330"/>
                  </a:lnTo>
                  <a:lnTo>
                    <a:pt x="1296952" y="1563505"/>
                  </a:lnTo>
                  <a:lnTo>
                    <a:pt x="1298225" y="1601835"/>
                  </a:lnTo>
                  <a:lnTo>
                    <a:pt x="1298727" y="1640321"/>
                  </a:lnTo>
                  <a:lnTo>
                    <a:pt x="1298457" y="1678962"/>
                  </a:lnTo>
                  <a:lnTo>
                    <a:pt x="1297414" y="1717760"/>
                  </a:lnTo>
                  <a:lnTo>
                    <a:pt x="1295601" y="1756714"/>
                  </a:lnTo>
                  <a:lnTo>
                    <a:pt x="1293015" y="1795823"/>
                  </a:lnTo>
                  <a:lnTo>
                    <a:pt x="1289657" y="1835088"/>
                  </a:lnTo>
                  <a:lnTo>
                    <a:pt x="1285528" y="1874510"/>
                  </a:lnTo>
                  <a:lnTo>
                    <a:pt x="1280627" y="1914087"/>
                  </a:lnTo>
                  <a:lnTo>
                    <a:pt x="1274954" y="1953820"/>
                  </a:lnTo>
                  <a:lnTo>
                    <a:pt x="1268509" y="1993709"/>
                  </a:lnTo>
                  <a:lnTo>
                    <a:pt x="1261292" y="2033754"/>
                  </a:lnTo>
                  <a:lnTo>
                    <a:pt x="1253303" y="2073954"/>
                  </a:lnTo>
                  <a:lnTo>
                    <a:pt x="1244543" y="2114311"/>
                  </a:lnTo>
                  <a:lnTo>
                    <a:pt x="1235011" y="2154823"/>
                  </a:lnTo>
                  <a:lnTo>
                    <a:pt x="1224707" y="2195492"/>
                  </a:lnTo>
                  <a:lnTo>
                    <a:pt x="1213631" y="2236316"/>
                  </a:lnTo>
                  <a:lnTo>
                    <a:pt x="1201783" y="2277296"/>
                  </a:lnTo>
                  <a:lnTo>
                    <a:pt x="1189163" y="2318432"/>
                  </a:lnTo>
                  <a:lnTo>
                    <a:pt x="1175772" y="2359724"/>
                  </a:lnTo>
                  <a:lnTo>
                    <a:pt x="1161609" y="2401172"/>
                  </a:lnTo>
                  <a:lnTo>
                    <a:pt x="1146674" y="2442776"/>
                  </a:lnTo>
                  <a:lnTo>
                    <a:pt x="1130967" y="2484535"/>
                  </a:lnTo>
                  <a:lnTo>
                    <a:pt x="1114488" y="2526451"/>
                  </a:lnTo>
                  <a:lnTo>
                    <a:pt x="1097237" y="2568522"/>
                  </a:lnTo>
                  <a:lnTo>
                    <a:pt x="1079215" y="2610749"/>
                  </a:lnTo>
                  <a:lnTo>
                    <a:pt x="1060421" y="2653132"/>
                  </a:lnTo>
                  <a:lnTo>
                    <a:pt x="1040854" y="2695671"/>
                  </a:lnTo>
                  <a:lnTo>
                    <a:pt x="1020517" y="2738366"/>
                  </a:lnTo>
                  <a:lnTo>
                    <a:pt x="999407" y="2781217"/>
                  </a:lnTo>
                  <a:lnTo>
                    <a:pt x="977525" y="2824224"/>
                  </a:lnTo>
                  <a:lnTo>
                    <a:pt x="954872" y="2867386"/>
                  </a:lnTo>
                  <a:lnTo>
                    <a:pt x="931446" y="2910705"/>
                  </a:lnTo>
                  <a:lnTo>
                    <a:pt x="907249" y="2954179"/>
                  </a:lnTo>
                  <a:lnTo>
                    <a:pt x="882280" y="2997810"/>
                  </a:lnTo>
                  <a:lnTo>
                    <a:pt x="856540" y="3041596"/>
                  </a:lnTo>
                  <a:lnTo>
                    <a:pt x="830027" y="3085538"/>
                  </a:lnTo>
                  <a:lnTo>
                    <a:pt x="802743" y="3129636"/>
                  </a:lnTo>
                  <a:lnTo>
                    <a:pt x="774686" y="3173890"/>
                  </a:lnTo>
                  <a:lnTo>
                    <a:pt x="745858" y="3218299"/>
                  </a:lnTo>
                  <a:lnTo>
                    <a:pt x="716258" y="3262865"/>
                  </a:lnTo>
                  <a:lnTo>
                    <a:pt x="685886" y="3307586"/>
                  </a:lnTo>
                  <a:lnTo>
                    <a:pt x="654743" y="3352464"/>
                  </a:lnTo>
                  <a:lnTo>
                    <a:pt x="622827" y="3397497"/>
                  </a:lnTo>
                  <a:lnTo>
                    <a:pt x="590140" y="3442686"/>
                  </a:lnTo>
                  <a:lnTo>
                    <a:pt x="556681" y="3488031"/>
                  </a:lnTo>
                  <a:lnTo>
                    <a:pt x="522450" y="3533532"/>
                  </a:lnTo>
                  <a:lnTo>
                    <a:pt x="487447" y="3579189"/>
                  </a:lnTo>
                  <a:lnTo>
                    <a:pt x="451672" y="3625002"/>
                  </a:lnTo>
                  <a:lnTo>
                    <a:pt x="415126" y="3670970"/>
                  </a:lnTo>
                  <a:lnTo>
                    <a:pt x="377808" y="3717095"/>
                  </a:lnTo>
                  <a:lnTo>
                    <a:pt x="339718" y="3763375"/>
                  </a:lnTo>
                  <a:lnTo>
                    <a:pt x="300856" y="3809812"/>
                  </a:lnTo>
                  <a:lnTo>
                    <a:pt x="261222" y="3856404"/>
                  </a:lnTo>
                  <a:lnTo>
                    <a:pt x="220816" y="3903152"/>
                  </a:lnTo>
                  <a:lnTo>
                    <a:pt x="179639" y="3950056"/>
                  </a:lnTo>
                  <a:lnTo>
                    <a:pt x="137689" y="3997116"/>
                  </a:lnTo>
                  <a:lnTo>
                    <a:pt x="94968" y="4044331"/>
                  </a:lnTo>
                  <a:lnTo>
                    <a:pt x="51475" y="4091703"/>
                  </a:lnTo>
                  <a:lnTo>
                    <a:pt x="7210" y="4139231"/>
                  </a:lnTo>
                  <a:lnTo>
                    <a:pt x="0" y="4146838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A91CBDAB-E3C9-6B3C-1599-3D84265DECFC}"/>
                </a:ext>
              </a:extLst>
            </p:cNvPr>
            <p:cNvSpPr/>
            <p:nvPr/>
          </p:nvSpPr>
          <p:spPr>
            <a:xfrm>
              <a:off x="4949329" y="7139446"/>
              <a:ext cx="106045" cy="107950"/>
            </a:xfrm>
            <a:custGeom>
              <a:avLst/>
              <a:gdLst/>
              <a:ahLst/>
              <a:cxnLst/>
              <a:rect l="l" t="t" r="r" b="b"/>
              <a:pathLst>
                <a:path w="106045" h="107950">
                  <a:moveTo>
                    <a:pt x="32678" y="0"/>
                  </a:moveTo>
                  <a:lnTo>
                    <a:pt x="0" y="107528"/>
                  </a:lnTo>
                  <a:lnTo>
                    <a:pt x="105630" y="69154"/>
                  </a:lnTo>
                  <a:lnTo>
                    <a:pt x="32678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1EBD3C61-628B-A2D5-0073-B6F811EB8D9D}"/>
                </a:ext>
              </a:extLst>
            </p:cNvPr>
            <p:cNvSpPr/>
            <p:nvPr/>
          </p:nvSpPr>
          <p:spPr>
            <a:xfrm>
              <a:off x="4471853" y="4679774"/>
              <a:ext cx="4260215" cy="4716780"/>
            </a:xfrm>
            <a:custGeom>
              <a:avLst/>
              <a:gdLst/>
              <a:ahLst/>
              <a:cxnLst/>
              <a:rect l="l" t="t" r="r" b="b"/>
              <a:pathLst>
                <a:path w="4260215" h="4716780">
                  <a:moveTo>
                    <a:pt x="0" y="4582758"/>
                  </a:moveTo>
                  <a:lnTo>
                    <a:pt x="52135" y="4593189"/>
                  </a:lnTo>
                  <a:lnTo>
                    <a:pt x="103950" y="4603196"/>
                  </a:lnTo>
                  <a:lnTo>
                    <a:pt x="155444" y="4612779"/>
                  </a:lnTo>
                  <a:lnTo>
                    <a:pt x="206617" y="4621937"/>
                  </a:lnTo>
                  <a:lnTo>
                    <a:pt x="257469" y="4630671"/>
                  </a:lnTo>
                  <a:lnTo>
                    <a:pt x="308000" y="4638980"/>
                  </a:lnTo>
                  <a:lnTo>
                    <a:pt x="358210" y="4646865"/>
                  </a:lnTo>
                  <a:lnTo>
                    <a:pt x="408099" y="4654326"/>
                  </a:lnTo>
                  <a:lnTo>
                    <a:pt x="457667" y="4661362"/>
                  </a:lnTo>
                  <a:lnTo>
                    <a:pt x="506913" y="4667974"/>
                  </a:lnTo>
                  <a:lnTo>
                    <a:pt x="555839" y="4674162"/>
                  </a:lnTo>
                  <a:lnTo>
                    <a:pt x="604444" y="4679925"/>
                  </a:lnTo>
                  <a:lnTo>
                    <a:pt x="652728" y="4685264"/>
                  </a:lnTo>
                  <a:lnTo>
                    <a:pt x="700691" y="4690179"/>
                  </a:lnTo>
                  <a:lnTo>
                    <a:pt x="748333" y="4694669"/>
                  </a:lnTo>
                  <a:lnTo>
                    <a:pt x="795654" y="4698734"/>
                  </a:lnTo>
                  <a:lnTo>
                    <a:pt x="842654" y="4702376"/>
                  </a:lnTo>
                  <a:lnTo>
                    <a:pt x="889333" y="4705593"/>
                  </a:lnTo>
                  <a:lnTo>
                    <a:pt x="935691" y="4708385"/>
                  </a:lnTo>
                  <a:lnTo>
                    <a:pt x="981728" y="4710754"/>
                  </a:lnTo>
                  <a:lnTo>
                    <a:pt x="1027444" y="4712697"/>
                  </a:lnTo>
                  <a:lnTo>
                    <a:pt x="1072839" y="4714217"/>
                  </a:lnTo>
                  <a:lnTo>
                    <a:pt x="1117913" y="4715312"/>
                  </a:lnTo>
                  <a:lnTo>
                    <a:pt x="1162666" y="4715983"/>
                  </a:lnTo>
                  <a:lnTo>
                    <a:pt x="1207098" y="4716229"/>
                  </a:lnTo>
                  <a:lnTo>
                    <a:pt x="1251209" y="4716051"/>
                  </a:lnTo>
                  <a:lnTo>
                    <a:pt x="1294999" y="4715448"/>
                  </a:lnTo>
                  <a:lnTo>
                    <a:pt x="1338468" y="4714421"/>
                  </a:lnTo>
                  <a:lnTo>
                    <a:pt x="1381616" y="4712970"/>
                  </a:lnTo>
                  <a:lnTo>
                    <a:pt x="1424443" y="4711095"/>
                  </a:lnTo>
                  <a:lnTo>
                    <a:pt x="1466949" y="4708795"/>
                  </a:lnTo>
                  <a:lnTo>
                    <a:pt x="1509135" y="4706070"/>
                  </a:lnTo>
                  <a:lnTo>
                    <a:pt x="1550999" y="4702922"/>
                  </a:lnTo>
                  <a:lnTo>
                    <a:pt x="1592542" y="4699349"/>
                  </a:lnTo>
                  <a:lnTo>
                    <a:pt x="1633764" y="4695351"/>
                  </a:lnTo>
                  <a:lnTo>
                    <a:pt x="1674665" y="4690929"/>
                  </a:lnTo>
                  <a:lnTo>
                    <a:pt x="1715245" y="4686083"/>
                  </a:lnTo>
                  <a:lnTo>
                    <a:pt x="1755504" y="4680812"/>
                  </a:lnTo>
                  <a:lnTo>
                    <a:pt x="1795442" y="4675117"/>
                  </a:lnTo>
                  <a:lnTo>
                    <a:pt x="1835059" y="4668998"/>
                  </a:lnTo>
                  <a:lnTo>
                    <a:pt x="1874355" y="4662454"/>
                  </a:lnTo>
                  <a:lnTo>
                    <a:pt x="1913331" y="4655486"/>
                  </a:lnTo>
                  <a:lnTo>
                    <a:pt x="1951985" y="4648094"/>
                  </a:lnTo>
                  <a:lnTo>
                    <a:pt x="1990318" y="4640277"/>
                  </a:lnTo>
                  <a:lnTo>
                    <a:pt x="2028330" y="4632036"/>
                  </a:lnTo>
                  <a:lnTo>
                    <a:pt x="2066021" y="4623370"/>
                  </a:lnTo>
                  <a:lnTo>
                    <a:pt x="2103391" y="4614280"/>
                  </a:lnTo>
                  <a:lnTo>
                    <a:pt x="2140440" y="4604765"/>
                  </a:lnTo>
                  <a:lnTo>
                    <a:pt x="2213576" y="4584464"/>
                  </a:lnTo>
                  <a:lnTo>
                    <a:pt x="2285427" y="4562464"/>
                  </a:lnTo>
                  <a:lnTo>
                    <a:pt x="2355995" y="4538767"/>
                  </a:lnTo>
                  <a:lnTo>
                    <a:pt x="2425278" y="4513373"/>
                  </a:lnTo>
                  <a:lnTo>
                    <a:pt x="2493278" y="4486281"/>
                  </a:lnTo>
                  <a:lnTo>
                    <a:pt x="2559993" y="4457491"/>
                  </a:lnTo>
                  <a:lnTo>
                    <a:pt x="2625425" y="4427004"/>
                  </a:lnTo>
                  <a:lnTo>
                    <a:pt x="2689572" y="4394820"/>
                  </a:lnTo>
                  <a:lnTo>
                    <a:pt x="2752436" y="4360938"/>
                  </a:lnTo>
                  <a:lnTo>
                    <a:pt x="2814015" y="4325358"/>
                  </a:lnTo>
                  <a:lnTo>
                    <a:pt x="2874311" y="4288081"/>
                  </a:lnTo>
                  <a:lnTo>
                    <a:pt x="2933322" y="4249106"/>
                  </a:lnTo>
                  <a:lnTo>
                    <a:pt x="2991050" y="4208434"/>
                  </a:lnTo>
                  <a:lnTo>
                    <a:pt x="3047494" y="4166065"/>
                  </a:lnTo>
                  <a:lnTo>
                    <a:pt x="3102654" y="4121997"/>
                  </a:lnTo>
                  <a:lnTo>
                    <a:pt x="3156529" y="4076233"/>
                  </a:lnTo>
                  <a:lnTo>
                    <a:pt x="3209121" y="4028771"/>
                  </a:lnTo>
                  <a:lnTo>
                    <a:pt x="3260429" y="3979611"/>
                  </a:lnTo>
                  <a:lnTo>
                    <a:pt x="3310453" y="3928754"/>
                  </a:lnTo>
                  <a:lnTo>
                    <a:pt x="3359192" y="3876199"/>
                  </a:lnTo>
                  <a:lnTo>
                    <a:pt x="3406648" y="3821947"/>
                  </a:lnTo>
                  <a:lnTo>
                    <a:pt x="3452820" y="3765997"/>
                  </a:lnTo>
                  <a:lnTo>
                    <a:pt x="3497708" y="3708350"/>
                  </a:lnTo>
                  <a:lnTo>
                    <a:pt x="3541312" y="3649005"/>
                  </a:lnTo>
                  <a:lnTo>
                    <a:pt x="3583632" y="3587963"/>
                  </a:lnTo>
                  <a:lnTo>
                    <a:pt x="3624668" y="3525223"/>
                  </a:lnTo>
                  <a:lnTo>
                    <a:pt x="3664420" y="3460786"/>
                  </a:lnTo>
                  <a:lnTo>
                    <a:pt x="3683815" y="3427931"/>
                  </a:lnTo>
                  <a:lnTo>
                    <a:pt x="3702888" y="3394651"/>
                  </a:lnTo>
                  <a:lnTo>
                    <a:pt x="3721641" y="3360947"/>
                  </a:lnTo>
                  <a:lnTo>
                    <a:pt x="3740072" y="3326819"/>
                  </a:lnTo>
                  <a:lnTo>
                    <a:pt x="3758183" y="3292266"/>
                  </a:lnTo>
                  <a:lnTo>
                    <a:pt x="3775972" y="3257289"/>
                  </a:lnTo>
                  <a:lnTo>
                    <a:pt x="3793441" y="3221887"/>
                  </a:lnTo>
                  <a:lnTo>
                    <a:pt x="3810588" y="3186062"/>
                  </a:lnTo>
                  <a:lnTo>
                    <a:pt x="3827415" y="3149811"/>
                  </a:lnTo>
                  <a:lnTo>
                    <a:pt x="3843921" y="3113137"/>
                  </a:lnTo>
                  <a:lnTo>
                    <a:pt x="3860105" y="3076038"/>
                  </a:lnTo>
                  <a:lnTo>
                    <a:pt x="3875969" y="3038514"/>
                  </a:lnTo>
                  <a:lnTo>
                    <a:pt x="3891511" y="3000567"/>
                  </a:lnTo>
                  <a:lnTo>
                    <a:pt x="3906733" y="2962194"/>
                  </a:lnTo>
                  <a:lnTo>
                    <a:pt x="3921634" y="2923398"/>
                  </a:lnTo>
                  <a:lnTo>
                    <a:pt x="3936213" y="2884177"/>
                  </a:lnTo>
                  <a:lnTo>
                    <a:pt x="3950472" y="2844532"/>
                  </a:lnTo>
                  <a:lnTo>
                    <a:pt x="3964409" y="2804462"/>
                  </a:lnTo>
                  <a:lnTo>
                    <a:pt x="3978026" y="2763968"/>
                  </a:lnTo>
                  <a:lnTo>
                    <a:pt x="3991322" y="2723050"/>
                  </a:lnTo>
                  <a:lnTo>
                    <a:pt x="4004296" y="2681707"/>
                  </a:lnTo>
                  <a:lnTo>
                    <a:pt x="4016950" y="2639940"/>
                  </a:lnTo>
                  <a:lnTo>
                    <a:pt x="4029283" y="2597748"/>
                  </a:lnTo>
                  <a:lnTo>
                    <a:pt x="4041294" y="2555132"/>
                  </a:lnTo>
                  <a:lnTo>
                    <a:pt x="4052985" y="2512092"/>
                  </a:lnTo>
                  <a:lnTo>
                    <a:pt x="4064355" y="2468627"/>
                  </a:lnTo>
                  <a:lnTo>
                    <a:pt x="4075403" y="2424738"/>
                  </a:lnTo>
                  <a:lnTo>
                    <a:pt x="4086131" y="2380425"/>
                  </a:lnTo>
                  <a:lnTo>
                    <a:pt x="4096538" y="2335687"/>
                  </a:lnTo>
                  <a:lnTo>
                    <a:pt x="4106623" y="2290525"/>
                  </a:lnTo>
                  <a:lnTo>
                    <a:pt x="4116388" y="2244938"/>
                  </a:lnTo>
                  <a:lnTo>
                    <a:pt x="4125832" y="2198927"/>
                  </a:lnTo>
                  <a:lnTo>
                    <a:pt x="4134955" y="2152492"/>
                  </a:lnTo>
                  <a:lnTo>
                    <a:pt x="4143756" y="2105632"/>
                  </a:lnTo>
                  <a:lnTo>
                    <a:pt x="4152237" y="2058348"/>
                  </a:lnTo>
                  <a:lnTo>
                    <a:pt x="4160397" y="2010640"/>
                  </a:lnTo>
                  <a:lnTo>
                    <a:pt x="4168235" y="1962507"/>
                  </a:lnTo>
                  <a:lnTo>
                    <a:pt x="4175753" y="1913950"/>
                  </a:lnTo>
                  <a:lnTo>
                    <a:pt x="4182950" y="1864968"/>
                  </a:lnTo>
                  <a:lnTo>
                    <a:pt x="4189826" y="1815562"/>
                  </a:lnTo>
                  <a:lnTo>
                    <a:pt x="4196381" y="1765732"/>
                  </a:lnTo>
                  <a:lnTo>
                    <a:pt x="4202614" y="1715477"/>
                  </a:lnTo>
                  <a:lnTo>
                    <a:pt x="4208527" y="1664798"/>
                  </a:lnTo>
                  <a:lnTo>
                    <a:pt x="4214119" y="1613694"/>
                  </a:lnTo>
                  <a:lnTo>
                    <a:pt x="4219390" y="1562167"/>
                  </a:lnTo>
                  <a:lnTo>
                    <a:pt x="4224340" y="1510214"/>
                  </a:lnTo>
                  <a:lnTo>
                    <a:pt x="4228968" y="1457838"/>
                  </a:lnTo>
                  <a:lnTo>
                    <a:pt x="4233276" y="1405037"/>
                  </a:lnTo>
                  <a:lnTo>
                    <a:pt x="4237263" y="1351811"/>
                  </a:lnTo>
                  <a:lnTo>
                    <a:pt x="4240929" y="1298162"/>
                  </a:lnTo>
                  <a:lnTo>
                    <a:pt x="4244274" y="1244087"/>
                  </a:lnTo>
                  <a:lnTo>
                    <a:pt x="4247297" y="1189589"/>
                  </a:lnTo>
                  <a:lnTo>
                    <a:pt x="4250000" y="1134666"/>
                  </a:lnTo>
                  <a:lnTo>
                    <a:pt x="4252382" y="1079319"/>
                  </a:lnTo>
                  <a:lnTo>
                    <a:pt x="4254443" y="1023547"/>
                  </a:lnTo>
                  <a:lnTo>
                    <a:pt x="4256183" y="967351"/>
                  </a:lnTo>
                  <a:lnTo>
                    <a:pt x="4257602" y="910731"/>
                  </a:lnTo>
                  <a:lnTo>
                    <a:pt x="4258700" y="853686"/>
                  </a:lnTo>
                  <a:lnTo>
                    <a:pt x="4259477" y="796217"/>
                  </a:lnTo>
                  <a:lnTo>
                    <a:pt x="4259932" y="738323"/>
                  </a:lnTo>
                  <a:lnTo>
                    <a:pt x="4260067" y="680005"/>
                  </a:lnTo>
                  <a:lnTo>
                    <a:pt x="4259881" y="621263"/>
                  </a:lnTo>
                  <a:lnTo>
                    <a:pt x="4259374" y="562096"/>
                  </a:lnTo>
                  <a:lnTo>
                    <a:pt x="4258546" y="502505"/>
                  </a:lnTo>
                  <a:lnTo>
                    <a:pt x="4257397" y="442490"/>
                  </a:lnTo>
                  <a:lnTo>
                    <a:pt x="4255927" y="382050"/>
                  </a:lnTo>
                  <a:lnTo>
                    <a:pt x="4254136" y="321186"/>
                  </a:lnTo>
                  <a:lnTo>
                    <a:pt x="4252024" y="259897"/>
                  </a:lnTo>
                  <a:lnTo>
                    <a:pt x="4249591" y="198184"/>
                  </a:lnTo>
                  <a:lnTo>
                    <a:pt x="4246837" y="136047"/>
                  </a:lnTo>
                  <a:lnTo>
                    <a:pt x="4243762" y="73485"/>
                  </a:lnTo>
                  <a:lnTo>
                    <a:pt x="4240366" y="10499"/>
                  </a:lnTo>
                  <a:lnTo>
                    <a:pt x="4239736" y="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87225BF9-31E6-9400-4611-F27219A68791}"/>
                </a:ext>
              </a:extLst>
            </p:cNvPr>
            <p:cNvSpPr/>
            <p:nvPr/>
          </p:nvSpPr>
          <p:spPr>
            <a:xfrm>
              <a:off x="8662045" y="4589886"/>
              <a:ext cx="100965" cy="103505"/>
            </a:xfrm>
            <a:custGeom>
              <a:avLst/>
              <a:gdLst/>
              <a:ahLst/>
              <a:cxnLst/>
              <a:rect l="l" t="t" r="r" b="b"/>
              <a:pathLst>
                <a:path w="100965" h="103504">
                  <a:moveTo>
                    <a:pt x="44153" y="0"/>
                  </a:moveTo>
                  <a:lnTo>
                    <a:pt x="0" y="103348"/>
                  </a:lnTo>
                  <a:lnTo>
                    <a:pt x="100340" y="97331"/>
                  </a:lnTo>
                  <a:lnTo>
                    <a:pt x="44153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1" name="object 61">
            <a:extLst>
              <a:ext uri="{FF2B5EF4-FFF2-40B4-BE49-F238E27FC236}">
                <a16:creationId xmlns:a16="http://schemas.microsoft.com/office/drawing/2014/main" id="{E3897F91-9D30-6F79-BBC1-B95E95648211}"/>
              </a:ext>
            </a:extLst>
          </p:cNvPr>
          <p:cNvSpPr txBox="1"/>
          <p:nvPr/>
        </p:nvSpPr>
        <p:spPr>
          <a:xfrm>
            <a:off x="16908439" y="3674065"/>
            <a:ext cx="2211070" cy="1107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140">
              <a:lnSpc>
                <a:spcPct val="126699"/>
              </a:lnSpc>
              <a:spcBef>
                <a:spcPts val="95"/>
              </a:spcBef>
            </a:pP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Implicit</a:t>
            </a:r>
            <a:r>
              <a:rPr sz="2950" spc="73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(in</a:t>
            </a:r>
            <a:r>
              <a:rPr sz="2950" spc="-19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metadata)</a:t>
            </a:r>
            <a:endParaRPr sz="29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0ECE0013-11D4-6059-3318-83842E40032E}"/>
              </a:ext>
            </a:extLst>
          </p:cNvPr>
          <p:cNvSpPr txBox="1"/>
          <p:nvPr/>
        </p:nvSpPr>
        <p:spPr>
          <a:xfrm>
            <a:off x="15655428" y="6305744"/>
            <a:ext cx="3736975" cy="1097915"/>
          </a:xfrm>
          <a:prstGeom prst="rect">
            <a:avLst/>
          </a:prstGeom>
          <a:solidFill>
            <a:srgbClr val="ED220D">
              <a:alpha val="19999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80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20ED846-C4AE-5B11-721A-B7C75BECC31E}"/>
              </a:ext>
            </a:extLst>
          </p:cNvPr>
          <p:cNvSpPr txBox="1"/>
          <p:nvPr/>
        </p:nvSpPr>
        <p:spPr>
          <a:xfrm>
            <a:off x="13729709" y="9500851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3DD68F43-A0F2-9B9F-05BC-044C8C9464C4}"/>
              </a:ext>
            </a:extLst>
          </p:cNvPr>
          <p:cNvSpPr txBox="1"/>
          <p:nvPr/>
        </p:nvSpPr>
        <p:spPr>
          <a:xfrm>
            <a:off x="12659427" y="9518934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605B5E58-D57C-6209-0BAD-81DC23C9FB6A}"/>
              </a:ext>
            </a:extLst>
          </p:cNvPr>
          <p:cNvSpPr txBox="1"/>
          <p:nvPr/>
        </p:nvSpPr>
        <p:spPr>
          <a:xfrm>
            <a:off x="1650124" y="8307728"/>
            <a:ext cx="3197860" cy="919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Valence</a:t>
            </a:r>
            <a:r>
              <a:rPr sz="1800" spc="-6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path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950" spc="-8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(-</a:t>
            </a:r>
            <a:r>
              <a:rPr sz="395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1)</a:t>
            </a:r>
            <a:r>
              <a:rPr sz="3950" spc="-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x</a:t>
            </a:r>
            <a:r>
              <a:rPr sz="3950" spc="-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spc="-10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(+1)</a:t>
            </a:r>
            <a:r>
              <a:rPr sz="3950" spc="-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=</a:t>
            </a:r>
            <a:r>
              <a:rPr sz="3950" spc="-7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1</a:t>
            </a:r>
            <a:endParaRPr sz="39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912B1A03-09AB-EBBE-431D-A3C89C9B9DEE}"/>
              </a:ext>
            </a:extLst>
          </p:cNvPr>
          <p:cNvSpPr/>
          <p:nvPr/>
        </p:nvSpPr>
        <p:spPr>
          <a:xfrm>
            <a:off x="5736965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39" h="883285">
                <a:moveTo>
                  <a:pt x="326642" y="0"/>
                </a:moveTo>
                <a:lnTo>
                  <a:pt x="326642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2" y="582671"/>
                </a:lnTo>
                <a:lnTo>
                  <a:pt x="326642" y="882836"/>
                </a:lnTo>
                <a:lnTo>
                  <a:pt x="738842" y="441417"/>
                </a:lnTo>
                <a:lnTo>
                  <a:pt x="326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C0A41813-F97F-CE0C-4CE7-2015B5D74844}"/>
              </a:ext>
            </a:extLst>
          </p:cNvPr>
          <p:cNvSpPr/>
          <p:nvPr/>
        </p:nvSpPr>
        <p:spPr>
          <a:xfrm>
            <a:off x="10189692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46" y="0"/>
                </a:moveTo>
                <a:lnTo>
                  <a:pt x="326646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6" y="582671"/>
                </a:lnTo>
                <a:lnTo>
                  <a:pt x="326646" y="882836"/>
                </a:lnTo>
                <a:lnTo>
                  <a:pt x="738843" y="441417"/>
                </a:lnTo>
                <a:lnTo>
                  <a:pt x="3266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78D1EF33-2BF9-E10C-9BA2-F574F5D64A8F}"/>
              </a:ext>
            </a:extLst>
          </p:cNvPr>
          <p:cNvSpPr/>
          <p:nvPr/>
        </p:nvSpPr>
        <p:spPr>
          <a:xfrm>
            <a:off x="15633272" y="545041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39" y="0"/>
                </a:moveTo>
                <a:lnTo>
                  <a:pt x="326639" y="300162"/>
                </a:lnTo>
                <a:lnTo>
                  <a:pt x="0" y="300162"/>
                </a:lnTo>
                <a:lnTo>
                  <a:pt x="0" y="582671"/>
                </a:lnTo>
                <a:lnTo>
                  <a:pt x="326639" y="582671"/>
                </a:lnTo>
                <a:lnTo>
                  <a:pt x="326639" y="882835"/>
                </a:lnTo>
                <a:lnTo>
                  <a:pt x="738846" y="441416"/>
                </a:lnTo>
                <a:lnTo>
                  <a:pt x="326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B7EA525B-95DF-389F-25E1-513D702D1280}"/>
              </a:ext>
            </a:extLst>
          </p:cNvPr>
          <p:cNvSpPr/>
          <p:nvPr/>
        </p:nvSpPr>
        <p:spPr>
          <a:xfrm>
            <a:off x="11824362" y="2157916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5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08B448EF-95E9-3376-99B4-1207EF395A32}"/>
              </a:ext>
            </a:extLst>
          </p:cNvPr>
          <p:cNvSpPr txBox="1"/>
          <p:nvPr/>
        </p:nvSpPr>
        <p:spPr>
          <a:xfrm>
            <a:off x="12976245" y="2984226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74" name="object 74">
            <a:extLst>
              <a:ext uri="{FF2B5EF4-FFF2-40B4-BE49-F238E27FC236}">
                <a16:creationId xmlns:a16="http://schemas.microsoft.com/office/drawing/2014/main" id="{590AA5E8-C991-9608-8BD0-A21C7C7F5620}"/>
              </a:ext>
            </a:extLst>
          </p:cNvPr>
          <p:cNvGrpSpPr/>
          <p:nvPr/>
        </p:nvGrpSpPr>
        <p:grpSpPr>
          <a:xfrm>
            <a:off x="12508236" y="4416235"/>
            <a:ext cx="1756410" cy="1165860"/>
            <a:chOff x="12508236" y="4416235"/>
            <a:chExt cx="1756410" cy="1165860"/>
          </a:xfrm>
        </p:grpSpPr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FCFCA63A-3457-27C4-7311-212F8BFD8AC5}"/>
                </a:ext>
              </a:extLst>
            </p:cNvPr>
            <p:cNvSpPr/>
            <p:nvPr/>
          </p:nvSpPr>
          <p:spPr>
            <a:xfrm>
              <a:off x="13698450" y="449503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4"/>
                  </a:lnTo>
                  <a:lnTo>
                    <a:pt x="10317" y="144503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2" y="397978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3"/>
                  </a:lnTo>
                  <a:lnTo>
                    <a:pt x="397978" y="100914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ED22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7523096C-7EBD-2A66-2329-9C3CAD573609}"/>
                </a:ext>
              </a:extLst>
            </p:cNvPr>
            <p:cNvSpPr/>
            <p:nvPr/>
          </p:nvSpPr>
          <p:spPr>
            <a:xfrm>
              <a:off x="12565367" y="5004073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0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4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4"/>
                  </a:lnTo>
                  <a:lnTo>
                    <a:pt x="685873" y="249951"/>
                  </a:lnTo>
                  <a:lnTo>
                    <a:pt x="695976" y="216301"/>
                  </a:lnTo>
                  <a:lnTo>
                    <a:pt x="695976" y="182252"/>
                  </a:lnTo>
                  <a:lnTo>
                    <a:pt x="665666" y="116149"/>
                  </a:lnTo>
                  <a:lnTo>
                    <a:pt x="635357" y="85690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7E2AC131-AE80-A81C-0B13-866FF36415FC}"/>
                </a:ext>
              </a:extLst>
            </p:cNvPr>
            <p:cNvSpPr/>
            <p:nvPr/>
          </p:nvSpPr>
          <p:spPr>
            <a:xfrm>
              <a:off x="13074366" y="4705240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10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4F98B2BE-4B76-679B-CCFD-A7D40210FB19}"/>
                </a:ext>
              </a:extLst>
            </p:cNvPr>
            <p:cNvSpPr/>
            <p:nvPr/>
          </p:nvSpPr>
          <p:spPr>
            <a:xfrm>
              <a:off x="13590947" y="465712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5CF67DA5-10F3-3CCE-FE84-3AC186D5FEE8}"/>
                </a:ext>
              </a:extLst>
            </p:cNvPr>
            <p:cNvSpPr/>
            <p:nvPr/>
          </p:nvSpPr>
          <p:spPr>
            <a:xfrm>
              <a:off x="12518714" y="4426713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>
            <a:extLst>
              <a:ext uri="{FF2B5EF4-FFF2-40B4-BE49-F238E27FC236}">
                <a16:creationId xmlns:a16="http://schemas.microsoft.com/office/drawing/2014/main" id="{AEE14070-B387-CAA7-59E6-BDF2222FAAED}"/>
              </a:ext>
            </a:extLst>
          </p:cNvPr>
          <p:cNvSpPr txBox="1"/>
          <p:nvPr/>
        </p:nvSpPr>
        <p:spPr>
          <a:xfrm>
            <a:off x="13708598" y="4611874"/>
            <a:ext cx="394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5786527C-54B9-198A-1FA2-C1B9ACB13C07}"/>
              </a:ext>
            </a:extLst>
          </p:cNvPr>
          <p:cNvSpPr txBox="1"/>
          <p:nvPr/>
        </p:nvSpPr>
        <p:spPr>
          <a:xfrm>
            <a:off x="12696431" y="4383284"/>
            <a:ext cx="579120" cy="99377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3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150" spc="-25" dirty="0">
                <a:latin typeface="Arial MT"/>
                <a:cs typeface="Arial MT"/>
              </a:rPr>
              <a:t>Us</a:t>
            </a:r>
            <a:endParaRPr sz="2150" dirty="0">
              <a:latin typeface="Arial MT"/>
              <a:cs typeface="Arial MT"/>
            </a:endParaRPr>
          </a:p>
        </p:txBody>
      </p:sp>
      <p:grpSp>
        <p:nvGrpSpPr>
          <p:cNvPr id="82" name="object 82">
            <a:extLst>
              <a:ext uri="{FF2B5EF4-FFF2-40B4-BE49-F238E27FC236}">
                <a16:creationId xmlns:a16="http://schemas.microsoft.com/office/drawing/2014/main" id="{BBE6D40E-68A3-BABD-5277-63712EA5CEB5}"/>
              </a:ext>
            </a:extLst>
          </p:cNvPr>
          <p:cNvGrpSpPr/>
          <p:nvPr/>
        </p:nvGrpSpPr>
        <p:grpSpPr>
          <a:xfrm>
            <a:off x="10168761" y="5101414"/>
            <a:ext cx="2815590" cy="2873375"/>
            <a:chOff x="10168761" y="5101414"/>
            <a:chExt cx="2815590" cy="2873375"/>
          </a:xfrm>
        </p:grpSpPr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996D00B1-BC99-4021-66D0-1AA530E8F58D}"/>
                </a:ext>
              </a:extLst>
            </p:cNvPr>
            <p:cNvSpPr/>
            <p:nvPr/>
          </p:nvSpPr>
          <p:spPr>
            <a:xfrm>
              <a:off x="10179238" y="5557180"/>
              <a:ext cx="2755900" cy="2341880"/>
            </a:xfrm>
            <a:custGeom>
              <a:avLst/>
              <a:gdLst/>
              <a:ahLst/>
              <a:cxnLst/>
              <a:rect l="l" t="t" r="r" b="b"/>
              <a:pathLst>
                <a:path w="2755900" h="2341879">
                  <a:moveTo>
                    <a:pt x="0" y="0"/>
                  </a:moveTo>
                  <a:lnTo>
                    <a:pt x="53839" y="31184"/>
                  </a:lnTo>
                  <a:lnTo>
                    <a:pt x="107239" y="62403"/>
                  </a:lnTo>
                  <a:lnTo>
                    <a:pt x="160197" y="93656"/>
                  </a:lnTo>
                  <a:lnTo>
                    <a:pt x="212715" y="124943"/>
                  </a:lnTo>
                  <a:lnTo>
                    <a:pt x="264792" y="156265"/>
                  </a:lnTo>
                  <a:lnTo>
                    <a:pt x="316428" y="187620"/>
                  </a:lnTo>
                  <a:lnTo>
                    <a:pt x="367624" y="219010"/>
                  </a:lnTo>
                  <a:lnTo>
                    <a:pt x="418379" y="250434"/>
                  </a:lnTo>
                  <a:lnTo>
                    <a:pt x="468693" y="281892"/>
                  </a:lnTo>
                  <a:lnTo>
                    <a:pt x="518566" y="313384"/>
                  </a:lnTo>
                  <a:lnTo>
                    <a:pt x="567999" y="344910"/>
                  </a:lnTo>
                  <a:lnTo>
                    <a:pt x="616991" y="376470"/>
                  </a:lnTo>
                  <a:lnTo>
                    <a:pt x="665543" y="408065"/>
                  </a:lnTo>
                  <a:lnTo>
                    <a:pt x="713653" y="439693"/>
                  </a:lnTo>
                  <a:lnTo>
                    <a:pt x="761323" y="471356"/>
                  </a:lnTo>
                  <a:lnTo>
                    <a:pt x="808553" y="503053"/>
                  </a:lnTo>
                  <a:lnTo>
                    <a:pt x="855341" y="534784"/>
                  </a:lnTo>
                  <a:lnTo>
                    <a:pt x="901689" y="566550"/>
                  </a:lnTo>
                  <a:lnTo>
                    <a:pt x="947596" y="598349"/>
                  </a:lnTo>
                  <a:lnTo>
                    <a:pt x="993063" y="630183"/>
                  </a:lnTo>
                  <a:lnTo>
                    <a:pt x="1038089" y="662050"/>
                  </a:lnTo>
                  <a:lnTo>
                    <a:pt x="1082674" y="693952"/>
                  </a:lnTo>
                  <a:lnTo>
                    <a:pt x="1126818" y="725888"/>
                  </a:lnTo>
                  <a:lnTo>
                    <a:pt x="1170522" y="757858"/>
                  </a:lnTo>
                  <a:lnTo>
                    <a:pt x="1213785" y="789862"/>
                  </a:lnTo>
                  <a:lnTo>
                    <a:pt x="1256607" y="821901"/>
                  </a:lnTo>
                  <a:lnTo>
                    <a:pt x="1298988" y="853973"/>
                  </a:lnTo>
                  <a:lnTo>
                    <a:pt x="1340929" y="886080"/>
                  </a:lnTo>
                  <a:lnTo>
                    <a:pt x="1382429" y="918221"/>
                  </a:lnTo>
                  <a:lnTo>
                    <a:pt x="1423489" y="950396"/>
                  </a:lnTo>
                  <a:lnTo>
                    <a:pt x="1464107" y="982605"/>
                  </a:lnTo>
                  <a:lnTo>
                    <a:pt x="1504285" y="1014848"/>
                  </a:lnTo>
                  <a:lnTo>
                    <a:pt x="1544023" y="1047126"/>
                  </a:lnTo>
                  <a:lnTo>
                    <a:pt x="1583319" y="1079438"/>
                  </a:lnTo>
                  <a:lnTo>
                    <a:pt x="1622175" y="1111783"/>
                  </a:lnTo>
                  <a:lnTo>
                    <a:pt x="1660590" y="1144163"/>
                  </a:lnTo>
                  <a:lnTo>
                    <a:pt x="1698565" y="1176577"/>
                  </a:lnTo>
                  <a:lnTo>
                    <a:pt x="1736098" y="1209025"/>
                  </a:lnTo>
                  <a:lnTo>
                    <a:pt x="1773191" y="1241508"/>
                  </a:lnTo>
                  <a:lnTo>
                    <a:pt x="1809844" y="1274024"/>
                  </a:lnTo>
                  <a:lnTo>
                    <a:pt x="1846055" y="1306575"/>
                  </a:lnTo>
                  <a:lnTo>
                    <a:pt x="1881826" y="1339160"/>
                  </a:lnTo>
                  <a:lnTo>
                    <a:pt x="1917157" y="1371778"/>
                  </a:lnTo>
                  <a:lnTo>
                    <a:pt x="1952046" y="1404432"/>
                  </a:lnTo>
                  <a:lnTo>
                    <a:pt x="1986495" y="1437119"/>
                  </a:lnTo>
                  <a:lnTo>
                    <a:pt x="2020503" y="1469840"/>
                  </a:lnTo>
                  <a:lnTo>
                    <a:pt x="2054070" y="1502596"/>
                  </a:lnTo>
                  <a:lnTo>
                    <a:pt x="2087197" y="1535385"/>
                  </a:lnTo>
                  <a:lnTo>
                    <a:pt x="2119883" y="1568209"/>
                  </a:lnTo>
                  <a:lnTo>
                    <a:pt x="2152128" y="1601067"/>
                  </a:lnTo>
                  <a:lnTo>
                    <a:pt x="2183933" y="1633959"/>
                  </a:lnTo>
                  <a:lnTo>
                    <a:pt x="2215297" y="1666885"/>
                  </a:lnTo>
                  <a:lnTo>
                    <a:pt x="2246220" y="1699846"/>
                  </a:lnTo>
                  <a:lnTo>
                    <a:pt x="2276702" y="1732840"/>
                  </a:lnTo>
                  <a:lnTo>
                    <a:pt x="2306744" y="1765869"/>
                  </a:lnTo>
                  <a:lnTo>
                    <a:pt x="2336345" y="1798932"/>
                  </a:lnTo>
                  <a:lnTo>
                    <a:pt x="2365505" y="1832029"/>
                  </a:lnTo>
                  <a:lnTo>
                    <a:pt x="2394225" y="1865160"/>
                  </a:lnTo>
                  <a:lnTo>
                    <a:pt x="2422504" y="1898325"/>
                  </a:lnTo>
                  <a:lnTo>
                    <a:pt x="2450342" y="1931524"/>
                  </a:lnTo>
                  <a:lnTo>
                    <a:pt x="2477740" y="1964758"/>
                  </a:lnTo>
                  <a:lnTo>
                    <a:pt x="2504697" y="1998026"/>
                  </a:lnTo>
                  <a:lnTo>
                    <a:pt x="2531213" y="2031328"/>
                  </a:lnTo>
                  <a:lnTo>
                    <a:pt x="2557288" y="2064664"/>
                  </a:lnTo>
                  <a:lnTo>
                    <a:pt x="2582923" y="2098034"/>
                  </a:lnTo>
                  <a:lnTo>
                    <a:pt x="2608117" y="2131438"/>
                  </a:lnTo>
                  <a:lnTo>
                    <a:pt x="2632870" y="2164876"/>
                  </a:lnTo>
                  <a:lnTo>
                    <a:pt x="2657183" y="2198349"/>
                  </a:lnTo>
                  <a:lnTo>
                    <a:pt x="2681054" y="2231856"/>
                  </a:lnTo>
                  <a:lnTo>
                    <a:pt x="2704486" y="2265397"/>
                  </a:lnTo>
                  <a:lnTo>
                    <a:pt x="2727476" y="2298972"/>
                  </a:lnTo>
                  <a:lnTo>
                    <a:pt x="2750026" y="2332581"/>
                  </a:lnTo>
                  <a:lnTo>
                    <a:pt x="2755743" y="234142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6C51E57D-44A7-8C62-99F5-F9FB15430F44}"/>
                </a:ext>
              </a:extLst>
            </p:cNvPr>
            <p:cNvSpPr/>
            <p:nvPr/>
          </p:nvSpPr>
          <p:spPr>
            <a:xfrm>
              <a:off x="12887094" y="7862513"/>
              <a:ext cx="97155" cy="111760"/>
            </a:xfrm>
            <a:custGeom>
              <a:avLst/>
              <a:gdLst/>
              <a:ahLst/>
              <a:cxnLst/>
              <a:rect l="l" t="t" r="r" b="b"/>
              <a:pathLst>
                <a:path w="97154" h="111759">
                  <a:moveTo>
                    <a:pt x="84405" y="0"/>
                  </a:moveTo>
                  <a:lnTo>
                    <a:pt x="0" y="54591"/>
                  </a:lnTo>
                  <a:lnTo>
                    <a:pt x="96792" y="111700"/>
                  </a:lnTo>
                  <a:lnTo>
                    <a:pt x="8440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209368F5-89C5-EA8B-3F52-14290C88E036}"/>
                </a:ext>
              </a:extLst>
            </p:cNvPr>
            <p:cNvSpPr/>
            <p:nvPr/>
          </p:nvSpPr>
          <p:spPr>
            <a:xfrm>
              <a:off x="10414472" y="5142531"/>
              <a:ext cx="1582420" cy="241935"/>
            </a:xfrm>
            <a:custGeom>
              <a:avLst/>
              <a:gdLst/>
              <a:ahLst/>
              <a:cxnLst/>
              <a:rect l="l" t="t" r="r" b="b"/>
              <a:pathLst>
                <a:path w="1582420" h="241935">
                  <a:moveTo>
                    <a:pt x="0" y="214130"/>
                  </a:moveTo>
                  <a:lnTo>
                    <a:pt x="53491" y="220471"/>
                  </a:lnTo>
                  <a:lnTo>
                    <a:pt x="106703" y="225979"/>
                  </a:lnTo>
                  <a:lnTo>
                    <a:pt x="159634" y="230656"/>
                  </a:lnTo>
                  <a:lnTo>
                    <a:pt x="212286" y="234501"/>
                  </a:lnTo>
                  <a:lnTo>
                    <a:pt x="264658" y="237514"/>
                  </a:lnTo>
                  <a:lnTo>
                    <a:pt x="316750" y="239696"/>
                  </a:lnTo>
                  <a:lnTo>
                    <a:pt x="368562" y="241045"/>
                  </a:lnTo>
                  <a:lnTo>
                    <a:pt x="420094" y="241563"/>
                  </a:lnTo>
                  <a:lnTo>
                    <a:pt x="471346" y="241249"/>
                  </a:lnTo>
                  <a:lnTo>
                    <a:pt x="522318" y="240103"/>
                  </a:lnTo>
                  <a:lnTo>
                    <a:pt x="573010" y="238126"/>
                  </a:lnTo>
                  <a:lnTo>
                    <a:pt x="623423" y="235316"/>
                  </a:lnTo>
                  <a:lnTo>
                    <a:pt x="673555" y="231675"/>
                  </a:lnTo>
                  <a:lnTo>
                    <a:pt x="723408" y="227202"/>
                  </a:lnTo>
                  <a:lnTo>
                    <a:pt x="772980" y="221897"/>
                  </a:lnTo>
                  <a:lnTo>
                    <a:pt x="822273" y="215760"/>
                  </a:lnTo>
                  <a:lnTo>
                    <a:pt x="871286" y="208791"/>
                  </a:lnTo>
                  <a:lnTo>
                    <a:pt x="920018" y="200991"/>
                  </a:lnTo>
                  <a:lnTo>
                    <a:pt x="968471" y="192359"/>
                  </a:lnTo>
                  <a:lnTo>
                    <a:pt x="1016644" y="182895"/>
                  </a:lnTo>
                  <a:lnTo>
                    <a:pt x="1064537" y="172599"/>
                  </a:lnTo>
                  <a:lnTo>
                    <a:pt x="1112150" y="161471"/>
                  </a:lnTo>
                  <a:lnTo>
                    <a:pt x="1159484" y="149512"/>
                  </a:lnTo>
                  <a:lnTo>
                    <a:pt x="1206537" y="136720"/>
                  </a:lnTo>
                  <a:lnTo>
                    <a:pt x="1253310" y="123097"/>
                  </a:lnTo>
                  <a:lnTo>
                    <a:pt x="1299804" y="108642"/>
                  </a:lnTo>
                  <a:lnTo>
                    <a:pt x="1346017" y="93356"/>
                  </a:lnTo>
                  <a:lnTo>
                    <a:pt x="1391951" y="77237"/>
                  </a:lnTo>
                  <a:lnTo>
                    <a:pt x="1437604" y="60287"/>
                  </a:lnTo>
                  <a:lnTo>
                    <a:pt x="1482978" y="42504"/>
                  </a:lnTo>
                  <a:lnTo>
                    <a:pt x="1528072" y="23890"/>
                  </a:lnTo>
                  <a:lnTo>
                    <a:pt x="1572886" y="4445"/>
                  </a:lnTo>
                  <a:lnTo>
                    <a:pt x="1582410" y="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5FAF2800-2D8E-7BE6-102B-8FBD1764AA1E}"/>
                </a:ext>
              </a:extLst>
            </p:cNvPr>
            <p:cNvSpPr/>
            <p:nvPr/>
          </p:nvSpPr>
          <p:spPr>
            <a:xfrm>
              <a:off x="11966138" y="5101414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0" y="0"/>
                  </a:moveTo>
                  <a:lnTo>
                    <a:pt x="42511" y="91089"/>
                  </a:lnTo>
                  <a:lnTo>
                    <a:pt x="112342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8" name="object 88">
            <a:extLst>
              <a:ext uri="{FF2B5EF4-FFF2-40B4-BE49-F238E27FC236}">
                <a16:creationId xmlns:a16="http://schemas.microsoft.com/office/drawing/2014/main" id="{3F925FA8-56A5-1439-1ECB-E6AE8DC5E322}"/>
              </a:ext>
            </a:extLst>
          </p:cNvPr>
          <p:cNvGrpSpPr/>
          <p:nvPr/>
        </p:nvGrpSpPr>
        <p:grpSpPr>
          <a:xfrm>
            <a:off x="724785" y="2005294"/>
            <a:ext cx="15094585" cy="3044825"/>
            <a:chOff x="724785" y="2005294"/>
            <a:chExt cx="15094585" cy="3044825"/>
          </a:xfrm>
        </p:grpSpPr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B2DE86CE-1AE0-E280-7474-BDD0BAFDE24F}"/>
                </a:ext>
              </a:extLst>
            </p:cNvPr>
            <p:cNvSpPr/>
            <p:nvPr/>
          </p:nvSpPr>
          <p:spPr>
            <a:xfrm>
              <a:off x="3254274" y="2015772"/>
              <a:ext cx="12516485" cy="3023870"/>
            </a:xfrm>
            <a:custGeom>
              <a:avLst/>
              <a:gdLst/>
              <a:ahLst/>
              <a:cxnLst/>
              <a:rect l="l" t="t" r="r" b="b"/>
              <a:pathLst>
                <a:path w="12516485" h="3023870">
                  <a:moveTo>
                    <a:pt x="0" y="3023628"/>
                  </a:moveTo>
                  <a:lnTo>
                    <a:pt x="119071" y="2970250"/>
                  </a:lnTo>
                  <a:lnTo>
                    <a:pt x="237574" y="2917348"/>
                  </a:lnTo>
                  <a:lnTo>
                    <a:pt x="355509" y="2864921"/>
                  </a:lnTo>
                  <a:lnTo>
                    <a:pt x="472877" y="2812970"/>
                  </a:lnTo>
                  <a:lnTo>
                    <a:pt x="589677" y="2761493"/>
                  </a:lnTo>
                  <a:lnTo>
                    <a:pt x="705909" y="2710493"/>
                  </a:lnTo>
                  <a:lnTo>
                    <a:pt x="821573" y="2659967"/>
                  </a:lnTo>
                  <a:lnTo>
                    <a:pt x="936669" y="2609917"/>
                  </a:lnTo>
                  <a:lnTo>
                    <a:pt x="1051198" y="2560342"/>
                  </a:lnTo>
                  <a:lnTo>
                    <a:pt x="1165159" y="2511243"/>
                  </a:lnTo>
                  <a:lnTo>
                    <a:pt x="1278551" y="2462619"/>
                  </a:lnTo>
                  <a:lnTo>
                    <a:pt x="1391377" y="2414470"/>
                  </a:lnTo>
                  <a:lnTo>
                    <a:pt x="1503634" y="2366797"/>
                  </a:lnTo>
                  <a:lnTo>
                    <a:pt x="1615323" y="2319599"/>
                  </a:lnTo>
                  <a:lnTo>
                    <a:pt x="1726445" y="2272876"/>
                  </a:lnTo>
                  <a:lnTo>
                    <a:pt x="1836999" y="2226629"/>
                  </a:lnTo>
                  <a:lnTo>
                    <a:pt x="1946985" y="2180857"/>
                  </a:lnTo>
                  <a:lnTo>
                    <a:pt x="2056403" y="2135560"/>
                  </a:lnTo>
                  <a:lnTo>
                    <a:pt x="2165253" y="2090739"/>
                  </a:lnTo>
                  <a:lnTo>
                    <a:pt x="2273536" y="2046393"/>
                  </a:lnTo>
                  <a:lnTo>
                    <a:pt x="2381251" y="2002522"/>
                  </a:lnTo>
                  <a:lnTo>
                    <a:pt x="2488398" y="1959127"/>
                  </a:lnTo>
                  <a:lnTo>
                    <a:pt x="2594977" y="1916208"/>
                  </a:lnTo>
                  <a:lnTo>
                    <a:pt x="2700988" y="1873763"/>
                  </a:lnTo>
                  <a:lnTo>
                    <a:pt x="2806432" y="1831794"/>
                  </a:lnTo>
                  <a:lnTo>
                    <a:pt x="2911307" y="1790300"/>
                  </a:lnTo>
                  <a:lnTo>
                    <a:pt x="3015615" y="1749282"/>
                  </a:lnTo>
                  <a:lnTo>
                    <a:pt x="3119355" y="1708739"/>
                  </a:lnTo>
                  <a:lnTo>
                    <a:pt x="3222528" y="1668671"/>
                  </a:lnTo>
                  <a:lnTo>
                    <a:pt x="3325132" y="1629079"/>
                  </a:lnTo>
                  <a:lnTo>
                    <a:pt x="3427169" y="1589962"/>
                  </a:lnTo>
                  <a:lnTo>
                    <a:pt x="3528637" y="1551320"/>
                  </a:lnTo>
                  <a:lnTo>
                    <a:pt x="3629538" y="1513154"/>
                  </a:lnTo>
                  <a:lnTo>
                    <a:pt x="3729872" y="1475463"/>
                  </a:lnTo>
                  <a:lnTo>
                    <a:pt x="3829637" y="1438247"/>
                  </a:lnTo>
                  <a:lnTo>
                    <a:pt x="3928834" y="1401507"/>
                  </a:lnTo>
                  <a:lnTo>
                    <a:pt x="4027464" y="1365242"/>
                  </a:lnTo>
                  <a:lnTo>
                    <a:pt x="4125526" y="1329453"/>
                  </a:lnTo>
                  <a:lnTo>
                    <a:pt x="4223020" y="1294139"/>
                  </a:lnTo>
                  <a:lnTo>
                    <a:pt x="4319946" y="1259300"/>
                  </a:lnTo>
                  <a:lnTo>
                    <a:pt x="4416305" y="1224936"/>
                  </a:lnTo>
                  <a:lnTo>
                    <a:pt x="4512096" y="1191048"/>
                  </a:lnTo>
                  <a:lnTo>
                    <a:pt x="4607318" y="1157636"/>
                  </a:lnTo>
                  <a:lnTo>
                    <a:pt x="4701973" y="1124698"/>
                  </a:lnTo>
                  <a:lnTo>
                    <a:pt x="4796061" y="1092236"/>
                  </a:lnTo>
                  <a:lnTo>
                    <a:pt x="4889580" y="1060250"/>
                  </a:lnTo>
                  <a:lnTo>
                    <a:pt x="4982532" y="1028738"/>
                  </a:lnTo>
                  <a:lnTo>
                    <a:pt x="5074915" y="997702"/>
                  </a:lnTo>
                  <a:lnTo>
                    <a:pt x="5166731" y="967142"/>
                  </a:lnTo>
                  <a:lnTo>
                    <a:pt x="5257979" y="937056"/>
                  </a:lnTo>
                  <a:lnTo>
                    <a:pt x="5348660" y="907446"/>
                  </a:lnTo>
                  <a:lnTo>
                    <a:pt x="5438772" y="878312"/>
                  </a:lnTo>
                  <a:lnTo>
                    <a:pt x="5528317" y="849653"/>
                  </a:lnTo>
                  <a:lnTo>
                    <a:pt x="5617294" y="821469"/>
                  </a:lnTo>
                  <a:lnTo>
                    <a:pt x="5705703" y="793760"/>
                  </a:lnTo>
                  <a:lnTo>
                    <a:pt x="5793544" y="766527"/>
                  </a:lnTo>
                  <a:lnTo>
                    <a:pt x="5880817" y="739770"/>
                  </a:lnTo>
                  <a:lnTo>
                    <a:pt x="5967523" y="713487"/>
                  </a:lnTo>
                  <a:lnTo>
                    <a:pt x="6053661" y="687680"/>
                  </a:lnTo>
                  <a:lnTo>
                    <a:pt x="6139231" y="662348"/>
                  </a:lnTo>
                  <a:lnTo>
                    <a:pt x="6224233" y="637492"/>
                  </a:lnTo>
                  <a:lnTo>
                    <a:pt x="6308667" y="613111"/>
                  </a:lnTo>
                  <a:lnTo>
                    <a:pt x="6392534" y="589205"/>
                  </a:lnTo>
                  <a:lnTo>
                    <a:pt x="6475832" y="565775"/>
                  </a:lnTo>
                  <a:lnTo>
                    <a:pt x="6558563" y="542820"/>
                  </a:lnTo>
                  <a:lnTo>
                    <a:pt x="6640726" y="520341"/>
                  </a:lnTo>
                  <a:lnTo>
                    <a:pt x="6722322" y="498336"/>
                  </a:lnTo>
                  <a:lnTo>
                    <a:pt x="6803349" y="476807"/>
                  </a:lnTo>
                  <a:lnTo>
                    <a:pt x="6883809" y="455754"/>
                  </a:lnTo>
                  <a:lnTo>
                    <a:pt x="6963701" y="435176"/>
                  </a:lnTo>
                  <a:lnTo>
                    <a:pt x="7043025" y="415073"/>
                  </a:lnTo>
                  <a:lnTo>
                    <a:pt x="7121781" y="395445"/>
                  </a:lnTo>
                  <a:lnTo>
                    <a:pt x="7199969" y="376293"/>
                  </a:lnTo>
                  <a:lnTo>
                    <a:pt x="7277590" y="357617"/>
                  </a:lnTo>
                  <a:lnTo>
                    <a:pt x="7354642" y="339415"/>
                  </a:lnTo>
                  <a:lnTo>
                    <a:pt x="7431127" y="321689"/>
                  </a:lnTo>
                  <a:lnTo>
                    <a:pt x="7507044" y="304438"/>
                  </a:lnTo>
                  <a:lnTo>
                    <a:pt x="7582394" y="287663"/>
                  </a:lnTo>
                  <a:lnTo>
                    <a:pt x="7657175" y="271363"/>
                  </a:lnTo>
                  <a:lnTo>
                    <a:pt x="7731389" y="255539"/>
                  </a:lnTo>
                  <a:lnTo>
                    <a:pt x="7805035" y="240189"/>
                  </a:lnTo>
                  <a:lnTo>
                    <a:pt x="7878113" y="225315"/>
                  </a:lnTo>
                  <a:lnTo>
                    <a:pt x="7950623" y="210917"/>
                  </a:lnTo>
                  <a:lnTo>
                    <a:pt x="8022565" y="196994"/>
                  </a:lnTo>
                  <a:lnTo>
                    <a:pt x="8093940" y="183546"/>
                  </a:lnTo>
                  <a:lnTo>
                    <a:pt x="8164747" y="170573"/>
                  </a:lnTo>
                  <a:lnTo>
                    <a:pt x="8234986" y="158076"/>
                  </a:lnTo>
                  <a:lnTo>
                    <a:pt x="8304657" y="146054"/>
                  </a:lnTo>
                  <a:lnTo>
                    <a:pt x="8373760" y="134508"/>
                  </a:lnTo>
                  <a:lnTo>
                    <a:pt x="8442296" y="123437"/>
                  </a:lnTo>
                  <a:lnTo>
                    <a:pt x="8510263" y="112841"/>
                  </a:lnTo>
                  <a:lnTo>
                    <a:pt x="8577663" y="102721"/>
                  </a:lnTo>
                  <a:lnTo>
                    <a:pt x="8644495" y="93076"/>
                  </a:lnTo>
                  <a:lnTo>
                    <a:pt x="8710759" y="83906"/>
                  </a:lnTo>
                  <a:lnTo>
                    <a:pt x="8776456" y="75212"/>
                  </a:lnTo>
                  <a:lnTo>
                    <a:pt x="8841585" y="66993"/>
                  </a:lnTo>
                  <a:lnTo>
                    <a:pt x="8906145" y="59249"/>
                  </a:lnTo>
                  <a:lnTo>
                    <a:pt x="8970138" y="51981"/>
                  </a:lnTo>
                  <a:lnTo>
                    <a:pt x="9033563" y="45188"/>
                  </a:lnTo>
                  <a:lnTo>
                    <a:pt x="9096421" y="38870"/>
                  </a:lnTo>
                  <a:lnTo>
                    <a:pt x="9158710" y="33028"/>
                  </a:lnTo>
                  <a:lnTo>
                    <a:pt x="9220432" y="27661"/>
                  </a:lnTo>
                  <a:lnTo>
                    <a:pt x="9281586" y="22770"/>
                  </a:lnTo>
                  <a:lnTo>
                    <a:pt x="9342172" y="18354"/>
                  </a:lnTo>
                  <a:lnTo>
                    <a:pt x="9402190" y="14413"/>
                  </a:lnTo>
                  <a:lnTo>
                    <a:pt x="9461641" y="10948"/>
                  </a:lnTo>
                  <a:lnTo>
                    <a:pt x="9520523" y="7957"/>
                  </a:lnTo>
                  <a:lnTo>
                    <a:pt x="9578838" y="5443"/>
                  </a:lnTo>
                  <a:lnTo>
                    <a:pt x="9636585" y="3403"/>
                  </a:lnTo>
                  <a:lnTo>
                    <a:pt x="9693764" y="1839"/>
                  </a:lnTo>
                  <a:lnTo>
                    <a:pt x="9750376" y="751"/>
                  </a:lnTo>
                  <a:lnTo>
                    <a:pt x="9806419" y="137"/>
                  </a:lnTo>
                  <a:lnTo>
                    <a:pt x="9861895" y="0"/>
                  </a:lnTo>
                  <a:lnTo>
                    <a:pt x="9916803" y="337"/>
                  </a:lnTo>
                  <a:lnTo>
                    <a:pt x="9971143" y="1150"/>
                  </a:lnTo>
                  <a:lnTo>
                    <a:pt x="10024915" y="2438"/>
                  </a:lnTo>
                  <a:lnTo>
                    <a:pt x="10078120" y="4201"/>
                  </a:lnTo>
                  <a:lnTo>
                    <a:pt x="10130757" y="6440"/>
                  </a:lnTo>
                  <a:lnTo>
                    <a:pt x="10182826" y="9154"/>
                  </a:lnTo>
                  <a:lnTo>
                    <a:pt x="10234327" y="12344"/>
                  </a:lnTo>
                  <a:lnTo>
                    <a:pt x="10285260" y="16009"/>
                  </a:lnTo>
                  <a:lnTo>
                    <a:pt x="10335625" y="20149"/>
                  </a:lnTo>
                  <a:lnTo>
                    <a:pt x="10385423" y="24765"/>
                  </a:lnTo>
                  <a:lnTo>
                    <a:pt x="10434653" y="29856"/>
                  </a:lnTo>
                  <a:lnTo>
                    <a:pt x="10483314" y="35422"/>
                  </a:lnTo>
                  <a:lnTo>
                    <a:pt x="10531409" y="41464"/>
                  </a:lnTo>
                  <a:lnTo>
                    <a:pt x="10578935" y="47981"/>
                  </a:lnTo>
                  <a:lnTo>
                    <a:pt x="10625893" y="54973"/>
                  </a:lnTo>
                  <a:lnTo>
                    <a:pt x="10672284" y="62441"/>
                  </a:lnTo>
                  <a:lnTo>
                    <a:pt x="10718107" y="70384"/>
                  </a:lnTo>
                  <a:lnTo>
                    <a:pt x="10763362" y="78802"/>
                  </a:lnTo>
                  <a:lnTo>
                    <a:pt x="10808049" y="87696"/>
                  </a:lnTo>
                  <a:lnTo>
                    <a:pt x="10852169" y="97065"/>
                  </a:lnTo>
                  <a:lnTo>
                    <a:pt x="10895720" y="106910"/>
                  </a:lnTo>
                  <a:lnTo>
                    <a:pt x="10938704" y="117229"/>
                  </a:lnTo>
                  <a:lnTo>
                    <a:pt x="10981120" y="128025"/>
                  </a:lnTo>
                  <a:lnTo>
                    <a:pt x="11022968" y="139295"/>
                  </a:lnTo>
                  <a:lnTo>
                    <a:pt x="11064249" y="151041"/>
                  </a:lnTo>
                  <a:lnTo>
                    <a:pt x="11104961" y="163262"/>
                  </a:lnTo>
                  <a:lnTo>
                    <a:pt x="11145106" y="175959"/>
                  </a:lnTo>
                  <a:lnTo>
                    <a:pt x="11184683" y="189131"/>
                  </a:lnTo>
                  <a:lnTo>
                    <a:pt x="11223692" y="202778"/>
                  </a:lnTo>
                  <a:lnTo>
                    <a:pt x="11262133" y="216901"/>
                  </a:lnTo>
                  <a:lnTo>
                    <a:pt x="11300007" y="231499"/>
                  </a:lnTo>
                  <a:lnTo>
                    <a:pt x="11337312" y="246572"/>
                  </a:lnTo>
                  <a:lnTo>
                    <a:pt x="11374050" y="262121"/>
                  </a:lnTo>
                  <a:lnTo>
                    <a:pt x="11410220" y="278145"/>
                  </a:lnTo>
                  <a:lnTo>
                    <a:pt x="11445822" y="294645"/>
                  </a:lnTo>
                  <a:lnTo>
                    <a:pt x="11480857" y="311620"/>
                  </a:lnTo>
                  <a:lnTo>
                    <a:pt x="11515323" y="329070"/>
                  </a:lnTo>
                  <a:lnTo>
                    <a:pt x="11549222" y="346995"/>
                  </a:lnTo>
                  <a:lnTo>
                    <a:pt x="11615316" y="384272"/>
                  </a:lnTo>
                  <a:lnTo>
                    <a:pt x="11679139" y="423451"/>
                  </a:lnTo>
                  <a:lnTo>
                    <a:pt x="11740690" y="464531"/>
                  </a:lnTo>
                  <a:lnTo>
                    <a:pt x="11799971" y="507512"/>
                  </a:lnTo>
                  <a:lnTo>
                    <a:pt x="11856980" y="552395"/>
                  </a:lnTo>
                  <a:lnTo>
                    <a:pt x="11911717" y="599179"/>
                  </a:lnTo>
                  <a:lnTo>
                    <a:pt x="11964184" y="647865"/>
                  </a:lnTo>
                  <a:lnTo>
                    <a:pt x="12014379" y="698452"/>
                  </a:lnTo>
                  <a:lnTo>
                    <a:pt x="12062303" y="750940"/>
                  </a:lnTo>
                  <a:lnTo>
                    <a:pt x="12107956" y="805330"/>
                  </a:lnTo>
                  <a:lnTo>
                    <a:pt x="12151337" y="861621"/>
                  </a:lnTo>
                  <a:lnTo>
                    <a:pt x="12192447" y="919814"/>
                  </a:lnTo>
                  <a:lnTo>
                    <a:pt x="12231286" y="979908"/>
                  </a:lnTo>
                  <a:lnTo>
                    <a:pt x="12267854" y="1041904"/>
                  </a:lnTo>
                  <a:lnTo>
                    <a:pt x="12302150" y="1105800"/>
                  </a:lnTo>
                  <a:lnTo>
                    <a:pt x="12334175" y="1171599"/>
                  </a:lnTo>
                  <a:lnTo>
                    <a:pt x="12363929" y="1239299"/>
                  </a:lnTo>
                  <a:lnTo>
                    <a:pt x="12391412" y="1308900"/>
                  </a:lnTo>
                  <a:lnTo>
                    <a:pt x="12416623" y="1380402"/>
                  </a:lnTo>
                  <a:lnTo>
                    <a:pt x="12428377" y="1416867"/>
                  </a:lnTo>
                  <a:lnTo>
                    <a:pt x="12439563" y="1453806"/>
                  </a:lnTo>
                  <a:lnTo>
                    <a:pt x="12450181" y="1491221"/>
                  </a:lnTo>
                  <a:lnTo>
                    <a:pt x="12460232" y="1529112"/>
                  </a:lnTo>
                  <a:lnTo>
                    <a:pt x="12469715" y="1567478"/>
                  </a:lnTo>
                  <a:lnTo>
                    <a:pt x="12478629" y="1606319"/>
                  </a:lnTo>
                  <a:lnTo>
                    <a:pt x="12486977" y="1645635"/>
                  </a:lnTo>
                  <a:lnTo>
                    <a:pt x="12494756" y="1685427"/>
                  </a:lnTo>
                  <a:lnTo>
                    <a:pt x="12501967" y="1725694"/>
                  </a:lnTo>
                  <a:lnTo>
                    <a:pt x="12508611" y="1766437"/>
                  </a:lnTo>
                  <a:lnTo>
                    <a:pt x="12514687" y="1807654"/>
                  </a:lnTo>
                  <a:lnTo>
                    <a:pt x="12515953" y="1818104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4A3D763E-D5F4-262A-B0EB-9FBB36BA15ED}"/>
                </a:ext>
              </a:extLst>
            </p:cNvPr>
            <p:cNvSpPr/>
            <p:nvPr/>
          </p:nvSpPr>
          <p:spPr>
            <a:xfrm>
              <a:off x="15719070" y="3817407"/>
              <a:ext cx="100330" cy="106045"/>
            </a:xfrm>
            <a:custGeom>
              <a:avLst/>
              <a:gdLst/>
              <a:ahLst/>
              <a:cxnLst/>
              <a:rect l="l" t="t" r="r" b="b"/>
              <a:pathLst>
                <a:path w="100330" h="106045">
                  <a:moveTo>
                    <a:pt x="99787" y="0"/>
                  </a:moveTo>
                  <a:lnTo>
                    <a:pt x="0" y="12151"/>
                  </a:lnTo>
                  <a:lnTo>
                    <a:pt x="62050" y="105858"/>
                  </a:lnTo>
                  <a:lnTo>
                    <a:pt x="9978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D2502660-2C57-B0CA-54CF-21D0C9C28983}"/>
                </a:ext>
              </a:extLst>
            </p:cNvPr>
            <p:cNvSpPr/>
            <p:nvPr/>
          </p:nvSpPr>
          <p:spPr>
            <a:xfrm>
              <a:off x="724785" y="2537073"/>
              <a:ext cx="5344795" cy="492759"/>
            </a:xfrm>
            <a:custGeom>
              <a:avLst/>
              <a:gdLst/>
              <a:ahLst/>
              <a:cxnLst/>
              <a:rect l="l" t="t" r="r" b="b"/>
              <a:pathLst>
                <a:path w="5344795" h="492760">
                  <a:moveTo>
                    <a:pt x="5344779" y="0"/>
                  </a:moveTo>
                  <a:lnTo>
                    <a:pt x="0" y="0"/>
                  </a:lnTo>
                  <a:lnTo>
                    <a:pt x="0" y="492634"/>
                  </a:lnTo>
                  <a:lnTo>
                    <a:pt x="5344779" y="492634"/>
                  </a:lnTo>
                  <a:lnTo>
                    <a:pt x="5344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92">
            <a:extLst>
              <a:ext uri="{FF2B5EF4-FFF2-40B4-BE49-F238E27FC236}">
                <a16:creationId xmlns:a16="http://schemas.microsoft.com/office/drawing/2014/main" id="{40C2FE35-E5AF-95BD-A5E9-6B92E74786C3}"/>
              </a:ext>
            </a:extLst>
          </p:cNvPr>
          <p:cNvSpPr txBox="1"/>
          <p:nvPr/>
        </p:nvSpPr>
        <p:spPr>
          <a:xfrm>
            <a:off x="183679" y="737275"/>
            <a:ext cx="6003290" cy="22608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74065" marR="600075" indent="-774700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              Annotate text</a:t>
            </a:r>
            <a:endParaRPr lang="en-US" sz="3100" b="1" dirty="0">
              <a:latin typeface="Arial MT"/>
              <a:cs typeface="Arial MT"/>
            </a:endParaRPr>
          </a:p>
          <a:p>
            <a:pPr marR="302260" algn="ctr">
              <a:lnSpc>
                <a:spcPct val="100000"/>
              </a:lnSpc>
              <a:spcBef>
                <a:spcPts val="3429"/>
              </a:spcBef>
              <a:tabLst>
                <a:tab pos="2332990" algn="l"/>
              </a:tabLst>
            </a:pP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ACTOR:</a:t>
            </a:r>
            <a:r>
              <a:rPr lang="en-US"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Them</a:t>
            </a:r>
            <a:r>
              <a:rPr sz="2050" dirty="0">
                <a:solidFill>
                  <a:schemeClr val="tx1"/>
                </a:solidFill>
                <a:latin typeface="Arial MT"/>
                <a:cs typeface="Arial MT"/>
              </a:rPr>
              <a:t>	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TARGET: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U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S</a:t>
            </a:r>
            <a:endParaRPr sz="2050" b="1" dirty="0">
              <a:solidFill>
                <a:schemeClr val="tx1"/>
              </a:solidFill>
              <a:highlight>
                <a:srgbClr val="00FF00"/>
              </a:highlight>
              <a:latin typeface="Arial MT"/>
              <a:cs typeface="Arial MT"/>
            </a:endParaRPr>
          </a:p>
          <a:p>
            <a:pPr marL="2510155" algn="ctr">
              <a:lnSpc>
                <a:spcPct val="100000"/>
              </a:lnSpc>
              <a:spcBef>
                <a:spcPts val="1160"/>
              </a:spcBef>
              <a:tabLst>
                <a:tab pos="4450080" algn="l"/>
              </a:tabLst>
            </a:pPr>
            <a:r>
              <a:rPr lang="en-US" sz="2050" dirty="0">
                <a:solidFill>
                  <a:schemeClr val="bg1"/>
                </a:solidFill>
                <a:latin typeface="Arial MT"/>
                <a:cs typeface="Arial MT"/>
              </a:rPr>
              <a:t>JUDGEMENT	</a:t>
            </a:r>
            <a:r>
              <a:rPr lang="en-US" sz="2050" spc="-70" dirty="0">
                <a:solidFill>
                  <a:schemeClr val="bg1"/>
                </a:solidFill>
                <a:latin typeface="Arial MT"/>
                <a:cs typeface="Arial MT"/>
              </a:rPr>
              <a:t>ASPECT-</a:t>
            </a:r>
            <a:r>
              <a:rPr lang="en-US" sz="2050" spc="-25" dirty="0">
                <a:solidFill>
                  <a:schemeClr val="bg1"/>
                </a:solidFill>
                <a:latin typeface="Arial MT"/>
                <a:cs typeface="Arial MT"/>
              </a:rPr>
              <a:t>Pos</a:t>
            </a:r>
            <a:endParaRPr lang="en-US" sz="20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628650">
              <a:lnSpc>
                <a:spcPct val="100000"/>
              </a:lnSpc>
              <a:spcBef>
                <a:spcPts val="755"/>
              </a:spcBef>
            </a:pPr>
            <a:r>
              <a:rPr sz="2800" spc="50" dirty="0">
                <a:latin typeface="Arial MT"/>
                <a:cs typeface="Arial MT"/>
              </a:rPr>
              <a:t>“</a:t>
            </a:r>
            <a:r>
              <a:rPr sz="2800" spc="5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Corrupt</a:t>
            </a:r>
            <a:r>
              <a:rPr sz="2800" spc="-35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Elites</a:t>
            </a:r>
            <a:r>
              <a:rPr sz="2800" spc="-3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highlight>
                  <a:srgbClr val="00FF00"/>
                </a:highlight>
                <a:latin typeface="Arial MT"/>
                <a:cs typeface="Arial MT"/>
              </a:rPr>
              <a:t>our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money.”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93" name="object 93">
            <a:extLst>
              <a:ext uri="{FF2B5EF4-FFF2-40B4-BE49-F238E27FC236}">
                <a16:creationId xmlns:a16="http://schemas.microsoft.com/office/drawing/2014/main" id="{800EBEBB-E4AB-AAA2-1054-994E0A43FC2C}"/>
              </a:ext>
            </a:extLst>
          </p:cNvPr>
          <p:cNvSpPr/>
          <p:nvPr/>
        </p:nvSpPr>
        <p:spPr>
          <a:xfrm>
            <a:off x="2633455" y="4223322"/>
            <a:ext cx="1236980" cy="1632585"/>
          </a:xfrm>
          <a:custGeom>
            <a:avLst/>
            <a:gdLst/>
            <a:ahLst/>
            <a:cxnLst/>
            <a:rect l="l" t="t" r="r" b="b"/>
            <a:pathLst>
              <a:path w="1236979" h="1632585">
                <a:moveTo>
                  <a:pt x="17" y="271515"/>
                </a:moveTo>
                <a:lnTo>
                  <a:pt x="17" y="1435131"/>
                </a:lnTo>
                <a:lnTo>
                  <a:pt x="3644" y="1455592"/>
                </a:lnTo>
                <a:lnTo>
                  <a:pt x="31531" y="1495186"/>
                </a:lnTo>
                <a:lnTo>
                  <a:pt x="84412" y="1532004"/>
                </a:lnTo>
                <a:lnTo>
                  <a:pt x="119284" y="1548994"/>
                </a:lnTo>
                <a:lnTo>
                  <a:pt x="159273" y="1564836"/>
                </a:lnTo>
                <a:lnTo>
                  <a:pt x="204003" y="1579381"/>
                </a:lnTo>
                <a:lnTo>
                  <a:pt x="253097" y="1592476"/>
                </a:lnTo>
                <a:lnTo>
                  <a:pt x="306177" y="1603970"/>
                </a:lnTo>
                <a:lnTo>
                  <a:pt x="362866" y="1613714"/>
                </a:lnTo>
                <a:lnTo>
                  <a:pt x="422788" y="1621555"/>
                </a:lnTo>
                <a:lnTo>
                  <a:pt x="485565" y="1627343"/>
                </a:lnTo>
                <a:lnTo>
                  <a:pt x="550820" y="1630926"/>
                </a:lnTo>
                <a:lnTo>
                  <a:pt x="618176" y="1632154"/>
                </a:lnTo>
                <a:lnTo>
                  <a:pt x="685532" y="1630926"/>
                </a:lnTo>
                <a:lnTo>
                  <a:pt x="750787" y="1627343"/>
                </a:lnTo>
                <a:lnTo>
                  <a:pt x="813564" y="1621555"/>
                </a:lnTo>
                <a:lnTo>
                  <a:pt x="873486" y="1613714"/>
                </a:lnTo>
                <a:lnTo>
                  <a:pt x="930175" y="1603970"/>
                </a:lnTo>
                <a:lnTo>
                  <a:pt x="983255" y="1592476"/>
                </a:lnTo>
                <a:lnTo>
                  <a:pt x="1032348" y="1579381"/>
                </a:lnTo>
                <a:lnTo>
                  <a:pt x="1077078" y="1564836"/>
                </a:lnTo>
                <a:lnTo>
                  <a:pt x="1117067" y="1548994"/>
                </a:lnTo>
                <a:lnTo>
                  <a:pt x="1151939" y="1532004"/>
                </a:lnTo>
                <a:lnTo>
                  <a:pt x="1204821" y="1495186"/>
                </a:lnTo>
                <a:lnTo>
                  <a:pt x="1232707" y="1455592"/>
                </a:lnTo>
                <a:lnTo>
                  <a:pt x="1236334" y="1435131"/>
                </a:lnTo>
                <a:lnTo>
                  <a:pt x="1236334" y="404780"/>
                </a:lnTo>
                <a:lnTo>
                  <a:pt x="618176" y="404780"/>
                </a:lnTo>
                <a:lnTo>
                  <a:pt x="552848" y="403808"/>
                </a:lnTo>
                <a:lnTo>
                  <a:pt x="489354" y="400955"/>
                </a:lnTo>
                <a:lnTo>
                  <a:pt x="428001" y="396312"/>
                </a:lnTo>
                <a:lnTo>
                  <a:pt x="369099" y="389969"/>
                </a:lnTo>
                <a:lnTo>
                  <a:pt x="312953" y="382019"/>
                </a:lnTo>
                <a:lnTo>
                  <a:pt x="259874" y="372552"/>
                </a:lnTo>
                <a:lnTo>
                  <a:pt x="210168" y="361661"/>
                </a:lnTo>
                <a:lnTo>
                  <a:pt x="164143" y="349437"/>
                </a:lnTo>
                <a:lnTo>
                  <a:pt x="122108" y="335970"/>
                </a:lnTo>
                <a:lnTo>
                  <a:pt x="84369" y="321354"/>
                </a:lnTo>
                <a:lnTo>
                  <a:pt x="23016" y="289034"/>
                </a:lnTo>
                <a:lnTo>
                  <a:pt x="17" y="271515"/>
                </a:lnTo>
                <a:close/>
              </a:path>
              <a:path w="1236979" h="1632585">
                <a:moveTo>
                  <a:pt x="1236334" y="271515"/>
                </a:moveTo>
                <a:lnTo>
                  <a:pt x="1185115" y="305678"/>
                </a:lnTo>
                <a:lnTo>
                  <a:pt x="1114244" y="335970"/>
                </a:lnTo>
                <a:lnTo>
                  <a:pt x="1072208" y="349437"/>
                </a:lnTo>
                <a:lnTo>
                  <a:pt x="1026184" y="361661"/>
                </a:lnTo>
                <a:lnTo>
                  <a:pt x="976478" y="372552"/>
                </a:lnTo>
                <a:lnTo>
                  <a:pt x="923398" y="382019"/>
                </a:lnTo>
                <a:lnTo>
                  <a:pt x="867253" y="389969"/>
                </a:lnTo>
                <a:lnTo>
                  <a:pt x="808351" y="396312"/>
                </a:lnTo>
                <a:lnTo>
                  <a:pt x="746998" y="400955"/>
                </a:lnTo>
                <a:lnTo>
                  <a:pt x="683504" y="403808"/>
                </a:lnTo>
                <a:lnTo>
                  <a:pt x="618176" y="404780"/>
                </a:lnTo>
                <a:lnTo>
                  <a:pt x="1236334" y="404780"/>
                </a:lnTo>
                <a:lnTo>
                  <a:pt x="1236334" y="271515"/>
                </a:lnTo>
                <a:close/>
              </a:path>
              <a:path w="1236979" h="1632585">
                <a:moveTo>
                  <a:pt x="922721" y="349437"/>
                </a:moveTo>
                <a:lnTo>
                  <a:pt x="313630" y="349437"/>
                </a:lnTo>
                <a:lnTo>
                  <a:pt x="360942" y="356754"/>
                </a:lnTo>
                <a:lnTo>
                  <a:pt x="410537" y="362835"/>
                </a:lnTo>
                <a:lnTo>
                  <a:pt x="461367" y="367565"/>
                </a:lnTo>
                <a:lnTo>
                  <a:pt x="513123" y="370943"/>
                </a:lnTo>
                <a:lnTo>
                  <a:pt x="565495" y="372970"/>
                </a:lnTo>
                <a:lnTo>
                  <a:pt x="618176" y="373645"/>
                </a:lnTo>
                <a:lnTo>
                  <a:pt x="670857" y="372970"/>
                </a:lnTo>
                <a:lnTo>
                  <a:pt x="723229" y="370943"/>
                </a:lnTo>
                <a:lnTo>
                  <a:pt x="774984" y="367565"/>
                </a:lnTo>
                <a:lnTo>
                  <a:pt x="825814" y="362835"/>
                </a:lnTo>
                <a:lnTo>
                  <a:pt x="875410" y="356754"/>
                </a:lnTo>
                <a:lnTo>
                  <a:pt x="922721" y="349437"/>
                </a:lnTo>
                <a:close/>
              </a:path>
              <a:path w="1236979" h="1632585">
                <a:moveTo>
                  <a:pt x="618176" y="0"/>
                </a:moveTo>
                <a:lnTo>
                  <a:pt x="565491" y="674"/>
                </a:lnTo>
                <a:lnTo>
                  <a:pt x="513116" y="2697"/>
                </a:lnTo>
                <a:lnTo>
                  <a:pt x="461360" y="6070"/>
                </a:lnTo>
                <a:lnTo>
                  <a:pt x="410531" y="10793"/>
                </a:lnTo>
                <a:lnTo>
                  <a:pt x="360936" y="16867"/>
                </a:lnTo>
                <a:lnTo>
                  <a:pt x="312885" y="24292"/>
                </a:lnTo>
                <a:lnTo>
                  <a:pt x="266685" y="33070"/>
                </a:lnTo>
                <a:lnTo>
                  <a:pt x="222643" y="43201"/>
                </a:lnTo>
                <a:lnTo>
                  <a:pt x="181069" y="54686"/>
                </a:lnTo>
                <a:lnTo>
                  <a:pt x="125742" y="73820"/>
                </a:lnTo>
                <a:lnTo>
                  <a:pt x="80475" y="94528"/>
                </a:lnTo>
                <a:lnTo>
                  <a:pt x="45267" y="116495"/>
                </a:lnTo>
                <a:lnTo>
                  <a:pt x="5029" y="162946"/>
                </a:lnTo>
                <a:lnTo>
                  <a:pt x="0" y="186802"/>
                </a:lnTo>
                <a:lnTo>
                  <a:pt x="5029" y="210657"/>
                </a:lnTo>
                <a:lnTo>
                  <a:pt x="45267" y="257108"/>
                </a:lnTo>
                <a:lnTo>
                  <a:pt x="80475" y="279075"/>
                </a:lnTo>
                <a:lnTo>
                  <a:pt x="125742" y="299783"/>
                </a:lnTo>
                <a:lnTo>
                  <a:pt x="181069" y="318918"/>
                </a:lnTo>
                <a:lnTo>
                  <a:pt x="222644" y="330404"/>
                </a:lnTo>
                <a:lnTo>
                  <a:pt x="266686" y="340538"/>
                </a:lnTo>
                <a:lnTo>
                  <a:pt x="313492" y="349437"/>
                </a:lnTo>
                <a:lnTo>
                  <a:pt x="922860" y="349437"/>
                </a:lnTo>
                <a:lnTo>
                  <a:pt x="969665" y="340538"/>
                </a:lnTo>
                <a:lnTo>
                  <a:pt x="1013708" y="330404"/>
                </a:lnTo>
                <a:lnTo>
                  <a:pt x="1055282" y="318918"/>
                </a:lnTo>
                <a:lnTo>
                  <a:pt x="1110609" y="299783"/>
                </a:lnTo>
                <a:lnTo>
                  <a:pt x="1155877" y="279075"/>
                </a:lnTo>
                <a:lnTo>
                  <a:pt x="1191085" y="257108"/>
                </a:lnTo>
                <a:lnTo>
                  <a:pt x="1231322" y="210657"/>
                </a:lnTo>
                <a:lnTo>
                  <a:pt x="1236352" y="186802"/>
                </a:lnTo>
                <a:lnTo>
                  <a:pt x="1231322" y="162946"/>
                </a:lnTo>
                <a:lnTo>
                  <a:pt x="1191085" y="116495"/>
                </a:lnTo>
                <a:lnTo>
                  <a:pt x="1155877" y="94528"/>
                </a:lnTo>
                <a:lnTo>
                  <a:pt x="1110609" y="73820"/>
                </a:lnTo>
                <a:lnTo>
                  <a:pt x="1055282" y="54686"/>
                </a:lnTo>
                <a:lnTo>
                  <a:pt x="1013708" y="43201"/>
                </a:lnTo>
                <a:lnTo>
                  <a:pt x="969667" y="33070"/>
                </a:lnTo>
                <a:lnTo>
                  <a:pt x="923467" y="24292"/>
                </a:lnTo>
                <a:lnTo>
                  <a:pt x="875415" y="16867"/>
                </a:lnTo>
                <a:lnTo>
                  <a:pt x="825821" y="10793"/>
                </a:lnTo>
                <a:lnTo>
                  <a:pt x="774992" y="6070"/>
                </a:lnTo>
                <a:lnTo>
                  <a:pt x="723236" y="2697"/>
                </a:lnTo>
                <a:lnTo>
                  <a:pt x="670861" y="674"/>
                </a:lnTo>
                <a:lnTo>
                  <a:pt x="61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>
            <a:extLst>
              <a:ext uri="{FF2B5EF4-FFF2-40B4-BE49-F238E27FC236}">
                <a16:creationId xmlns:a16="http://schemas.microsoft.com/office/drawing/2014/main" id="{778E0AEE-7039-7CE5-4749-73989480AA8F}"/>
              </a:ext>
            </a:extLst>
          </p:cNvPr>
          <p:cNvSpPr txBox="1"/>
          <p:nvPr/>
        </p:nvSpPr>
        <p:spPr>
          <a:xfrm>
            <a:off x="2897597" y="4812238"/>
            <a:ext cx="7080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LLM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5" name="object 95">
            <a:extLst>
              <a:ext uri="{FF2B5EF4-FFF2-40B4-BE49-F238E27FC236}">
                <a16:creationId xmlns:a16="http://schemas.microsoft.com/office/drawing/2014/main" id="{E6E48D8F-33D7-5E44-B1CD-BD8EA7DFA213}"/>
              </a:ext>
            </a:extLst>
          </p:cNvPr>
          <p:cNvSpPr/>
          <p:nvPr/>
        </p:nvSpPr>
        <p:spPr>
          <a:xfrm>
            <a:off x="2728087" y="3093623"/>
            <a:ext cx="1047115" cy="1151890"/>
          </a:xfrm>
          <a:custGeom>
            <a:avLst/>
            <a:gdLst/>
            <a:ahLst/>
            <a:cxnLst/>
            <a:rect l="l" t="t" r="r" b="b"/>
            <a:pathLst>
              <a:path w="1047114" h="1151889">
                <a:moveTo>
                  <a:pt x="523544" y="0"/>
                </a:moveTo>
                <a:lnTo>
                  <a:pt x="0" y="460718"/>
                </a:lnTo>
                <a:lnTo>
                  <a:pt x="356010" y="460718"/>
                </a:lnTo>
                <a:lnTo>
                  <a:pt x="356010" y="691078"/>
                </a:lnTo>
                <a:lnTo>
                  <a:pt x="0" y="691078"/>
                </a:lnTo>
                <a:lnTo>
                  <a:pt x="523544" y="1151797"/>
                </a:lnTo>
                <a:lnTo>
                  <a:pt x="1047088" y="691078"/>
                </a:lnTo>
                <a:lnTo>
                  <a:pt x="691078" y="691078"/>
                </a:lnTo>
                <a:lnTo>
                  <a:pt x="691078" y="460718"/>
                </a:lnTo>
                <a:lnTo>
                  <a:pt x="1047088" y="460718"/>
                </a:lnTo>
                <a:lnTo>
                  <a:pt x="523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237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A509-D9BA-5B35-FDD8-0754201B0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2D70080-0788-98CD-3125-AC21A4160384}"/>
              </a:ext>
            </a:extLst>
          </p:cNvPr>
          <p:cNvGrpSpPr/>
          <p:nvPr/>
        </p:nvGrpSpPr>
        <p:grpSpPr>
          <a:xfrm>
            <a:off x="2831960" y="2286194"/>
            <a:ext cx="7034530" cy="2747010"/>
            <a:chOff x="2831960" y="2286194"/>
            <a:chExt cx="7034530" cy="274701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F4E4457-910D-7352-8E61-B04837CFB41D}"/>
                </a:ext>
              </a:extLst>
            </p:cNvPr>
            <p:cNvSpPr/>
            <p:nvPr/>
          </p:nvSpPr>
          <p:spPr>
            <a:xfrm>
              <a:off x="7220564" y="4939494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49450" y="0"/>
                  </a:moveTo>
                  <a:lnTo>
                    <a:pt x="0" y="87515"/>
                  </a:lnTo>
                  <a:lnTo>
                    <a:pt x="112241" y="93207"/>
                  </a:lnTo>
                  <a:lnTo>
                    <a:pt x="4945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4AB251D-C91D-5CFB-C396-1C33CFF60F32}"/>
                </a:ext>
              </a:extLst>
            </p:cNvPr>
            <p:cNvSpPr/>
            <p:nvPr/>
          </p:nvSpPr>
          <p:spPr>
            <a:xfrm>
              <a:off x="4524232" y="2296665"/>
              <a:ext cx="5295265" cy="1457960"/>
            </a:xfrm>
            <a:custGeom>
              <a:avLst/>
              <a:gdLst/>
              <a:ahLst/>
              <a:cxnLst/>
              <a:rect l="l" t="t" r="r" b="b"/>
              <a:pathLst>
                <a:path w="5295265" h="1457960">
                  <a:moveTo>
                    <a:pt x="0" y="398733"/>
                  </a:moveTo>
                  <a:lnTo>
                    <a:pt x="63241" y="380112"/>
                  </a:lnTo>
                  <a:lnTo>
                    <a:pt x="126151" y="361936"/>
                  </a:lnTo>
                  <a:lnTo>
                    <a:pt x="188729" y="344206"/>
                  </a:lnTo>
                  <a:lnTo>
                    <a:pt x="250976" y="326921"/>
                  </a:lnTo>
                  <a:lnTo>
                    <a:pt x="312891" y="310081"/>
                  </a:lnTo>
                  <a:lnTo>
                    <a:pt x="374473" y="293686"/>
                  </a:lnTo>
                  <a:lnTo>
                    <a:pt x="435725" y="277736"/>
                  </a:lnTo>
                  <a:lnTo>
                    <a:pt x="496644" y="262232"/>
                  </a:lnTo>
                  <a:lnTo>
                    <a:pt x="557231" y="247173"/>
                  </a:lnTo>
                  <a:lnTo>
                    <a:pt x="617487" y="232559"/>
                  </a:lnTo>
                  <a:lnTo>
                    <a:pt x="677411" y="218391"/>
                  </a:lnTo>
                  <a:lnTo>
                    <a:pt x="737004" y="204667"/>
                  </a:lnTo>
                  <a:lnTo>
                    <a:pt x="796264" y="191389"/>
                  </a:lnTo>
                  <a:lnTo>
                    <a:pt x="855193" y="178556"/>
                  </a:lnTo>
                  <a:lnTo>
                    <a:pt x="913790" y="166169"/>
                  </a:lnTo>
                  <a:lnTo>
                    <a:pt x="972055" y="154226"/>
                  </a:lnTo>
                  <a:lnTo>
                    <a:pt x="1029989" y="142729"/>
                  </a:lnTo>
                  <a:lnTo>
                    <a:pt x="1087590" y="131677"/>
                  </a:lnTo>
                  <a:lnTo>
                    <a:pt x="1144860" y="121070"/>
                  </a:lnTo>
                  <a:lnTo>
                    <a:pt x="1201798" y="110909"/>
                  </a:lnTo>
                  <a:lnTo>
                    <a:pt x="1258405" y="101193"/>
                  </a:lnTo>
                  <a:lnTo>
                    <a:pt x="1314679" y="91922"/>
                  </a:lnTo>
                  <a:lnTo>
                    <a:pt x="1370622" y="83096"/>
                  </a:lnTo>
                  <a:lnTo>
                    <a:pt x="1426233" y="74715"/>
                  </a:lnTo>
                  <a:lnTo>
                    <a:pt x="1481512" y="66780"/>
                  </a:lnTo>
                  <a:lnTo>
                    <a:pt x="1536460" y="59290"/>
                  </a:lnTo>
                  <a:lnTo>
                    <a:pt x="1591076" y="52245"/>
                  </a:lnTo>
                  <a:lnTo>
                    <a:pt x="1645360" y="45645"/>
                  </a:lnTo>
                  <a:lnTo>
                    <a:pt x="1699312" y="39491"/>
                  </a:lnTo>
                  <a:lnTo>
                    <a:pt x="1752932" y="33782"/>
                  </a:lnTo>
                  <a:lnTo>
                    <a:pt x="1806221" y="28518"/>
                  </a:lnTo>
                  <a:lnTo>
                    <a:pt x="1859178" y="23699"/>
                  </a:lnTo>
                  <a:lnTo>
                    <a:pt x="1911803" y="19325"/>
                  </a:lnTo>
                  <a:lnTo>
                    <a:pt x="1964097" y="15397"/>
                  </a:lnTo>
                  <a:lnTo>
                    <a:pt x="2016058" y="11914"/>
                  </a:lnTo>
                  <a:lnTo>
                    <a:pt x="2067688" y="8876"/>
                  </a:lnTo>
                  <a:lnTo>
                    <a:pt x="2118986" y="6284"/>
                  </a:lnTo>
                  <a:lnTo>
                    <a:pt x="2169952" y="4136"/>
                  </a:lnTo>
                  <a:lnTo>
                    <a:pt x="2220587" y="2434"/>
                  </a:lnTo>
                  <a:lnTo>
                    <a:pt x="2270890" y="1178"/>
                  </a:lnTo>
                  <a:lnTo>
                    <a:pt x="2320861" y="366"/>
                  </a:lnTo>
                  <a:lnTo>
                    <a:pt x="2370500" y="0"/>
                  </a:lnTo>
                  <a:lnTo>
                    <a:pt x="2419807" y="78"/>
                  </a:lnTo>
                  <a:lnTo>
                    <a:pt x="2468783" y="602"/>
                  </a:lnTo>
                  <a:lnTo>
                    <a:pt x="2517427" y="1572"/>
                  </a:lnTo>
                  <a:lnTo>
                    <a:pt x="2565739" y="2986"/>
                  </a:lnTo>
                  <a:lnTo>
                    <a:pt x="2613720" y="4846"/>
                  </a:lnTo>
                  <a:lnTo>
                    <a:pt x="2661368" y="7151"/>
                  </a:lnTo>
                  <a:lnTo>
                    <a:pt x="2708685" y="9901"/>
                  </a:lnTo>
                  <a:lnTo>
                    <a:pt x="2755670" y="13097"/>
                  </a:lnTo>
                  <a:lnTo>
                    <a:pt x="2802324" y="16737"/>
                  </a:lnTo>
                  <a:lnTo>
                    <a:pt x="2848645" y="20823"/>
                  </a:lnTo>
                  <a:lnTo>
                    <a:pt x="2894635" y="25354"/>
                  </a:lnTo>
                  <a:lnTo>
                    <a:pt x="2940293" y="30331"/>
                  </a:lnTo>
                  <a:lnTo>
                    <a:pt x="2985619" y="35752"/>
                  </a:lnTo>
                  <a:lnTo>
                    <a:pt x="3030614" y="41619"/>
                  </a:lnTo>
                  <a:lnTo>
                    <a:pt x="3075276" y="47931"/>
                  </a:lnTo>
                  <a:lnTo>
                    <a:pt x="3119607" y="54689"/>
                  </a:lnTo>
                  <a:lnTo>
                    <a:pt x="3163606" y="61891"/>
                  </a:lnTo>
                  <a:lnTo>
                    <a:pt x="3207274" y="69539"/>
                  </a:lnTo>
                  <a:lnTo>
                    <a:pt x="3250609" y="77632"/>
                  </a:lnTo>
                  <a:lnTo>
                    <a:pt x="3293613" y="86170"/>
                  </a:lnTo>
                  <a:lnTo>
                    <a:pt x="3336285" y="95154"/>
                  </a:lnTo>
                  <a:lnTo>
                    <a:pt x="3378626" y="104582"/>
                  </a:lnTo>
                  <a:lnTo>
                    <a:pt x="3420634" y="114456"/>
                  </a:lnTo>
                  <a:lnTo>
                    <a:pt x="3462311" y="124775"/>
                  </a:lnTo>
                  <a:lnTo>
                    <a:pt x="3503656" y="135540"/>
                  </a:lnTo>
                  <a:lnTo>
                    <a:pt x="3544669" y="146749"/>
                  </a:lnTo>
                  <a:lnTo>
                    <a:pt x="3585351" y="158404"/>
                  </a:lnTo>
                  <a:lnTo>
                    <a:pt x="3625701" y="170504"/>
                  </a:lnTo>
                  <a:lnTo>
                    <a:pt x="3665719" y="183050"/>
                  </a:lnTo>
                  <a:lnTo>
                    <a:pt x="3705405" y="196040"/>
                  </a:lnTo>
                  <a:lnTo>
                    <a:pt x="3744759" y="209476"/>
                  </a:lnTo>
                  <a:lnTo>
                    <a:pt x="3783782" y="223357"/>
                  </a:lnTo>
                  <a:lnTo>
                    <a:pt x="3822473" y="237683"/>
                  </a:lnTo>
                  <a:lnTo>
                    <a:pt x="3860832" y="252455"/>
                  </a:lnTo>
                  <a:lnTo>
                    <a:pt x="3898859" y="267671"/>
                  </a:lnTo>
                  <a:lnTo>
                    <a:pt x="3936555" y="283333"/>
                  </a:lnTo>
                  <a:lnTo>
                    <a:pt x="3973919" y="299441"/>
                  </a:lnTo>
                  <a:lnTo>
                    <a:pt x="4010951" y="315993"/>
                  </a:lnTo>
                  <a:lnTo>
                    <a:pt x="4047651" y="332991"/>
                  </a:lnTo>
                  <a:lnTo>
                    <a:pt x="4084019" y="350433"/>
                  </a:lnTo>
                  <a:lnTo>
                    <a:pt x="4120056" y="368322"/>
                  </a:lnTo>
                  <a:lnTo>
                    <a:pt x="4155761" y="386655"/>
                  </a:lnTo>
                  <a:lnTo>
                    <a:pt x="4191134" y="405433"/>
                  </a:lnTo>
                  <a:lnTo>
                    <a:pt x="4226176" y="424657"/>
                  </a:lnTo>
                  <a:lnTo>
                    <a:pt x="4260885" y="444326"/>
                  </a:lnTo>
                  <a:lnTo>
                    <a:pt x="4295263" y="464440"/>
                  </a:lnTo>
                  <a:lnTo>
                    <a:pt x="4329309" y="485000"/>
                  </a:lnTo>
                  <a:lnTo>
                    <a:pt x="4363024" y="506005"/>
                  </a:lnTo>
                  <a:lnTo>
                    <a:pt x="4396406" y="527455"/>
                  </a:lnTo>
                  <a:lnTo>
                    <a:pt x="4429457" y="549350"/>
                  </a:lnTo>
                  <a:lnTo>
                    <a:pt x="4462176" y="571690"/>
                  </a:lnTo>
                  <a:lnTo>
                    <a:pt x="4494563" y="594476"/>
                  </a:lnTo>
                  <a:lnTo>
                    <a:pt x="4526619" y="617707"/>
                  </a:lnTo>
                  <a:lnTo>
                    <a:pt x="4558343" y="641383"/>
                  </a:lnTo>
                  <a:lnTo>
                    <a:pt x="4589735" y="665504"/>
                  </a:lnTo>
                  <a:lnTo>
                    <a:pt x="4620795" y="690071"/>
                  </a:lnTo>
                  <a:lnTo>
                    <a:pt x="4651523" y="715083"/>
                  </a:lnTo>
                  <a:lnTo>
                    <a:pt x="4681920" y="740540"/>
                  </a:lnTo>
                  <a:lnTo>
                    <a:pt x="4711985" y="766442"/>
                  </a:lnTo>
                  <a:lnTo>
                    <a:pt x="4741718" y="792789"/>
                  </a:lnTo>
                  <a:lnTo>
                    <a:pt x="4771119" y="819582"/>
                  </a:lnTo>
                  <a:lnTo>
                    <a:pt x="4800189" y="846820"/>
                  </a:lnTo>
                  <a:lnTo>
                    <a:pt x="4828927" y="874503"/>
                  </a:lnTo>
                  <a:lnTo>
                    <a:pt x="4857333" y="902632"/>
                  </a:lnTo>
                  <a:lnTo>
                    <a:pt x="4885407" y="931205"/>
                  </a:lnTo>
                  <a:lnTo>
                    <a:pt x="4913150" y="960224"/>
                  </a:lnTo>
                  <a:lnTo>
                    <a:pt x="4940560" y="989688"/>
                  </a:lnTo>
                  <a:lnTo>
                    <a:pt x="4967639" y="1019598"/>
                  </a:lnTo>
                  <a:lnTo>
                    <a:pt x="4994387" y="1049952"/>
                  </a:lnTo>
                  <a:lnTo>
                    <a:pt x="5020802" y="1080752"/>
                  </a:lnTo>
                  <a:lnTo>
                    <a:pt x="5046886" y="1111997"/>
                  </a:lnTo>
                  <a:lnTo>
                    <a:pt x="5072638" y="1143687"/>
                  </a:lnTo>
                  <a:lnTo>
                    <a:pt x="5098058" y="1175823"/>
                  </a:lnTo>
                  <a:lnTo>
                    <a:pt x="5123146" y="1208404"/>
                  </a:lnTo>
                  <a:lnTo>
                    <a:pt x="5147903" y="1241430"/>
                  </a:lnTo>
                  <a:lnTo>
                    <a:pt x="5172327" y="1274901"/>
                  </a:lnTo>
                  <a:lnTo>
                    <a:pt x="5196421" y="1308817"/>
                  </a:lnTo>
                  <a:lnTo>
                    <a:pt x="5220182" y="1343179"/>
                  </a:lnTo>
                  <a:lnTo>
                    <a:pt x="5243611" y="1377986"/>
                  </a:lnTo>
                  <a:lnTo>
                    <a:pt x="5266709" y="1413238"/>
                  </a:lnTo>
                  <a:lnTo>
                    <a:pt x="5289475" y="1448935"/>
                  </a:lnTo>
                  <a:lnTo>
                    <a:pt x="5294937" y="145789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72B2DBB-8634-2CE5-4917-4E4B3CCEB073}"/>
                </a:ext>
              </a:extLst>
            </p:cNvPr>
            <p:cNvSpPr/>
            <p:nvPr/>
          </p:nvSpPr>
          <p:spPr>
            <a:xfrm>
              <a:off x="9770801" y="3719465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5838" y="0"/>
                  </a:moveTo>
                  <a:lnTo>
                    <a:pt x="0" y="52309"/>
                  </a:lnTo>
                  <a:lnTo>
                    <a:pt x="95228" y="111992"/>
                  </a:lnTo>
                  <a:lnTo>
                    <a:pt x="85838" y="0"/>
                  </a:lnTo>
                  <a:close/>
                </a:path>
              </a:pathLst>
            </a:custGeom>
            <a:solidFill>
              <a:srgbClr val="1DB1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2B6F4364-0CAC-101F-28F0-0C0773BBD066}"/>
              </a:ext>
            </a:extLst>
          </p:cNvPr>
          <p:cNvSpPr/>
          <p:nvPr/>
        </p:nvSpPr>
        <p:spPr>
          <a:xfrm>
            <a:off x="0" y="310770"/>
            <a:ext cx="19843750" cy="1351915"/>
          </a:xfrm>
          <a:custGeom>
            <a:avLst/>
            <a:gdLst/>
            <a:ahLst/>
            <a:cxnLst/>
            <a:rect l="l" t="t" r="r" b="b"/>
            <a:pathLst>
              <a:path w="19843750" h="1351914">
                <a:moveTo>
                  <a:pt x="19843748" y="0"/>
                </a:moveTo>
                <a:lnTo>
                  <a:pt x="0" y="0"/>
                </a:lnTo>
                <a:lnTo>
                  <a:pt x="0" y="1351375"/>
                </a:lnTo>
                <a:lnTo>
                  <a:pt x="19843748" y="1351375"/>
                </a:lnTo>
                <a:lnTo>
                  <a:pt x="19843748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92BF724-9D1B-32F0-6546-8461879CAE33}"/>
              </a:ext>
            </a:extLst>
          </p:cNvPr>
          <p:cNvSpPr/>
          <p:nvPr/>
        </p:nvSpPr>
        <p:spPr>
          <a:xfrm>
            <a:off x="889679" y="3029707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D6D1841-CF0B-DDDD-4743-6EB066C43D28}"/>
              </a:ext>
            </a:extLst>
          </p:cNvPr>
          <p:cNvSpPr/>
          <p:nvPr/>
        </p:nvSpPr>
        <p:spPr>
          <a:xfrm>
            <a:off x="889679" y="2531984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4BEE3E6-E6FD-E2CD-4C75-DF84188952B5}"/>
              </a:ext>
            </a:extLst>
          </p:cNvPr>
          <p:cNvSpPr/>
          <p:nvPr/>
        </p:nvSpPr>
        <p:spPr>
          <a:xfrm>
            <a:off x="11824362" y="7085651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505D610-3DE1-0FCA-9C07-68FDA91E2D09}"/>
              </a:ext>
            </a:extLst>
          </p:cNvPr>
          <p:cNvSpPr txBox="1"/>
          <p:nvPr/>
        </p:nvSpPr>
        <p:spPr>
          <a:xfrm>
            <a:off x="12976245" y="7911962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B3F96A2-152A-61F2-BF73-3765F77C58CD}"/>
              </a:ext>
            </a:extLst>
          </p:cNvPr>
          <p:cNvSpPr/>
          <p:nvPr/>
        </p:nvSpPr>
        <p:spPr>
          <a:xfrm>
            <a:off x="9605493" y="377977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1"/>
                </a:lnTo>
                <a:lnTo>
                  <a:pt x="54546" y="255046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10" y="656167"/>
                </a:lnTo>
                <a:lnTo>
                  <a:pt x="54546" y="698476"/>
                </a:lnTo>
                <a:lnTo>
                  <a:pt x="78547" y="739091"/>
                </a:lnTo>
                <a:lnTo>
                  <a:pt x="106912" y="777673"/>
                </a:lnTo>
                <a:lnTo>
                  <a:pt x="139640" y="813882"/>
                </a:lnTo>
                <a:lnTo>
                  <a:pt x="175849" y="846610"/>
                </a:lnTo>
                <a:lnTo>
                  <a:pt x="214431" y="874974"/>
                </a:lnTo>
                <a:lnTo>
                  <a:pt x="255046" y="898975"/>
                </a:lnTo>
                <a:lnTo>
                  <a:pt x="297355" y="918612"/>
                </a:lnTo>
                <a:lnTo>
                  <a:pt x="341020" y="933885"/>
                </a:lnTo>
                <a:lnTo>
                  <a:pt x="385702" y="944794"/>
                </a:lnTo>
                <a:lnTo>
                  <a:pt x="431062" y="951340"/>
                </a:lnTo>
                <a:lnTo>
                  <a:pt x="476761" y="953522"/>
                </a:lnTo>
                <a:lnTo>
                  <a:pt x="522459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6" y="918612"/>
                </a:lnTo>
                <a:lnTo>
                  <a:pt x="698476" y="898975"/>
                </a:lnTo>
                <a:lnTo>
                  <a:pt x="739091" y="874974"/>
                </a:lnTo>
                <a:lnTo>
                  <a:pt x="777672" y="846610"/>
                </a:lnTo>
                <a:lnTo>
                  <a:pt x="813881" y="813882"/>
                </a:lnTo>
                <a:lnTo>
                  <a:pt x="846609" y="777673"/>
                </a:lnTo>
                <a:lnTo>
                  <a:pt x="874974" y="739091"/>
                </a:lnTo>
                <a:lnTo>
                  <a:pt x="898974" y="698476"/>
                </a:lnTo>
                <a:lnTo>
                  <a:pt x="918611" y="656167"/>
                </a:lnTo>
                <a:lnTo>
                  <a:pt x="933884" y="612501"/>
                </a:lnTo>
                <a:lnTo>
                  <a:pt x="944794" y="567819"/>
                </a:lnTo>
                <a:lnTo>
                  <a:pt x="951339" y="522460"/>
                </a:lnTo>
                <a:lnTo>
                  <a:pt x="953521" y="476761"/>
                </a:lnTo>
                <a:lnTo>
                  <a:pt x="951339" y="431062"/>
                </a:lnTo>
                <a:lnTo>
                  <a:pt x="944794" y="385702"/>
                </a:lnTo>
                <a:lnTo>
                  <a:pt x="933884" y="341020"/>
                </a:lnTo>
                <a:lnTo>
                  <a:pt x="918611" y="297355"/>
                </a:lnTo>
                <a:lnTo>
                  <a:pt x="898974" y="255046"/>
                </a:lnTo>
                <a:lnTo>
                  <a:pt x="874974" y="214431"/>
                </a:lnTo>
                <a:lnTo>
                  <a:pt x="846609" y="175849"/>
                </a:lnTo>
                <a:lnTo>
                  <a:pt x="813881" y="139640"/>
                </a:lnTo>
                <a:lnTo>
                  <a:pt x="777672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6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59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A5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184CD1D-F2CA-8117-91C7-D28FC3C57E29}"/>
              </a:ext>
            </a:extLst>
          </p:cNvPr>
          <p:cNvSpPr txBox="1"/>
          <p:nvPr/>
        </p:nvSpPr>
        <p:spPr>
          <a:xfrm>
            <a:off x="9861636" y="40317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7DDD548-300D-9188-FFC7-36E3C7758B39}"/>
              </a:ext>
            </a:extLst>
          </p:cNvPr>
          <p:cNvSpPr/>
          <p:nvPr/>
        </p:nvSpPr>
        <p:spPr>
          <a:xfrm>
            <a:off x="7102370" y="490662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799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5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89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799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7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645516D-130B-D7D7-2D01-4780037EFEED}"/>
              </a:ext>
            </a:extLst>
          </p:cNvPr>
          <p:cNvSpPr txBox="1"/>
          <p:nvPr/>
        </p:nvSpPr>
        <p:spPr>
          <a:xfrm>
            <a:off x="7480669" y="514966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F4F0D3C1-B1F7-A36A-CDEC-8C52BE5A3654}"/>
              </a:ext>
            </a:extLst>
          </p:cNvPr>
          <p:cNvGrpSpPr/>
          <p:nvPr/>
        </p:nvGrpSpPr>
        <p:grpSpPr>
          <a:xfrm>
            <a:off x="8218816" y="4178400"/>
            <a:ext cx="1388745" cy="788035"/>
            <a:chOff x="8218816" y="4178400"/>
            <a:chExt cx="1388745" cy="78803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8DA915D6-3C3E-2549-3865-514ADB0226EF}"/>
                </a:ext>
              </a:extLst>
            </p:cNvPr>
            <p:cNvSpPr/>
            <p:nvPr/>
          </p:nvSpPr>
          <p:spPr>
            <a:xfrm>
              <a:off x="8229293" y="4227182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5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1512113A-EA14-9FEF-B329-920500D68F07}"/>
                </a:ext>
              </a:extLst>
            </p:cNvPr>
            <p:cNvSpPr/>
            <p:nvPr/>
          </p:nvSpPr>
          <p:spPr>
            <a:xfrm>
              <a:off x="9501621" y="4178400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89" y="99895"/>
                  </a:lnTo>
                  <a:lnTo>
                    <a:pt x="105489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7CCEAC7E-0081-95CE-BE93-9BF8E1B11B30}"/>
              </a:ext>
            </a:extLst>
          </p:cNvPr>
          <p:cNvSpPr txBox="1"/>
          <p:nvPr/>
        </p:nvSpPr>
        <p:spPr>
          <a:xfrm>
            <a:off x="10972376" y="406781"/>
            <a:ext cx="4703701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80110" marR="5080" indent="-880744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GED: </a:t>
            </a:r>
            <a:r>
              <a:rPr sz="3100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b="1" spc="3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b="1" spc="3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5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b="1" spc="3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4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b="1" spc="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100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b="1" spc="1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-1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b="1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71830E6-1A3F-9229-3BA7-26CFAEEB4665}"/>
              </a:ext>
            </a:extLst>
          </p:cNvPr>
          <p:cNvSpPr txBox="1"/>
          <p:nvPr/>
        </p:nvSpPr>
        <p:spPr>
          <a:xfrm>
            <a:off x="6819519" y="449574"/>
            <a:ext cx="3211830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Structure Graph Motif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B01AAC8-A041-2F6C-F3E3-EC1A98AC5444}"/>
              </a:ext>
            </a:extLst>
          </p:cNvPr>
          <p:cNvSpPr txBox="1"/>
          <p:nvPr/>
        </p:nvSpPr>
        <p:spPr>
          <a:xfrm>
            <a:off x="8425702" y="3925561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7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C6BCE41D-BF47-C915-2D1D-9AF791D4E3D1}"/>
              </a:ext>
            </a:extLst>
          </p:cNvPr>
          <p:cNvSpPr txBox="1"/>
          <p:nvPr/>
        </p:nvSpPr>
        <p:spPr>
          <a:xfrm>
            <a:off x="16496324" y="545041"/>
            <a:ext cx="303530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5080" algn="ctr">
              <a:lnSpc>
                <a:spcPts val="3350"/>
              </a:lnSpc>
              <a:spcBef>
                <a:spcPts val="550"/>
              </a:spcBef>
            </a:pPr>
            <a:r>
              <a:rPr lang="en-US" sz="3100" b="1" spc="-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Final Data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3A692A9E-C01B-0B88-2790-32E3DF216734}"/>
              </a:ext>
            </a:extLst>
          </p:cNvPr>
          <p:cNvSpPr/>
          <p:nvPr/>
        </p:nvSpPr>
        <p:spPr>
          <a:xfrm>
            <a:off x="17229187" y="21604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8D14588-719E-19D9-7733-030EFC163CB4}"/>
              </a:ext>
            </a:extLst>
          </p:cNvPr>
          <p:cNvSpPr txBox="1"/>
          <p:nvPr/>
        </p:nvSpPr>
        <p:spPr>
          <a:xfrm>
            <a:off x="17369451" y="2656812"/>
            <a:ext cx="1104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solidFill>
                  <a:schemeClr val="bg1"/>
                </a:solidFill>
                <a:latin typeface="Arial MT"/>
                <a:cs typeface="Arial MT"/>
              </a:rPr>
              <a:t>Speaker</a:t>
            </a:r>
            <a:endParaRPr sz="22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D7F64DA5-11B3-3E70-8AD8-BE32CD4E0D46}"/>
              </a:ext>
            </a:extLst>
          </p:cNvPr>
          <p:cNvGrpSpPr/>
          <p:nvPr/>
        </p:nvGrpSpPr>
        <p:grpSpPr>
          <a:xfrm>
            <a:off x="6990512" y="3302842"/>
            <a:ext cx="10424795" cy="4659630"/>
            <a:chOff x="6990512" y="3302842"/>
            <a:chExt cx="10424795" cy="465963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F5E4349-E1E7-D82D-066B-9F3C68168D1F}"/>
                </a:ext>
              </a:extLst>
            </p:cNvPr>
            <p:cNvSpPr/>
            <p:nvPr/>
          </p:nvSpPr>
          <p:spPr>
            <a:xfrm>
              <a:off x="13823503" y="3313320"/>
              <a:ext cx="3581400" cy="4568190"/>
            </a:xfrm>
            <a:custGeom>
              <a:avLst/>
              <a:gdLst/>
              <a:ahLst/>
              <a:cxnLst/>
              <a:rect l="l" t="t" r="r" b="b"/>
              <a:pathLst>
                <a:path w="3581400" h="4568190">
                  <a:moveTo>
                    <a:pt x="3580879" y="0"/>
                  </a:moveTo>
                  <a:lnTo>
                    <a:pt x="3539496" y="38072"/>
                  </a:lnTo>
                  <a:lnTo>
                    <a:pt x="3498292" y="76172"/>
                  </a:lnTo>
                  <a:lnTo>
                    <a:pt x="3457269" y="114299"/>
                  </a:lnTo>
                  <a:lnTo>
                    <a:pt x="3416427" y="152454"/>
                  </a:lnTo>
                  <a:lnTo>
                    <a:pt x="3375765" y="190636"/>
                  </a:lnTo>
                  <a:lnTo>
                    <a:pt x="3335283" y="228846"/>
                  </a:lnTo>
                  <a:lnTo>
                    <a:pt x="3294982" y="267083"/>
                  </a:lnTo>
                  <a:lnTo>
                    <a:pt x="3254861" y="305348"/>
                  </a:lnTo>
                  <a:lnTo>
                    <a:pt x="3214921" y="343640"/>
                  </a:lnTo>
                  <a:lnTo>
                    <a:pt x="3175161" y="381960"/>
                  </a:lnTo>
                  <a:lnTo>
                    <a:pt x="3135582" y="420308"/>
                  </a:lnTo>
                  <a:lnTo>
                    <a:pt x="3096183" y="458682"/>
                  </a:lnTo>
                  <a:lnTo>
                    <a:pt x="3056965" y="497085"/>
                  </a:lnTo>
                  <a:lnTo>
                    <a:pt x="3017927" y="535515"/>
                  </a:lnTo>
                  <a:lnTo>
                    <a:pt x="2979070" y="573972"/>
                  </a:lnTo>
                  <a:lnTo>
                    <a:pt x="2940393" y="612457"/>
                  </a:lnTo>
                  <a:lnTo>
                    <a:pt x="2901897" y="650969"/>
                  </a:lnTo>
                  <a:lnTo>
                    <a:pt x="2863581" y="689509"/>
                  </a:lnTo>
                  <a:lnTo>
                    <a:pt x="2825445" y="728077"/>
                  </a:lnTo>
                  <a:lnTo>
                    <a:pt x="2787490" y="766672"/>
                  </a:lnTo>
                  <a:lnTo>
                    <a:pt x="2749716" y="805294"/>
                  </a:lnTo>
                  <a:lnTo>
                    <a:pt x="2712121" y="843944"/>
                  </a:lnTo>
                  <a:lnTo>
                    <a:pt x="2674708" y="882621"/>
                  </a:lnTo>
                  <a:lnTo>
                    <a:pt x="2637475" y="921326"/>
                  </a:lnTo>
                  <a:lnTo>
                    <a:pt x="2600422" y="960059"/>
                  </a:lnTo>
                  <a:lnTo>
                    <a:pt x="2563550" y="998819"/>
                  </a:lnTo>
                  <a:lnTo>
                    <a:pt x="2526858" y="1037606"/>
                  </a:lnTo>
                  <a:lnTo>
                    <a:pt x="2490347" y="1076421"/>
                  </a:lnTo>
                  <a:lnTo>
                    <a:pt x="2454016" y="1115264"/>
                  </a:lnTo>
                  <a:lnTo>
                    <a:pt x="2417865" y="1154134"/>
                  </a:lnTo>
                  <a:lnTo>
                    <a:pt x="2381895" y="1193031"/>
                  </a:lnTo>
                  <a:lnTo>
                    <a:pt x="2346106" y="1231956"/>
                  </a:lnTo>
                  <a:lnTo>
                    <a:pt x="2310497" y="1270909"/>
                  </a:lnTo>
                  <a:lnTo>
                    <a:pt x="2275068" y="1309889"/>
                  </a:lnTo>
                  <a:lnTo>
                    <a:pt x="2239820" y="1348896"/>
                  </a:lnTo>
                  <a:lnTo>
                    <a:pt x="2204753" y="1387931"/>
                  </a:lnTo>
                  <a:lnTo>
                    <a:pt x="2169866" y="1426994"/>
                  </a:lnTo>
                  <a:lnTo>
                    <a:pt x="2135159" y="1466084"/>
                  </a:lnTo>
                  <a:lnTo>
                    <a:pt x="2100633" y="1505201"/>
                  </a:lnTo>
                  <a:lnTo>
                    <a:pt x="2066287" y="1544346"/>
                  </a:lnTo>
                  <a:lnTo>
                    <a:pt x="2032122" y="1583519"/>
                  </a:lnTo>
                  <a:lnTo>
                    <a:pt x="1998137" y="1622719"/>
                  </a:lnTo>
                  <a:lnTo>
                    <a:pt x="1964333" y="1661947"/>
                  </a:lnTo>
                  <a:lnTo>
                    <a:pt x="1930709" y="1701202"/>
                  </a:lnTo>
                  <a:lnTo>
                    <a:pt x="1897265" y="1740484"/>
                  </a:lnTo>
                  <a:lnTo>
                    <a:pt x="1864003" y="1779794"/>
                  </a:lnTo>
                  <a:lnTo>
                    <a:pt x="1830920" y="1819132"/>
                  </a:lnTo>
                  <a:lnTo>
                    <a:pt x="1798018" y="1858497"/>
                  </a:lnTo>
                  <a:lnTo>
                    <a:pt x="1765297" y="1897890"/>
                  </a:lnTo>
                  <a:lnTo>
                    <a:pt x="1732756" y="1937310"/>
                  </a:lnTo>
                  <a:lnTo>
                    <a:pt x="1700395" y="1976757"/>
                  </a:lnTo>
                  <a:lnTo>
                    <a:pt x="1668215" y="2016232"/>
                  </a:lnTo>
                  <a:lnTo>
                    <a:pt x="1636215" y="2055735"/>
                  </a:lnTo>
                  <a:lnTo>
                    <a:pt x="1604396" y="2095265"/>
                  </a:lnTo>
                  <a:lnTo>
                    <a:pt x="1572757" y="2134823"/>
                  </a:lnTo>
                  <a:lnTo>
                    <a:pt x="1541299" y="2174408"/>
                  </a:lnTo>
                  <a:lnTo>
                    <a:pt x="1510021" y="2214021"/>
                  </a:lnTo>
                  <a:lnTo>
                    <a:pt x="1478924" y="2253661"/>
                  </a:lnTo>
                  <a:lnTo>
                    <a:pt x="1448007" y="2293329"/>
                  </a:lnTo>
                  <a:lnTo>
                    <a:pt x="1417271" y="2333024"/>
                  </a:lnTo>
                  <a:lnTo>
                    <a:pt x="1386715" y="2372746"/>
                  </a:lnTo>
                  <a:lnTo>
                    <a:pt x="1356339" y="2412497"/>
                  </a:lnTo>
                  <a:lnTo>
                    <a:pt x="1326144" y="2452274"/>
                  </a:lnTo>
                  <a:lnTo>
                    <a:pt x="1296130" y="2492080"/>
                  </a:lnTo>
                  <a:lnTo>
                    <a:pt x="1266296" y="2531912"/>
                  </a:lnTo>
                  <a:lnTo>
                    <a:pt x="1236642" y="2571772"/>
                  </a:lnTo>
                  <a:lnTo>
                    <a:pt x="1207169" y="2611660"/>
                  </a:lnTo>
                  <a:lnTo>
                    <a:pt x="1177876" y="2651575"/>
                  </a:lnTo>
                  <a:lnTo>
                    <a:pt x="1148764" y="2691518"/>
                  </a:lnTo>
                  <a:lnTo>
                    <a:pt x="1119832" y="2731488"/>
                  </a:lnTo>
                  <a:lnTo>
                    <a:pt x="1091081" y="2771486"/>
                  </a:lnTo>
                  <a:lnTo>
                    <a:pt x="1062510" y="2811511"/>
                  </a:lnTo>
                  <a:lnTo>
                    <a:pt x="1034120" y="2851564"/>
                  </a:lnTo>
                  <a:lnTo>
                    <a:pt x="1005910" y="2891645"/>
                  </a:lnTo>
                  <a:lnTo>
                    <a:pt x="977880" y="2931752"/>
                  </a:lnTo>
                  <a:lnTo>
                    <a:pt x="950032" y="2971888"/>
                  </a:lnTo>
                  <a:lnTo>
                    <a:pt x="922363" y="3012050"/>
                  </a:lnTo>
                  <a:lnTo>
                    <a:pt x="894875" y="3052241"/>
                  </a:lnTo>
                  <a:lnTo>
                    <a:pt x="867567" y="3092458"/>
                  </a:lnTo>
                  <a:lnTo>
                    <a:pt x="840440" y="3132704"/>
                  </a:lnTo>
                  <a:lnTo>
                    <a:pt x="813494" y="3172977"/>
                  </a:lnTo>
                  <a:lnTo>
                    <a:pt x="786728" y="3213277"/>
                  </a:lnTo>
                  <a:lnTo>
                    <a:pt x="760142" y="3253605"/>
                  </a:lnTo>
                  <a:lnTo>
                    <a:pt x="733737" y="3293960"/>
                  </a:lnTo>
                  <a:lnTo>
                    <a:pt x="707512" y="3334343"/>
                  </a:lnTo>
                  <a:lnTo>
                    <a:pt x="681468" y="3374753"/>
                  </a:lnTo>
                  <a:lnTo>
                    <a:pt x="655604" y="3415191"/>
                  </a:lnTo>
                  <a:lnTo>
                    <a:pt x="629921" y="3455657"/>
                  </a:lnTo>
                  <a:lnTo>
                    <a:pt x="604418" y="3496149"/>
                  </a:lnTo>
                  <a:lnTo>
                    <a:pt x="579095" y="3536670"/>
                  </a:lnTo>
                  <a:lnTo>
                    <a:pt x="553953" y="3577218"/>
                  </a:lnTo>
                  <a:lnTo>
                    <a:pt x="528992" y="3617793"/>
                  </a:lnTo>
                  <a:lnTo>
                    <a:pt x="504211" y="3658396"/>
                  </a:lnTo>
                  <a:lnTo>
                    <a:pt x="479610" y="3699026"/>
                  </a:lnTo>
                  <a:lnTo>
                    <a:pt x="455190" y="3739684"/>
                  </a:lnTo>
                  <a:lnTo>
                    <a:pt x="430950" y="3780370"/>
                  </a:lnTo>
                  <a:lnTo>
                    <a:pt x="406891" y="3821083"/>
                  </a:lnTo>
                  <a:lnTo>
                    <a:pt x="383013" y="3861823"/>
                  </a:lnTo>
                  <a:lnTo>
                    <a:pt x="359314" y="3902591"/>
                  </a:lnTo>
                  <a:lnTo>
                    <a:pt x="335797" y="3943386"/>
                  </a:lnTo>
                  <a:lnTo>
                    <a:pt x="312459" y="3984209"/>
                  </a:lnTo>
                  <a:lnTo>
                    <a:pt x="289302" y="4025060"/>
                  </a:lnTo>
                  <a:lnTo>
                    <a:pt x="266326" y="4065938"/>
                  </a:lnTo>
                  <a:lnTo>
                    <a:pt x="243530" y="4106843"/>
                  </a:lnTo>
                  <a:lnTo>
                    <a:pt x="220915" y="4147776"/>
                  </a:lnTo>
                  <a:lnTo>
                    <a:pt x="198480" y="4188737"/>
                  </a:lnTo>
                  <a:lnTo>
                    <a:pt x="176225" y="4229725"/>
                  </a:lnTo>
                  <a:lnTo>
                    <a:pt x="154151" y="4270740"/>
                  </a:lnTo>
                  <a:lnTo>
                    <a:pt x="132258" y="4311783"/>
                  </a:lnTo>
                  <a:lnTo>
                    <a:pt x="110545" y="4352854"/>
                  </a:lnTo>
                  <a:lnTo>
                    <a:pt x="89012" y="4393952"/>
                  </a:lnTo>
                  <a:lnTo>
                    <a:pt x="67660" y="4435077"/>
                  </a:lnTo>
                  <a:lnTo>
                    <a:pt x="46488" y="4476230"/>
                  </a:lnTo>
                  <a:lnTo>
                    <a:pt x="25497" y="4517411"/>
                  </a:lnTo>
                  <a:lnTo>
                    <a:pt x="4686" y="4558619"/>
                  </a:lnTo>
                  <a:lnTo>
                    <a:pt x="0" y="456803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6640D99B-43DB-FE61-1744-A70A9DBBB9A8}"/>
                </a:ext>
              </a:extLst>
            </p:cNvPr>
            <p:cNvSpPr/>
            <p:nvPr/>
          </p:nvSpPr>
          <p:spPr>
            <a:xfrm>
              <a:off x="13783172" y="7849596"/>
              <a:ext cx="90170" cy="112395"/>
            </a:xfrm>
            <a:custGeom>
              <a:avLst/>
              <a:gdLst/>
              <a:ahLst/>
              <a:cxnLst/>
              <a:rect l="l" t="t" r="r" b="b"/>
              <a:pathLst>
                <a:path w="90169" h="112395">
                  <a:moveTo>
                    <a:pt x="0" y="0"/>
                  </a:moveTo>
                  <a:lnTo>
                    <a:pt x="219" y="112385"/>
                  </a:lnTo>
                  <a:lnTo>
                    <a:pt x="89997" y="4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D46742A3-C8B8-826C-2D0B-D7B771C305B8}"/>
                </a:ext>
              </a:extLst>
            </p:cNvPr>
            <p:cNvSpPr/>
            <p:nvPr/>
          </p:nvSpPr>
          <p:spPr>
            <a:xfrm>
              <a:off x="7000989" y="3631538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F02FD8E6-4591-CC5F-B471-8298F349D66B}"/>
              </a:ext>
            </a:extLst>
          </p:cNvPr>
          <p:cNvSpPr txBox="1"/>
          <p:nvPr/>
        </p:nvSpPr>
        <p:spPr>
          <a:xfrm>
            <a:off x="8750343" y="4910072"/>
            <a:ext cx="163448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" dirty="0">
                <a:solidFill>
                  <a:schemeClr val="bg1"/>
                </a:solidFill>
                <a:latin typeface="Arial MT"/>
                <a:cs typeface="Arial MT"/>
              </a:rPr>
              <a:t>Subgraph</a:t>
            </a:r>
            <a:endParaRPr sz="28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D85E1614-4DB5-28C0-866D-B8ABB2734115}"/>
              </a:ext>
            </a:extLst>
          </p:cNvPr>
          <p:cNvGrpSpPr/>
          <p:nvPr/>
        </p:nvGrpSpPr>
        <p:grpSpPr>
          <a:xfrm>
            <a:off x="1484340" y="2035779"/>
            <a:ext cx="4194810" cy="6393180"/>
            <a:chOff x="1484340" y="2035779"/>
            <a:chExt cx="4194810" cy="639318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D04C0A66-A107-5F45-EA04-B14071890BB0}"/>
                </a:ext>
              </a:extLst>
            </p:cNvPr>
            <p:cNvSpPr/>
            <p:nvPr/>
          </p:nvSpPr>
          <p:spPr>
            <a:xfrm>
              <a:off x="3165297" y="2531992"/>
              <a:ext cx="739140" cy="502920"/>
            </a:xfrm>
            <a:custGeom>
              <a:avLst/>
              <a:gdLst/>
              <a:ahLst/>
              <a:cxnLst/>
              <a:rect l="l" t="t" r="r" b="b"/>
              <a:pathLst>
                <a:path w="739139" h="502919">
                  <a:moveTo>
                    <a:pt x="738847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738847" y="502805"/>
                  </a:lnTo>
                  <a:lnTo>
                    <a:pt x="738847" y="497725"/>
                  </a:lnTo>
                  <a:close/>
                </a:path>
                <a:path w="739139" h="502919">
                  <a:moveTo>
                    <a:pt x="738847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738847" y="5092"/>
                  </a:lnTo>
                  <a:lnTo>
                    <a:pt x="73884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A801933-0BC8-BB07-C727-D35877BDB3A3}"/>
                </a:ext>
              </a:extLst>
            </p:cNvPr>
            <p:cNvSpPr/>
            <p:nvPr/>
          </p:nvSpPr>
          <p:spPr>
            <a:xfrm>
              <a:off x="3955021" y="2531992"/>
              <a:ext cx="569595" cy="502920"/>
            </a:xfrm>
            <a:custGeom>
              <a:avLst/>
              <a:gdLst/>
              <a:ahLst/>
              <a:cxnLst/>
              <a:rect l="l" t="t" r="r" b="b"/>
              <a:pathLst>
                <a:path w="569595" h="502919">
                  <a:moveTo>
                    <a:pt x="569201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569201" y="502805"/>
                  </a:lnTo>
                  <a:lnTo>
                    <a:pt x="569201" y="497725"/>
                  </a:lnTo>
                  <a:close/>
                </a:path>
                <a:path w="569595" h="502919">
                  <a:moveTo>
                    <a:pt x="569201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569201" y="5092"/>
                  </a:lnTo>
                  <a:lnTo>
                    <a:pt x="569201" y="0"/>
                  </a:lnTo>
                  <a:close/>
                </a:path>
              </a:pathLst>
            </a:custGeom>
            <a:solidFill>
              <a:srgbClr val="61D83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B92E7199-6AC9-86E9-78EF-0773688EFC9C}"/>
                </a:ext>
              </a:extLst>
            </p:cNvPr>
            <p:cNvSpPr/>
            <p:nvPr/>
          </p:nvSpPr>
          <p:spPr>
            <a:xfrm>
              <a:off x="4575099" y="2531992"/>
              <a:ext cx="1104265" cy="502920"/>
            </a:xfrm>
            <a:custGeom>
              <a:avLst/>
              <a:gdLst/>
              <a:ahLst/>
              <a:cxnLst/>
              <a:rect l="l" t="t" r="r" b="b"/>
              <a:pathLst>
                <a:path w="1104264" h="502919">
                  <a:moveTo>
                    <a:pt x="1103820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1103820" y="502805"/>
                  </a:lnTo>
                  <a:lnTo>
                    <a:pt x="1103820" y="497725"/>
                  </a:lnTo>
                  <a:close/>
                </a:path>
                <a:path w="1104264" h="502919">
                  <a:moveTo>
                    <a:pt x="1103820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1103820" y="5092"/>
                  </a:lnTo>
                  <a:lnTo>
                    <a:pt x="1103820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C3F7DA58-DEB0-2D74-CC16-46B43100BD75}"/>
                </a:ext>
              </a:extLst>
            </p:cNvPr>
            <p:cNvSpPr/>
            <p:nvPr/>
          </p:nvSpPr>
          <p:spPr>
            <a:xfrm>
              <a:off x="1970952" y="2046257"/>
              <a:ext cx="25400" cy="396240"/>
            </a:xfrm>
            <a:custGeom>
              <a:avLst/>
              <a:gdLst/>
              <a:ahLst/>
              <a:cxnLst/>
              <a:rect l="l" t="t" r="r" b="b"/>
              <a:pathLst>
                <a:path w="25400" h="396239">
                  <a:moveTo>
                    <a:pt x="0" y="0"/>
                  </a:moveTo>
                  <a:lnTo>
                    <a:pt x="24473" y="385407"/>
                  </a:lnTo>
                  <a:lnTo>
                    <a:pt x="25136" y="395858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332F214C-2A3C-8CDA-A820-3A333DFD05D1}"/>
                </a:ext>
              </a:extLst>
            </p:cNvPr>
            <p:cNvSpPr/>
            <p:nvPr/>
          </p:nvSpPr>
          <p:spPr>
            <a:xfrm>
              <a:off x="1945266" y="2428481"/>
              <a:ext cx="100330" cy="103505"/>
            </a:xfrm>
            <a:custGeom>
              <a:avLst/>
              <a:gdLst/>
              <a:ahLst/>
              <a:cxnLst/>
              <a:rect l="l" t="t" r="r" b="b"/>
              <a:pathLst>
                <a:path w="100330" h="103505">
                  <a:moveTo>
                    <a:pt x="100318" y="0"/>
                  </a:moveTo>
                  <a:lnTo>
                    <a:pt x="0" y="6370"/>
                  </a:lnTo>
                  <a:lnTo>
                    <a:pt x="56529" y="103503"/>
                  </a:lnTo>
                  <a:lnTo>
                    <a:pt x="100318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191A72D3-3CCD-E3A4-4CC9-BD6EA755ABD3}"/>
                </a:ext>
              </a:extLst>
            </p:cNvPr>
            <p:cNvSpPr/>
            <p:nvPr/>
          </p:nvSpPr>
          <p:spPr>
            <a:xfrm>
              <a:off x="4173649" y="2046257"/>
              <a:ext cx="35560" cy="396240"/>
            </a:xfrm>
            <a:custGeom>
              <a:avLst/>
              <a:gdLst/>
              <a:ahLst/>
              <a:cxnLst/>
              <a:rect l="l" t="t" r="r" b="b"/>
              <a:pathLst>
                <a:path w="35560" h="396239">
                  <a:moveTo>
                    <a:pt x="0" y="0"/>
                  </a:moveTo>
                  <a:lnTo>
                    <a:pt x="34512" y="385604"/>
                  </a:lnTo>
                  <a:lnTo>
                    <a:pt x="35446" y="39603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A2BE837-4733-A7F6-8A40-A6E0180A1A33}"/>
                </a:ext>
              </a:extLst>
            </p:cNvPr>
            <p:cNvSpPr/>
            <p:nvPr/>
          </p:nvSpPr>
          <p:spPr>
            <a:xfrm>
              <a:off x="4158102" y="2427383"/>
              <a:ext cx="100330" cy="104775"/>
            </a:xfrm>
            <a:custGeom>
              <a:avLst/>
              <a:gdLst/>
              <a:ahLst/>
              <a:cxnLst/>
              <a:rect l="l" t="t" r="r" b="b"/>
              <a:pathLst>
                <a:path w="100329" h="104775">
                  <a:moveTo>
                    <a:pt x="100119" y="0"/>
                  </a:moveTo>
                  <a:lnTo>
                    <a:pt x="0" y="8960"/>
                  </a:lnTo>
                  <a:lnTo>
                    <a:pt x="59020" y="104601"/>
                  </a:lnTo>
                  <a:lnTo>
                    <a:pt x="100119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95BAAA25-E1BE-1BE8-618D-8F6BDE53D6C4}"/>
                </a:ext>
              </a:extLst>
            </p:cNvPr>
            <p:cNvSpPr/>
            <p:nvPr/>
          </p:nvSpPr>
          <p:spPr>
            <a:xfrm>
              <a:off x="1484340" y="7044003"/>
              <a:ext cx="1384935" cy="1384935"/>
            </a:xfrm>
            <a:custGeom>
              <a:avLst/>
              <a:gdLst/>
              <a:ahLst/>
              <a:cxnLst/>
              <a:rect l="l" t="t" r="r" b="b"/>
              <a:pathLst>
                <a:path w="1384935" h="1384934">
                  <a:moveTo>
                    <a:pt x="692452" y="0"/>
                  </a:moveTo>
                  <a:lnTo>
                    <a:pt x="648173" y="1408"/>
                  </a:lnTo>
                  <a:lnTo>
                    <a:pt x="604039" y="5633"/>
                  </a:lnTo>
                  <a:lnTo>
                    <a:pt x="560198" y="12675"/>
                  </a:lnTo>
                  <a:lnTo>
                    <a:pt x="516793" y="22534"/>
                  </a:lnTo>
                  <a:lnTo>
                    <a:pt x="473973" y="35210"/>
                  </a:lnTo>
                  <a:lnTo>
                    <a:pt x="431881" y="50703"/>
                  </a:lnTo>
                  <a:lnTo>
                    <a:pt x="390665" y="69013"/>
                  </a:lnTo>
                  <a:lnTo>
                    <a:pt x="350469" y="90139"/>
                  </a:lnTo>
                  <a:lnTo>
                    <a:pt x="311441" y="114083"/>
                  </a:lnTo>
                  <a:lnTo>
                    <a:pt x="273725" y="140843"/>
                  </a:lnTo>
                  <a:lnTo>
                    <a:pt x="237467" y="170420"/>
                  </a:lnTo>
                  <a:lnTo>
                    <a:pt x="202814" y="202814"/>
                  </a:lnTo>
                  <a:lnTo>
                    <a:pt x="170420" y="237467"/>
                  </a:lnTo>
                  <a:lnTo>
                    <a:pt x="140843" y="273725"/>
                  </a:lnTo>
                  <a:lnTo>
                    <a:pt x="114083" y="311441"/>
                  </a:lnTo>
                  <a:lnTo>
                    <a:pt x="90139" y="350469"/>
                  </a:lnTo>
                  <a:lnTo>
                    <a:pt x="69013" y="390665"/>
                  </a:lnTo>
                  <a:lnTo>
                    <a:pt x="50703" y="431881"/>
                  </a:lnTo>
                  <a:lnTo>
                    <a:pt x="35210" y="473973"/>
                  </a:lnTo>
                  <a:lnTo>
                    <a:pt x="22534" y="516793"/>
                  </a:lnTo>
                  <a:lnTo>
                    <a:pt x="12675" y="560198"/>
                  </a:lnTo>
                  <a:lnTo>
                    <a:pt x="5633" y="604039"/>
                  </a:lnTo>
                  <a:lnTo>
                    <a:pt x="1408" y="648173"/>
                  </a:lnTo>
                  <a:lnTo>
                    <a:pt x="0" y="692452"/>
                  </a:lnTo>
                  <a:lnTo>
                    <a:pt x="1408" y="736731"/>
                  </a:lnTo>
                  <a:lnTo>
                    <a:pt x="5633" y="780864"/>
                  </a:lnTo>
                  <a:lnTo>
                    <a:pt x="12675" y="824706"/>
                  </a:lnTo>
                  <a:lnTo>
                    <a:pt x="22534" y="868110"/>
                  </a:lnTo>
                  <a:lnTo>
                    <a:pt x="35210" y="910931"/>
                  </a:lnTo>
                  <a:lnTo>
                    <a:pt x="50703" y="953022"/>
                  </a:lnTo>
                  <a:lnTo>
                    <a:pt x="69013" y="994239"/>
                  </a:lnTo>
                  <a:lnTo>
                    <a:pt x="90139" y="1034434"/>
                  </a:lnTo>
                  <a:lnTo>
                    <a:pt x="114083" y="1073463"/>
                  </a:lnTo>
                  <a:lnTo>
                    <a:pt x="140843" y="1111179"/>
                  </a:lnTo>
                  <a:lnTo>
                    <a:pt x="170420" y="1147436"/>
                  </a:lnTo>
                  <a:lnTo>
                    <a:pt x="202814" y="1182090"/>
                  </a:lnTo>
                  <a:lnTo>
                    <a:pt x="237467" y="1214484"/>
                  </a:lnTo>
                  <a:lnTo>
                    <a:pt x="273725" y="1244061"/>
                  </a:lnTo>
                  <a:lnTo>
                    <a:pt x="311441" y="1270821"/>
                  </a:lnTo>
                  <a:lnTo>
                    <a:pt x="350469" y="1294764"/>
                  </a:lnTo>
                  <a:lnTo>
                    <a:pt x="390665" y="1315891"/>
                  </a:lnTo>
                  <a:lnTo>
                    <a:pt x="431881" y="1334200"/>
                  </a:lnTo>
                  <a:lnTo>
                    <a:pt x="473973" y="1349693"/>
                  </a:lnTo>
                  <a:lnTo>
                    <a:pt x="516793" y="1362369"/>
                  </a:lnTo>
                  <a:lnTo>
                    <a:pt x="560198" y="1372228"/>
                  </a:lnTo>
                  <a:lnTo>
                    <a:pt x="604039" y="1379270"/>
                  </a:lnTo>
                  <a:lnTo>
                    <a:pt x="648173" y="1383495"/>
                  </a:lnTo>
                  <a:lnTo>
                    <a:pt x="692452" y="1384904"/>
                  </a:lnTo>
                  <a:lnTo>
                    <a:pt x="736731" y="1383495"/>
                  </a:lnTo>
                  <a:lnTo>
                    <a:pt x="780864" y="1379270"/>
                  </a:lnTo>
                  <a:lnTo>
                    <a:pt x="824706" y="1372228"/>
                  </a:lnTo>
                  <a:lnTo>
                    <a:pt x="868110" y="1362369"/>
                  </a:lnTo>
                  <a:lnTo>
                    <a:pt x="910931" y="1349693"/>
                  </a:lnTo>
                  <a:lnTo>
                    <a:pt x="953022" y="1334200"/>
                  </a:lnTo>
                  <a:lnTo>
                    <a:pt x="994239" y="1315891"/>
                  </a:lnTo>
                  <a:lnTo>
                    <a:pt x="1034434" y="1294764"/>
                  </a:lnTo>
                  <a:lnTo>
                    <a:pt x="1073463" y="1270821"/>
                  </a:lnTo>
                  <a:lnTo>
                    <a:pt x="1111179" y="1244061"/>
                  </a:lnTo>
                  <a:lnTo>
                    <a:pt x="1147436" y="1214484"/>
                  </a:lnTo>
                  <a:lnTo>
                    <a:pt x="1182090" y="1182090"/>
                  </a:lnTo>
                  <a:lnTo>
                    <a:pt x="1214484" y="1147436"/>
                  </a:lnTo>
                  <a:lnTo>
                    <a:pt x="1244061" y="1111179"/>
                  </a:lnTo>
                  <a:lnTo>
                    <a:pt x="1270821" y="1073463"/>
                  </a:lnTo>
                  <a:lnTo>
                    <a:pt x="1294764" y="1034434"/>
                  </a:lnTo>
                  <a:lnTo>
                    <a:pt x="1315891" y="994239"/>
                  </a:lnTo>
                  <a:lnTo>
                    <a:pt x="1334200" y="953022"/>
                  </a:lnTo>
                  <a:lnTo>
                    <a:pt x="1349693" y="910931"/>
                  </a:lnTo>
                  <a:lnTo>
                    <a:pt x="1362369" y="868110"/>
                  </a:lnTo>
                  <a:lnTo>
                    <a:pt x="1372228" y="824706"/>
                  </a:lnTo>
                  <a:lnTo>
                    <a:pt x="1379270" y="780864"/>
                  </a:lnTo>
                  <a:lnTo>
                    <a:pt x="1383495" y="736731"/>
                  </a:lnTo>
                  <a:lnTo>
                    <a:pt x="1384904" y="692452"/>
                  </a:lnTo>
                  <a:lnTo>
                    <a:pt x="1383495" y="648173"/>
                  </a:lnTo>
                  <a:lnTo>
                    <a:pt x="1379270" y="604039"/>
                  </a:lnTo>
                  <a:lnTo>
                    <a:pt x="1372228" y="560198"/>
                  </a:lnTo>
                  <a:lnTo>
                    <a:pt x="1362369" y="516793"/>
                  </a:lnTo>
                  <a:lnTo>
                    <a:pt x="1349693" y="473973"/>
                  </a:lnTo>
                  <a:lnTo>
                    <a:pt x="1334200" y="431881"/>
                  </a:lnTo>
                  <a:lnTo>
                    <a:pt x="1315891" y="390665"/>
                  </a:lnTo>
                  <a:lnTo>
                    <a:pt x="1294764" y="350469"/>
                  </a:lnTo>
                  <a:lnTo>
                    <a:pt x="1270821" y="311441"/>
                  </a:lnTo>
                  <a:lnTo>
                    <a:pt x="1244061" y="273725"/>
                  </a:lnTo>
                  <a:lnTo>
                    <a:pt x="1214484" y="237467"/>
                  </a:lnTo>
                  <a:lnTo>
                    <a:pt x="1182090" y="202814"/>
                  </a:lnTo>
                  <a:lnTo>
                    <a:pt x="1147436" y="170420"/>
                  </a:lnTo>
                  <a:lnTo>
                    <a:pt x="1111179" y="140843"/>
                  </a:lnTo>
                  <a:lnTo>
                    <a:pt x="1073463" y="114083"/>
                  </a:lnTo>
                  <a:lnTo>
                    <a:pt x="1034434" y="90139"/>
                  </a:lnTo>
                  <a:lnTo>
                    <a:pt x="994239" y="69013"/>
                  </a:lnTo>
                  <a:lnTo>
                    <a:pt x="953022" y="50703"/>
                  </a:lnTo>
                  <a:lnTo>
                    <a:pt x="910931" y="35210"/>
                  </a:lnTo>
                  <a:lnTo>
                    <a:pt x="868110" y="22534"/>
                  </a:lnTo>
                  <a:lnTo>
                    <a:pt x="824706" y="12675"/>
                  </a:lnTo>
                  <a:lnTo>
                    <a:pt x="780864" y="5633"/>
                  </a:lnTo>
                  <a:lnTo>
                    <a:pt x="736731" y="1408"/>
                  </a:lnTo>
                  <a:lnTo>
                    <a:pt x="69245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>
            <a:extLst>
              <a:ext uri="{FF2B5EF4-FFF2-40B4-BE49-F238E27FC236}">
                <a16:creationId xmlns:a16="http://schemas.microsoft.com/office/drawing/2014/main" id="{85BCDC49-49B9-0E9B-4D64-F6FE1F5784A2}"/>
              </a:ext>
            </a:extLst>
          </p:cNvPr>
          <p:cNvSpPr txBox="1"/>
          <p:nvPr/>
        </p:nvSpPr>
        <p:spPr>
          <a:xfrm>
            <a:off x="1367617" y="7517432"/>
            <a:ext cx="1776511" cy="6801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6860" marR="5080" indent="-264795">
              <a:lnSpc>
                <a:spcPct val="103099"/>
              </a:lnSpc>
              <a:spcBef>
                <a:spcPts val="45"/>
              </a:spcBef>
            </a:pP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JUDGE</a:t>
            </a:r>
            <a:r>
              <a:rPr lang="en-US" sz="2200" spc="-10" dirty="0">
                <a:solidFill>
                  <a:schemeClr val="tx1"/>
                </a:solidFill>
                <a:latin typeface="Arial MT"/>
                <a:cs typeface="Arial MT"/>
              </a:rPr>
              <a:t>MENT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(-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E200D444-F6F3-DCFB-A72F-01C89416FFCE}"/>
              </a:ext>
            </a:extLst>
          </p:cNvPr>
          <p:cNvSpPr/>
          <p:nvPr/>
        </p:nvSpPr>
        <p:spPr>
          <a:xfrm>
            <a:off x="3761971" y="7038915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4" y="22534"/>
                </a:lnTo>
                <a:lnTo>
                  <a:pt x="473973" y="35210"/>
                </a:lnTo>
                <a:lnTo>
                  <a:pt x="431882" y="50703"/>
                </a:lnTo>
                <a:lnTo>
                  <a:pt x="390665" y="69013"/>
                </a:lnTo>
                <a:lnTo>
                  <a:pt x="350470" y="90139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8" y="170420"/>
                </a:lnTo>
                <a:lnTo>
                  <a:pt x="202815" y="202814"/>
                </a:lnTo>
                <a:lnTo>
                  <a:pt x="170420" y="237467"/>
                </a:lnTo>
                <a:lnTo>
                  <a:pt x="140843" y="273724"/>
                </a:lnTo>
                <a:lnTo>
                  <a:pt x="114083" y="311440"/>
                </a:lnTo>
                <a:lnTo>
                  <a:pt x="90140" y="350469"/>
                </a:lnTo>
                <a:lnTo>
                  <a:pt x="69013" y="390664"/>
                </a:lnTo>
                <a:lnTo>
                  <a:pt x="50703" y="431881"/>
                </a:lnTo>
                <a:lnTo>
                  <a:pt x="35210" y="473972"/>
                </a:lnTo>
                <a:lnTo>
                  <a:pt x="22535" y="516793"/>
                </a:lnTo>
                <a:lnTo>
                  <a:pt x="12675" y="560197"/>
                </a:lnTo>
                <a:lnTo>
                  <a:pt x="5633" y="604039"/>
                </a:lnTo>
                <a:lnTo>
                  <a:pt x="1408" y="648172"/>
                </a:lnTo>
                <a:lnTo>
                  <a:pt x="0" y="692451"/>
                </a:lnTo>
                <a:lnTo>
                  <a:pt x="1408" y="736730"/>
                </a:lnTo>
                <a:lnTo>
                  <a:pt x="5633" y="780864"/>
                </a:lnTo>
                <a:lnTo>
                  <a:pt x="12675" y="824705"/>
                </a:lnTo>
                <a:lnTo>
                  <a:pt x="22535" y="868109"/>
                </a:lnTo>
                <a:lnTo>
                  <a:pt x="35210" y="910930"/>
                </a:lnTo>
                <a:lnTo>
                  <a:pt x="50703" y="953022"/>
                </a:lnTo>
                <a:lnTo>
                  <a:pt x="69013" y="994238"/>
                </a:lnTo>
                <a:lnTo>
                  <a:pt x="90140" y="1034433"/>
                </a:lnTo>
                <a:lnTo>
                  <a:pt x="114083" y="1073462"/>
                </a:lnTo>
                <a:lnTo>
                  <a:pt x="140843" y="1111178"/>
                </a:lnTo>
                <a:lnTo>
                  <a:pt x="170420" y="1147435"/>
                </a:lnTo>
                <a:lnTo>
                  <a:pt x="202815" y="1182089"/>
                </a:lnTo>
                <a:lnTo>
                  <a:pt x="237468" y="1214483"/>
                </a:lnTo>
                <a:lnTo>
                  <a:pt x="273725" y="1244060"/>
                </a:lnTo>
                <a:lnTo>
                  <a:pt x="311441" y="1270820"/>
                </a:lnTo>
                <a:lnTo>
                  <a:pt x="350470" y="1294764"/>
                </a:lnTo>
                <a:lnTo>
                  <a:pt x="390665" y="1315890"/>
                </a:lnTo>
                <a:lnTo>
                  <a:pt x="431882" y="1334200"/>
                </a:lnTo>
                <a:lnTo>
                  <a:pt x="473973" y="1349693"/>
                </a:lnTo>
                <a:lnTo>
                  <a:pt x="516794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5"/>
                </a:lnTo>
                <a:lnTo>
                  <a:pt x="692452" y="1384904"/>
                </a:lnTo>
                <a:lnTo>
                  <a:pt x="736731" y="1383495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9" y="1315890"/>
                </a:lnTo>
                <a:lnTo>
                  <a:pt x="1034434" y="1294764"/>
                </a:lnTo>
                <a:lnTo>
                  <a:pt x="1073463" y="1270820"/>
                </a:lnTo>
                <a:lnTo>
                  <a:pt x="1111179" y="1244060"/>
                </a:lnTo>
                <a:lnTo>
                  <a:pt x="1147436" y="1214483"/>
                </a:lnTo>
                <a:lnTo>
                  <a:pt x="1182089" y="1182089"/>
                </a:lnTo>
                <a:lnTo>
                  <a:pt x="1214483" y="1147435"/>
                </a:lnTo>
                <a:lnTo>
                  <a:pt x="1244061" y="1111178"/>
                </a:lnTo>
                <a:lnTo>
                  <a:pt x="1270821" y="1073462"/>
                </a:lnTo>
                <a:lnTo>
                  <a:pt x="1294764" y="1034433"/>
                </a:lnTo>
                <a:lnTo>
                  <a:pt x="1315891" y="994238"/>
                </a:lnTo>
                <a:lnTo>
                  <a:pt x="1334201" y="953022"/>
                </a:lnTo>
                <a:lnTo>
                  <a:pt x="1349694" y="910930"/>
                </a:lnTo>
                <a:lnTo>
                  <a:pt x="1362369" y="868109"/>
                </a:lnTo>
                <a:lnTo>
                  <a:pt x="1372229" y="824705"/>
                </a:lnTo>
                <a:lnTo>
                  <a:pt x="1379271" y="780864"/>
                </a:lnTo>
                <a:lnTo>
                  <a:pt x="1383496" y="736730"/>
                </a:lnTo>
                <a:lnTo>
                  <a:pt x="1384904" y="692451"/>
                </a:lnTo>
                <a:lnTo>
                  <a:pt x="1383496" y="648172"/>
                </a:lnTo>
                <a:lnTo>
                  <a:pt x="1379271" y="604039"/>
                </a:lnTo>
                <a:lnTo>
                  <a:pt x="1372229" y="560197"/>
                </a:lnTo>
                <a:lnTo>
                  <a:pt x="1362369" y="516793"/>
                </a:lnTo>
                <a:lnTo>
                  <a:pt x="1349694" y="473972"/>
                </a:lnTo>
                <a:lnTo>
                  <a:pt x="1334201" y="431881"/>
                </a:lnTo>
                <a:lnTo>
                  <a:pt x="1315891" y="390664"/>
                </a:lnTo>
                <a:lnTo>
                  <a:pt x="1294764" y="350469"/>
                </a:lnTo>
                <a:lnTo>
                  <a:pt x="1270821" y="311440"/>
                </a:lnTo>
                <a:lnTo>
                  <a:pt x="1244061" y="273724"/>
                </a:lnTo>
                <a:lnTo>
                  <a:pt x="1214483" y="237467"/>
                </a:lnTo>
                <a:lnTo>
                  <a:pt x="1182089" y="202814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39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4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10CB9B49-6157-6E4D-489F-1EEFF7793D36}"/>
              </a:ext>
            </a:extLst>
          </p:cNvPr>
          <p:cNvSpPr txBox="1"/>
          <p:nvPr/>
        </p:nvSpPr>
        <p:spPr>
          <a:xfrm>
            <a:off x="3974382" y="7389117"/>
            <a:ext cx="1053465" cy="684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chemeClr val="tx1"/>
                </a:solidFill>
                <a:latin typeface="Arial MT"/>
                <a:cs typeface="Arial MT"/>
              </a:rPr>
              <a:t>ASPECT</a:t>
            </a:r>
            <a:endParaRPr sz="2050" dirty="0">
              <a:solidFill>
                <a:schemeClr val="tx1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(+1)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E219AE78-C0CA-65B4-5485-944AC9C2BEB1}"/>
              </a:ext>
            </a:extLst>
          </p:cNvPr>
          <p:cNvGrpSpPr/>
          <p:nvPr/>
        </p:nvGrpSpPr>
        <p:grpSpPr>
          <a:xfrm>
            <a:off x="2801482" y="7363260"/>
            <a:ext cx="1027430" cy="107950"/>
            <a:chOff x="2801482" y="7363260"/>
            <a:chExt cx="1027430" cy="10795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D8CEF94F-144C-6D92-F96D-4621F1E342B6}"/>
                </a:ext>
              </a:extLst>
            </p:cNvPr>
            <p:cNvSpPr/>
            <p:nvPr/>
          </p:nvSpPr>
          <p:spPr>
            <a:xfrm>
              <a:off x="2811960" y="7376481"/>
              <a:ext cx="929005" cy="83820"/>
            </a:xfrm>
            <a:custGeom>
              <a:avLst/>
              <a:gdLst/>
              <a:ahLst/>
              <a:cxnLst/>
              <a:rect l="l" t="t" r="r" b="b"/>
              <a:pathLst>
                <a:path w="929004" h="83820">
                  <a:moveTo>
                    <a:pt x="0" y="83733"/>
                  </a:moveTo>
                  <a:lnTo>
                    <a:pt x="52927" y="69059"/>
                  </a:lnTo>
                  <a:lnTo>
                    <a:pt x="105630" y="55796"/>
                  </a:lnTo>
                  <a:lnTo>
                    <a:pt x="158110" y="43947"/>
                  </a:lnTo>
                  <a:lnTo>
                    <a:pt x="210367" y="33509"/>
                  </a:lnTo>
                  <a:lnTo>
                    <a:pt x="262400" y="24485"/>
                  </a:lnTo>
                  <a:lnTo>
                    <a:pt x="314209" y="16873"/>
                  </a:lnTo>
                  <a:lnTo>
                    <a:pt x="365794" y="10673"/>
                  </a:lnTo>
                  <a:lnTo>
                    <a:pt x="417156" y="5886"/>
                  </a:lnTo>
                  <a:lnTo>
                    <a:pt x="468294" y="2511"/>
                  </a:lnTo>
                  <a:lnTo>
                    <a:pt x="519209" y="549"/>
                  </a:lnTo>
                  <a:lnTo>
                    <a:pt x="569900" y="0"/>
                  </a:lnTo>
                  <a:lnTo>
                    <a:pt x="620368" y="862"/>
                  </a:lnTo>
                  <a:lnTo>
                    <a:pt x="670611" y="3138"/>
                  </a:lnTo>
                  <a:lnTo>
                    <a:pt x="720631" y="6826"/>
                  </a:lnTo>
                  <a:lnTo>
                    <a:pt x="770428" y="11927"/>
                  </a:lnTo>
                  <a:lnTo>
                    <a:pt x="820001" y="18440"/>
                  </a:lnTo>
                  <a:lnTo>
                    <a:pt x="869350" y="26365"/>
                  </a:lnTo>
                  <a:lnTo>
                    <a:pt x="918476" y="35703"/>
                  </a:lnTo>
                  <a:lnTo>
                    <a:pt x="928683" y="3810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DED0BB1B-E952-D1C6-16D4-16952987BEEF}"/>
                </a:ext>
              </a:extLst>
            </p:cNvPr>
            <p:cNvSpPr/>
            <p:nvPr/>
          </p:nvSpPr>
          <p:spPr>
            <a:xfrm>
              <a:off x="3718956" y="7363260"/>
              <a:ext cx="109855" cy="98425"/>
            </a:xfrm>
            <a:custGeom>
              <a:avLst/>
              <a:gdLst/>
              <a:ahLst/>
              <a:cxnLst/>
              <a:rect l="l" t="t" r="r" b="b"/>
              <a:pathLst>
                <a:path w="109854" h="98425">
                  <a:moveTo>
                    <a:pt x="22987" y="0"/>
                  </a:moveTo>
                  <a:lnTo>
                    <a:pt x="0" y="97856"/>
                  </a:lnTo>
                  <a:lnTo>
                    <a:pt x="109350" y="71916"/>
                  </a:lnTo>
                  <a:lnTo>
                    <a:pt x="2298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5" name="object 45">
            <a:extLst>
              <a:ext uri="{FF2B5EF4-FFF2-40B4-BE49-F238E27FC236}">
                <a16:creationId xmlns:a16="http://schemas.microsoft.com/office/drawing/2014/main" id="{EF29BC3E-2BCE-7409-8334-3A231EADE157}"/>
              </a:ext>
            </a:extLst>
          </p:cNvPr>
          <p:cNvGrpSpPr/>
          <p:nvPr/>
        </p:nvGrpSpPr>
        <p:grpSpPr>
          <a:xfrm>
            <a:off x="2812854" y="6200192"/>
            <a:ext cx="2035175" cy="2976880"/>
            <a:chOff x="2812854" y="6200192"/>
            <a:chExt cx="2035175" cy="2976880"/>
          </a:xfrm>
        </p:grpSpPr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3A21417E-2DF2-E076-0199-C8774E6CE9B8}"/>
                </a:ext>
              </a:extLst>
            </p:cNvPr>
            <p:cNvSpPr/>
            <p:nvPr/>
          </p:nvSpPr>
          <p:spPr>
            <a:xfrm>
              <a:off x="4360292" y="9163836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79">
                  <a:moveTo>
                    <a:pt x="0" y="0"/>
                  </a:moveTo>
                  <a:lnTo>
                    <a:pt x="474959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264787D1-D484-0EF0-B025-2AD422D740CE}"/>
                </a:ext>
              </a:extLst>
            </p:cNvPr>
            <p:cNvSpPr/>
            <p:nvPr/>
          </p:nvSpPr>
          <p:spPr>
            <a:xfrm>
              <a:off x="2812854" y="6200192"/>
              <a:ext cx="883285" cy="676910"/>
            </a:xfrm>
            <a:custGeom>
              <a:avLst/>
              <a:gdLst/>
              <a:ahLst/>
              <a:cxnLst/>
              <a:rect l="l" t="t" r="r" b="b"/>
              <a:pathLst>
                <a:path w="883285" h="676909">
                  <a:moveTo>
                    <a:pt x="582673" y="0"/>
                  </a:moveTo>
                  <a:lnTo>
                    <a:pt x="300165" y="0"/>
                  </a:lnTo>
                  <a:lnTo>
                    <a:pt x="300165" y="264541"/>
                  </a:lnTo>
                  <a:lnTo>
                    <a:pt x="0" y="264541"/>
                  </a:lnTo>
                  <a:lnTo>
                    <a:pt x="441419" y="676741"/>
                  </a:lnTo>
                  <a:lnTo>
                    <a:pt x="882838" y="264541"/>
                  </a:lnTo>
                  <a:lnTo>
                    <a:pt x="582673" y="264541"/>
                  </a:lnTo>
                  <a:lnTo>
                    <a:pt x="582673" y="0"/>
                  </a:lnTo>
                  <a:close/>
                </a:path>
              </a:pathLst>
            </a:custGeom>
            <a:solidFill>
              <a:schemeClr val="tx1">
                <a:alpha val="19999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C599A445-E5E6-9236-4AD9-48843D6F4556}"/>
              </a:ext>
            </a:extLst>
          </p:cNvPr>
          <p:cNvSpPr txBox="1"/>
          <p:nvPr/>
        </p:nvSpPr>
        <p:spPr>
          <a:xfrm>
            <a:off x="15490032" y="3925561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solidFill>
                  <a:schemeClr val="bg1"/>
                </a:solidFill>
                <a:latin typeface="Arial MT"/>
                <a:cs typeface="Arial MT"/>
              </a:rPr>
              <a:t>+1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49" name="object 49">
            <a:extLst>
              <a:ext uri="{FF2B5EF4-FFF2-40B4-BE49-F238E27FC236}">
                <a16:creationId xmlns:a16="http://schemas.microsoft.com/office/drawing/2014/main" id="{A7B15684-7CA5-3AF6-9893-B7F19D2858CE}"/>
              </a:ext>
            </a:extLst>
          </p:cNvPr>
          <p:cNvGrpSpPr/>
          <p:nvPr/>
        </p:nvGrpSpPr>
        <p:grpSpPr>
          <a:xfrm>
            <a:off x="201153" y="2243476"/>
            <a:ext cx="14063344" cy="8280400"/>
            <a:chOff x="201153" y="2243476"/>
            <a:chExt cx="14063344" cy="8280400"/>
          </a:xfrm>
        </p:grpSpPr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3DC93481-85D3-4200-5FD8-35B76AF5FB2E}"/>
                </a:ext>
              </a:extLst>
            </p:cNvPr>
            <p:cNvSpPr/>
            <p:nvPr/>
          </p:nvSpPr>
          <p:spPr>
            <a:xfrm>
              <a:off x="13698451" y="9436647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3"/>
                  </a:lnTo>
                  <a:lnTo>
                    <a:pt x="10317" y="144502"/>
                  </a:lnTo>
                  <a:lnTo>
                    <a:pt x="0" y="190838"/>
                  </a:lnTo>
                  <a:lnTo>
                    <a:pt x="0" y="238090"/>
                  </a:lnTo>
                  <a:lnTo>
                    <a:pt x="10317" y="284426"/>
                  </a:lnTo>
                  <a:lnTo>
                    <a:pt x="30952" y="328015"/>
                  </a:lnTo>
                  <a:lnTo>
                    <a:pt x="61904" y="367025"/>
                  </a:lnTo>
                  <a:lnTo>
                    <a:pt x="100912" y="397977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7"/>
                  </a:lnTo>
                  <a:lnTo>
                    <a:pt x="367026" y="367025"/>
                  </a:lnTo>
                  <a:lnTo>
                    <a:pt x="397978" y="328015"/>
                  </a:lnTo>
                  <a:lnTo>
                    <a:pt x="418613" y="284426"/>
                  </a:lnTo>
                  <a:lnTo>
                    <a:pt x="428931" y="238090"/>
                  </a:lnTo>
                  <a:lnTo>
                    <a:pt x="428931" y="190838"/>
                  </a:lnTo>
                  <a:lnTo>
                    <a:pt x="418613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1E9421AF-4A6E-8778-539C-BB2C075B5C5E}"/>
                </a:ext>
              </a:extLst>
            </p:cNvPr>
            <p:cNvSpPr/>
            <p:nvPr/>
          </p:nvSpPr>
          <p:spPr>
            <a:xfrm>
              <a:off x="12565367" y="9945681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1"/>
                  </a:lnTo>
                  <a:lnTo>
                    <a:pt x="30309" y="116149"/>
                  </a:lnTo>
                  <a:lnTo>
                    <a:pt x="10103" y="148603"/>
                  </a:lnTo>
                  <a:lnTo>
                    <a:pt x="0" y="182253"/>
                  </a:lnTo>
                  <a:lnTo>
                    <a:pt x="0" y="216302"/>
                  </a:lnTo>
                  <a:lnTo>
                    <a:pt x="30309" y="282405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5"/>
                  </a:lnTo>
                  <a:lnTo>
                    <a:pt x="685873" y="249952"/>
                  </a:lnTo>
                  <a:lnTo>
                    <a:pt x="695976" y="216302"/>
                  </a:lnTo>
                  <a:lnTo>
                    <a:pt x="695976" y="182253"/>
                  </a:lnTo>
                  <a:lnTo>
                    <a:pt x="665666" y="116149"/>
                  </a:lnTo>
                  <a:lnTo>
                    <a:pt x="635357" y="85691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C8B5A7E4-C671-8F67-64CD-A70D2F0027D5}"/>
                </a:ext>
              </a:extLst>
            </p:cNvPr>
            <p:cNvSpPr/>
            <p:nvPr/>
          </p:nvSpPr>
          <p:spPr>
            <a:xfrm>
              <a:off x="13074366" y="9646847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EFCA2BFC-768D-B19C-149D-8B4B6933E021}"/>
                </a:ext>
              </a:extLst>
            </p:cNvPr>
            <p:cNvSpPr/>
            <p:nvPr/>
          </p:nvSpPr>
          <p:spPr>
            <a:xfrm>
              <a:off x="13590948" y="9598737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F00DCCBC-8167-0EED-1B24-DD8B7BD6BA73}"/>
                </a:ext>
              </a:extLst>
            </p:cNvPr>
            <p:cNvSpPr/>
            <p:nvPr/>
          </p:nvSpPr>
          <p:spPr>
            <a:xfrm>
              <a:off x="12518714" y="9368321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31894001-5A76-FD9D-F85D-667D85D90892}"/>
                </a:ext>
              </a:extLst>
            </p:cNvPr>
            <p:cNvSpPr/>
            <p:nvPr/>
          </p:nvSpPr>
          <p:spPr>
            <a:xfrm>
              <a:off x="211630" y="2253953"/>
              <a:ext cx="2954020" cy="4815840"/>
            </a:xfrm>
            <a:custGeom>
              <a:avLst/>
              <a:gdLst/>
              <a:ahLst/>
              <a:cxnLst/>
              <a:rect l="l" t="t" r="r" b="b"/>
              <a:pathLst>
                <a:path w="2954020" h="4815840">
                  <a:moveTo>
                    <a:pt x="2953675" y="394820"/>
                  </a:moveTo>
                  <a:lnTo>
                    <a:pt x="2901928" y="376941"/>
                  </a:lnTo>
                  <a:lnTo>
                    <a:pt x="2850638" y="359476"/>
                  </a:lnTo>
                  <a:lnTo>
                    <a:pt x="2799805" y="342425"/>
                  </a:lnTo>
                  <a:lnTo>
                    <a:pt x="2749430" y="325789"/>
                  </a:lnTo>
                  <a:lnTo>
                    <a:pt x="2699512" y="309567"/>
                  </a:lnTo>
                  <a:lnTo>
                    <a:pt x="2650051" y="293759"/>
                  </a:lnTo>
                  <a:lnTo>
                    <a:pt x="2601048" y="278366"/>
                  </a:lnTo>
                  <a:lnTo>
                    <a:pt x="2552501" y="263386"/>
                  </a:lnTo>
                  <a:lnTo>
                    <a:pt x="2504413" y="248821"/>
                  </a:lnTo>
                  <a:lnTo>
                    <a:pt x="2456781" y="234670"/>
                  </a:lnTo>
                  <a:lnTo>
                    <a:pt x="2409607" y="220934"/>
                  </a:lnTo>
                  <a:lnTo>
                    <a:pt x="2362890" y="207611"/>
                  </a:lnTo>
                  <a:lnTo>
                    <a:pt x="2316630" y="194703"/>
                  </a:lnTo>
                  <a:lnTo>
                    <a:pt x="2270828" y="182209"/>
                  </a:lnTo>
                  <a:lnTo>
                    <a:pt x="2225483" y="170129"/>
                  </a:lnTo>
                  <a:lnTo>
                    <a:pt x="2180595" y="158463"/>
                  </a:lnTo>
                  <a:lnTo>
                    <a:pt x="2136165" y="147212"/>
                  </a:lnTo>
                  <a:lnTo>
                    <a:pt x="2092192" y="136375"/>
                  </a:lnTo>
                  <a:lnTo>
                    <a:pt x="2048676" y="125952"/>
                  </a:lnTo>
                  <a:lnTo>
                    <a:pt x="2005618" y="115943"/>
                  </a:lnTo>
                  <a:lnTo>
                    <a:pt x="1963017" y="106349"/>
                  </a:lnTo>
                  <a:lnTo>
                    <a:pt x="1920873" y="97168"/>
                  </a:lnTo>
                  <a:lnTo>
                    <a:pt x="1879186" y="88402"/>
                  </a:lnTo>
                  <a:lnTo>
                    <a:pt x="1837957" y="80050"/>
                  </a:lnTo>
                  <a:lnTo>
                    <a:pt x="1797185" y="72113"/>
                  </a:lnTo>
                  <a:lnTo>
                    <a:pt x="1756870" y="64589"/>
                  </a:lnTo>
                  <a:lnTo>
                    <a:pt x="1717013" y="57480"/>
                  </a:lnTo>
                  <a:lnTo>
                    <a:pt x="1677613" y="50785"/>
                  </a:lnTo>
                  <a:lnTo>
                    <a:pt x="1638670" y="44504"/>
                  </a:lnTo>
                  <a:lnTo>
                    <a:pt x="1600185" y="38638"/>
                  </a:lnTo>
                  <a:lnTo>
                    <a:pt x="1562157" y="33186"/>
                  </a:lnTo>
                  <a:lnTo>
                    <a:pt x="1487473" y="23524"/>
                  </a:lnTo>
                  <a:lnTo>
                    <a:pt x="1414618" y="15518"/>
                  </a:lnTo>
                  <a:lnTo>
                    <a:pt x="1343592" y="9170"/>
                  </a:lnTo>
                  <a:lnTo>
                    <a:pt x="1274395" y="4479"/>
                  </a:lnTo>
                  <a:lnTo>
                    <a:pt x="1207028" y="1445"/>
                  </a:lnTo>
                  <a:lnTo>
                    <a:pt x="1141490" y="67"/>
                  </a:lnTo>
                  <a:lnTo>
                    <a:pt x="1109407" y="0"/>
                  </a:lnTo>
                  <a:lnTo>
                    <a:pt x="1077781" y="346"/>
                  </a:lnTo>
                  <a:lnTo>
                    <a:pt x="1015902" y="2282"/>
                  </a:lnTo>
                  <a:lnTo>
                    <a:pt x="955851" y="5876"/>
                  </a:lnTo>
                  <a:lnTo>
                    <a:pt x="897630" y="11125"/>
                  </a:lnTo>
                  <a:lnTo>
                    <a:pt x="841238" y="18032"/>
                  </a:lnTo>
                  <a:lnTo>
                    <a:pt x="786675" y="26596"/>
                  </a:lnTo>
                  <a:lnTo>
                    <a:pt x="733942" y="36817"/>
                  </a:lnTo>
                  <a:lnTo>
                    <a:pt x="683038" y="48694"/>
                  </a:lnTo>
                  <a:lnTo>
                    <a:pt x="633963" y="62228"/>
                  </a:lnTo>
                  <a:lnTo>
                    <a:pt x="586717" y="77420"/>
                  </a:lnTo>
                  <a:lnTo>
                    <a:pt x="541300" y="94268"/>
                  </a:lnTo>
                  <a:lnTo>
                    <a:pt x="497713" y="112773"/>
                  </a:lnTo>
                  <a:lnTo>
                    <a:pt x="455955" y="132935"/>
                  </a:lnTo>
                  <a:lnTo>
                    <a:pt x="416026" y="154753"/>
                  </a:lnTo>
                  <a:lnTo>
                    <a:pt x="377926" y="178229"/>
                  </a:lnTo>
                  <a:lnTo>
                    <a:pt x="341656" y="203362"/>
                  </a:lnTo>
                  <a:lnTo>
                    <a:pt x="307215" y="230151"/>
                  </a:lnTo>
                  <a:lnTo>
                    <a:pt x="274603" y="258597"/>
                  </a:lnTo>
                  <a:lnTo>
                    <a:pt x="243820" y="288700"/>
                  </a:lnTo>
                  <a:lnTo>
                    <a:pt x="214866" y="320461"/>
                  </a:lnTo>
                  <a:lnTo>
                    <a:pt x="187742" y="353877"/>
                  </a:lnTo>
                  <a:lnTo>
                    <a:pt x="162447" y="388951"/>
                  </a:lnTo>
                  <a:lnTo>
                    <a:pt x="138981" y="425682"/>
                  </a:lnTo>
                  <a:lnTo>
                    <a:pt x="117345" y="464069"/>
                  </a:lnTo>
                  <a:lnTo>
                    <a:pt x="97537" y="504114"/>
                  </a:lnTo>
                  <a:lnTo>
                    <a:pt x="79559" y="545815"/>
                  </a:lnTo>
                  <a:lnTo>
                    <a:pt x="63410" y="589173"/>
                  </a:lnTo>
                  <a:lnTo>
                    <a:pt x="49090" y="634189"/>
                  </a:lnTo>
                  <a:lnTo>
                    <a:pt x="36600" y="680861"/>
                  </a:lnTo>
                  <a:lnTo>
                    <a:pt x="25939" y="729189"/>
                  </a:lnTo>
                  <a:lnTo>
                    <a:pt x="17107" y="779175"/>
                  </a:lnTo>
                  <a:lnTo>
                    <a:pt x="10104" y="830818"/>
                  </a:lnTo>
                  <a:lnTo>
                    <a:pt x="4930" y="884117"/>
                  </a:lnTo>
                  <a:lnTo>
                    <a:pt x="1586" y="939074"/>
                  </a:lnTo>
                  <a:lnTo>
                    <a:pt x="71" y="995687"/>
                  </a:lnTo>
                  <a:lnTo>
                    <a:pt x="0" y="1024615"/>
                  </a:lnTo>
                  <a:lnTo>
                    <a:pt x="385" y="1053957"/>
                  </a:lnTo>
                  <a:lnTo>
                    <a:pt x="2529" y="1113884"/>
                  </a:lnTo>
                  <a:lnTo>
                    <a:pt x="6501" y="1175468"/>
                  </a:lnTo>
                  <a:lnTo>
                    <a:pt x="12303" y="1238709"/>
                  </a:lnTo>
                  <a:lnTo>
                    <a:pt x="19934" y="1303606"/>
                  </a:lnTo>
                  <a:lnTo>
                    <a:pt x="29394" y="1370161"/>
                  </a:lnTo>
                  <a:lnTo>
                    <a:pt x="40684" y="1438372"/>
                  </a:lnTo>
                  <a:lnTo>
                    <a:pt x="53803" y="1508240"/>
                  </a:lnTo>
                  <a:lnTo>
                    <a:pt x="68751" y="1579766"/>
                  </a:lnTo>
                  <a:lnTo>
                    <a:pt x="85528" y="1652948"/>
                  </a:lnTo>
                  <a:lnTo>
                    <a:pt x="94602" y="1690160"/>
                  </a:lnTo>
                  <a:lnTo>
                    <a:pt x="104134" y="1727787"/>
                  </a:lnTo>
                  <a:lnTo>
                    <a:pt x="114123" y="1765827"/>
                  </a:lnTo>
                  <a:lnTo>
                    <a:pt x="124570" y="1804282"/>
                  </a:lnTo>
                  <a:lnTo>
                    <a:pt x="135474" y="1843152"/>
                  </a:lnTo>
                  <a:lnTo>
                    <a:pt x="146835" y="1882435"/>
                  </a:lnTo>
                  <a:lnTo>
                    <a:pt x="158653" y="1922133"/>
                  </a:lnTo>
                  <a:lnTo>
                    <a:pt x="170929" y="1962245"/>
                  </a:lnTo>
                  <a:lnTo>
                    <a:pt x="183662" y="2002771"/>
                  </a:lnTo>
                  <a:lnTo>
                    <a:pt x="196852" y="2043711"/>
                  </a:lnTo>
                  <a:lnTo>
                    <a:pt x="210500" y="2085066"/>
                  </a:lnTo>
                  <a:lnTo>
                    <a:pt x="224605" y="2126834"/>
                  </a:lnTo>
                  <a:lnTo>
                    <a:pt x="239167" y="2169017"/>
                  </a:lnTo>
                  <a:lnTo>
                    <a:pt x="254187" y="2211615"/>
                  </a:lnTo>
                  <a:lnTo>
                    <a:pt x="269664" y="2254626"/>
                  </a:lnTo>
                  <a:lnTo>
                    <a:pt x="285598" y="2298052"/>
                  </a:lnTo>
                  <a:lnTo>
                    <a:pt x="301989" y="2341892"/>
                  </a:lnTo>
                  <a:lnTo>
                    <a:pt x="318838" y="2386146"/>
                  </a:lnTo>
                  <a:lnTo>
                    <a:pt x="336144" y="2430814"/>
                  </a:lnTo>
                  <a:lnTo>
                    <a:pt x="353907" y="2475897"/>
                  </a:lnTo>
                  <a:lnTo>
                    <a:pt x="372128" y="2521393"/>
                  </a:lnTo>
                  <a:lnTo>
                    <a:pt x="390806" y="2567304"/>
                  </a:lnTo>
                  <a:lnTo>
                    <a:pt x="409942" y="2613629"/>
                  </a:lnTo>
                  <a:lnTo>
                    <a:pt x="429534" y="2660369"/>
                  </a:lnTo>
                  <a:lnTo>
                    <a:pt x="449584" y="2707522"/>
                  </a:lnTo>
                  <a:lnTo>
                    <a:pt x="470091" y="2755090"/>
                  </a:lnTo>
                  <a:lnTo>
                    <a:pt x="491056" y="2803072"/>
                  </a:lnTo>
                  <a:lnTo>
                    <a:pt x="512478" y="2851469"/>
                  </a:lnTo>
                  <a:lnTo>
                    <a:pt x="534357" y="2900279"/>
                  </a:lnTo>
                  <a:lnTo>
                    <a:pt x="556693" y="2949504"/>
                  </a:lnTo>
                  <a:lnTo>
                    <a:pt x="579487" y="2999143"/>
                  </a:lnTo>
                  <a:lnTo>
                    <a:pt x="602738" y="3049196"/>
                  </a:lnTo>
                  <a:lnTo>
                    <a:pt x="626447" y="3099663"/>
                  </a:lnTo>
                  <a:lnTo>
                    <a:pt x="650612" y="3150545"/>
                  </a:lnTo>
                  <a:lnTo>
                    <a:pt x="675235" y="3201841"/>
                  </a:lnTo>
                  <a:lnTo>
                    <a:pt x="700316" y="3253551"/>
                  </a:lnTo>
                  <a:lnTo>
                    <a:pt x="725853" y="3305675"/>
                  </a:lnTo>
                  <a:lnTo>
                    <a:pt x="751848" y="3358214"/>
                  </a:lnTo>
                  <a:lnTo>
                    <a:pt x="778300" y="3411166"/>
                  </a:lnTo>
                  <a:lnTo>
                    <a:pt x="805210" y="3464533"/>
                  </a:lnTo>
                  <a:lnTo>
                    <a:pt x="832577" y="3518315"/>
                  </a:lnTo>
                  <a:lnTo>
                    <a:pt x="860401" y="3572510"/>
                  </a:lnTo>
                  <a:lnTo>
                    <a:pt x="888682" y="3627120"/>
                  </a:lnTo>
                  <a:lnTo>
                    <a:pt x="917421" y="3682143"/>
                  </a:lnTo>
                  <a:lnTo>
                    <a:pt x="946617" y="3737581"/>
                  </a:lnTo>
                  <a:lnTo>
                    <a:pt x="976271" y="3793434"/>
                  </a:lnTo>
                  <a:lnTo>
                    <a:pt x="1006381" y="3849700"/>
                  </a:lnTo>
                  <a:lnTo>
                    <a:pt x="1036949" y="3906381"/>
                  </a:lnTo>
                  <a:lnTo>
                    <a:pt x="1067975" y="3963476"/>
                  </a:lnTo>
                  <a:lnTo>
                    <a:pt x="1099457" y="4020985"/>
                  </a:lnTo>
                  <a:lnTo>
                    <a:pt x="1131397" y="4078908"/>
                  </a:lnTo>
                  <a:lnTo>
                    <a:pt x="1163794" y="4137246"/>
                  </a:lnTo>
                  <a:lnTo>
                    <a:pt x="1196649" y="4195998"/>
                  </a:lnTo>
                  <a:lnTo>
                    <a:pt x="1229961" y="4255164"/>
                  </a:lnTo>
                  <a:lnTo>
                    <a:pt x="1263730" y="4314744"/>
                  </a:lnTo>
                  <a:lnTo>
                    <a:pt x="1297956" y="4374738"/>
                  </a:lnTo>
                  <a:lnTo>
                    <a:pt x="1332640" y="4435147"/>
                  </a:lnTo>
                  <a:lnTo>
                    <a:pt x="1367781" y="4495970"/>
                  </a:lnTo>
                  <a:lnTo>
                    <a:pt x="1403380" y="4557207"/>
                  </a:lnTo>
                  <a:lnTo>
                    <a:pt x="1439435" y="4618858"/>
                  </a:lnTo>
                  <a:lnTo>
                    <a:pt x="1475948" y="4680924"/>
                  </a:lnTo>
                  <a:lnTo>
                    <a:pt x="1512919" y="4743404"/>
                  </a:lnTo>
                  <a:lnTo>
                    <a:pt x="1550346" y="4806298"/>
                  </a:lnTo>
                  <a:lnTo>
                    <a:pt x="1555817" y="481543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E387A49F-C060-7671-461F-7F88F081AB83}"/>
                </a:ext>
              </a:extLst>
            </p:cNvPr>
            <p:cNvSpPr/>
            <p:nvPr/>
          </p:nvSpPr>
          <p:spPr>
            <a:xfrm>
              <a:off x="1718950" y="7034574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6232" y="0"/>
                  </a:moveTo>
                  <a:lnTo>
                    <a:pt x="0" y="51656"/>
                  </a:lnTo>
                  <a:lnTo>
                    <a:pt x="94771" y="112061"/>
                  </a:lnTo>
                  <a:lnTo>
                    <a:pt x="8623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F1297942-BB37-C284-A331-FF1540ADB4DD}"/>
                </a:ext>
              </a:extLst>
            </p:cNvPr>
            <p:cNvSpPr/>
            <p:nvPr/>
          </p:nvSpPr>
          <p:spPr>
            <a:xfrm>
              <a:off x="5011280" y="3034785"/>
              <a:ext cx="1299210" cy="4147185"/>
            </a:xfrm>
            <a:custGeom>
              <a:avLst/>
              <a:gdLst/>
              <a:ahLst/>
              <a:cxnLst/>
              <a:rect l="l" t="t" r="r" b="b"/>
              <a:pathLst>
                <a:path w="1299210" h="4147184">
                  <a:moveTo>
                    <a:pt x="440797" y="0"/>
                  </a:moveTo>
                  <a:lnTo>
                    <a:pt x="476803" y="31314"/>
                  </a:lnTo>
                  <a:lnTo>
                    <a:pt x="512037" y="62785"/>
                  </a:lnTo>
                  <a:lnTo>
                    <a:pt x="546500" y="94412"/>
                  </a:lnTo>
                  <a:lnTo>
                    <a:pt x="580190" y="126195"/>
                  </a:lnTo>
                  <a:lnTo>
                    <a:pt x="613109" y="158133"/>
                  </a:lnTo>
                  <a:lnTo>
                    <a:pt x="645256" y="190228"/>
                  </a:lnTo>
                  <a:lnTo>
                    <a:pt x="676631" y="222478"/>
                  </a:lnTo>
                  <a:lnTo>
                    <a:pt x="707234" y="254884"/>
                  </a:lnTo>
                  <a:lnTo>
                    <a:pt x="737065" y="287446"/>
                  </a:lnTo>
                  <a:lnTo>
                    <a:pt x="766125" y="320164"/>
                  </a:lnTo>
                  <a:lnTo>
                    <a:pt x="794413" y="353038"/>
                  </a:lnTo>
                  <a:lnTo>
                    <a:pt x="821928" y="386068"/>
                  </a:lnTo>
                  <a:lnTo>
                    <a:pt x="848672" y="419254"/>
                  </a:lnTo>
                  <a:lnTo>
                    <a:pt x="874645" y="452595"/>
                  </a:lnTo>
                  <a:lnTo>
                    <a:pt x="899845" y="486093"/>
                  </a:lnTo>
                  <a:lnTo>
                    <a:pt x="924274" y="519746"/>
                  </a:lnTo>
                  <a:lnTo>
                    <a:pt x="947930" y="553555"/>
                  </a:lnTo>
                  <a:lnTo>
                    <a:pt x="970815" y="587520"/>
                  </a:lnTo>
                  <a:lnTo>
                    <a:pt x="992928" y="621641"/>
                  </a:lnTo>
                  <a:lnTo>
                    <a:pt x="1014269" y="655918"/>
                  </a:lnTo>
                  <a:lnTo>
                    <a:pt x="1034838" y="690351"/>
                  </a:lnTo>
                  <a:lnTo>
                    <a:pt x="1054636" y="724940"/>
                  </a:lnTo>
                  <a:lnTo>
                    <a:pt x="1073662" y="759684"/>
                  </a:lnTo>
                  <a:lnTo>
                    <a:pt x="1091915" y="794585"/>
                  </a:lnTo>
                  <a:lnTo>
                    <a:pt x="1109397" y="829641"/>
                  </a:lnTo>
                  <a:lnTo>
                    <a:pt x="1126108" y="864853"/>
                  </a:lnTo>
                  <a:lnTo>
                    <a:pt x="1142046" y="900221"/>
                  </a:lnTo>
                  <a:lnTo>
                    <a:pt x="1157212" y="935745"/>
                  </a:lnTo>
                  <a:lnTo>
                    <a:pt x="1171607" y="971425"/>
                  </a:lnTo>
                  <a:lnTo>
                    <a:pt x="1185230" y="1007261"/>
                  </a:lnTo>
                  <a:lnTo>
                    <a:pt x="1198081" y="1043253"/>
                  </a:lnTo>
                  <a:lnTo>
                    <a:pt x="1210160" y="1079400"/>
                  </a:lnTo>
                  <a:lnTo>
                    <a:pt x="1232003" y="1152163"/>
                  </a:lnTo>
                  <a:lnTo>
                    <a:pt x="1250758" y="1225549"/>
                  </a:lnTo>
                  <a:lnTo>
                    <a:pt x="1266426" y="1299559"/>
                  </a:lnTo>
                  <a:lnTo>
                    <a:pt x="1279007" y="1374193"/>
                  </a:lnTo>
                  <a:lnTo>
                    <a:pt x="1288500" y="1449450"/>
                  </a:lnTo>
                  <a:lnTo>
                    <a:pt x="1294906" y="1525330"/>
                  </a:lnTo>
                  <a:lnTo>
                    <a:pt x="1296952" y="1563505"/>
                  </a:lnTo>
                  <a:lnTo>
                    <a:pt x="1298225" y="1601835"/>
                  </a:lnTo>
                  <a:lnTo>
                    <a:pt x="1298727" y="1640321"/>
                  </a:lnTo>
                  <a:lnTo>
                    <a:pt x="1298457" y="1678962"/>
                  </a:lnTo>
                  <a:lnTo>
                    <a:pt x="1297414" y="1717760"/>
                  </a:lnTo>
                  <a:lnTo>
                    <a:pt x="1295601" y="1756714"/>
                  </a:lnTo>
                  <a:lnTo>
                    <a:pt x="1293015" y="1795823"/>
                  </a:lnTo>
                  <a:lnTo>
                    <a:pt x="1289657" y="1835088"/>
                  </a:lnTo>
                  <a:lnTo>
                    <a:pt x="1285528" y="1874510"/>
                  </a:lnTo>
                  <a:lnTo>
                    <a:pt x="1280627" y="1914087"/>
                  </a:lnTo>
                  <a:lnTo>
                    <a:pt x="1274954" y="1953820"/>
                  </a:lnTo>
                  <a:lnTo>
                    <a:pt x="1268509" y="1993709"/>
                  </a:lnTo>
                  <a:lnTo>
                    <a:pt x="1261292" y="2033754"/>
                  </a:lnTo>
                  <a:lnTo>
                    <a:pt x="1253303" y="2073954"/>
                  </a:lnTo>
                  <a:lnTo>
                    <a:pt x="1244543" y="2114311"/>
                  </a:lnTo>
                  <a:lnTo>
                    <a:pt x="1235011" y="2154823"/>
                  </a:lnTo>
                  <a:lnTo>
                    <a:pt x="1224707" y="2195492"/>
                  </a:lnTo>
                  <a:lnTo>
                    <a:pt x="1213631" y="2236316"/>
                  </a:lnTo>
                  <a:lnTo>
                    <a:pt x="1201783" y="2277296"/>
                  </a:lnTo>
                  <a:lnTo>
                    <a:pt x="1189163" y="2318432"/>
                  </a:lnTo>
                  <a:lnTo>
                    <a:pt x="1175772" y="2359724"/>
                  </a:lnTo>
                  <a:lnTo>
                    <a:pt x="1161609" y="2401172"/>
                  </a:lnTo>
                  <a:lnTo>
                    <a:pt x="1146674" y="2442776"/>
                  </a:lnTo>
                  <a:lnTo>
                    <a:pt x="1130967" y="2484535"/>
                  </a:lnTo>
                  <a:lnTo>
                    <a:pt x="1114488" y="2526451"/>
                  </a:lnTo>
                  <a:lnTo>
                    <a:pt x="1097237" y="2568522"/>
                  </a:lnTo>
                  <a:lnTo>
                    <a:pt x="1079215" y="2610749"/>
                  </a:lnTo>
                  <a:lnTo>
                    <a:pt x="1060421" y="2653132"/>
                  </a:lnTo>
                  <a:lnTo>
                    <a:pt x="1040854" y="2695671"/>
                  </a:lnTo>
                  <a:lnTo>
                    <a:pt x="1020517" y="2738366"/>
                  </a:lnTo>
                  <a:lnTo>
                    <a:pt x="999407" y="2781217"/>
                  </a:lnTo>
                  <a:lnTo>
                    <a:pt x="977525" y="2824224"/>
                  </a:lnTo>
                  <a:lnTo>
                    <a:pt x="954872" y="2867386"/>
                  </a:lnTo>
                  <a:lnTo>
                    <a:pt x="931446" y="2910705"/>
                  </a:lnTo>
                  <a:lnTo>
                    <a:pt x="907249" y="2954179"/>
                  </a:lnTo>
                  <a:lnTo>
                    <a:pt x="882280" y="2997810"/>
                  </a:lnTo>
                  <a:lnTo>
                    <a:pt x="856540" y="3041596"/>
                  </a:lnTo>
                  <a:lnTo>
                    <a:pt x="830027" y="3085538"/>
                  </a:lnTo>
                  <a:lnTo>
                    <a:pt x="802743" y="3129636"/>
                  </a:lnTo>
                  <a:lnTo>
                    <a:pt x="774686" y="3173890"/>
                  </a:lnTo>
                  <a:lnTo>
                    <a:pt x="745858" y="3218299"/>
                  </a:lnTo>
                  <a:lnTo>
                    <a:pt x="716258" y="3262865"/>
                  </a:lnTo>
                  <a:lnTo>
                    <a:pt x="685886" y="3307586"/>
                  </a:lnTo>
                  <a:lnTo>
                    <a:pt x="654743" y="3352464"/>
                  </a:lnTo>
                  <a:lnTo>
                    <a:pt x="622827" y="3397497"/>
                  </a:lnTo>
                  <a:lnTo>
                    <a:pt x="590140" y="3442686"/>
                  </a:lnTo>
                  <a:lnTo>
                    <a:pt x="556681" y="3488031"/>
                  </a:lnTo>
                  <a:lnTo>
                    <a:pt x="522450" y="3533532"/>
                  </a:lnTo>
                  <a:lnTo>
                    <a:pt x="487447" y="3579189"/>
                  </a:lnTo>
                  <a:lnTo>
                    <a:pt x="451672" y="3625002"/>
                  </a:lnTo>
                  <a:lnTo>
                    <a:pt x="415126" y="3670970"/>
                  </a:lnTo>
                  <a:lnTo>
                    <a:pt x="377808" y="3717095"/>
                  </a:lnTo>
                  <a:lnTo>
                    <a:pt x="339718" y="3763375"/>
                  </a:lnTo>
                  <a:lnTo>
                    <a:pt x="300856" y="3809812"/>
                  </a:lnTo>
                  <a:lnTo>
                    <a:pt x="261222" y="3856404"/>
                  </a:lnTo>
                  <a:lnTo>
                    <a:pt x="220816" y="3903152"/>
                  </a:lnTo>
                  <a:lnTo>
                    <a:pt x="179639" y="3950056"/>
                  </a:lnTo>
                  <a:lnTo>
                    <a:pt x="137689" y="3997116"/>
                  </a:lnTo>
                  <a:lnTo>
                    <a:pt x="94968" y="4044331"/>
                  </a:lnTo>
                  <a:lnTo>
                    <a:pt x="51475" y="4091703"/>
                  </a:lnTo>
                  <a:lnTo>
                    <a:pt x="7210" y="4139231"/>
                  </a:lnTo>
                  <a:lnTo>
                    <a:pt x="0" y="4146838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7E274A1E-D288-EB3C-DF7E-89C6C96072DE}"/>
                </a:ext>
              </a:extLst>
            </p:cNvPr>
            <p:cNvSpPr/>
            <p:nvPr/>
          </p:nvSpPr>
          <p:spPr>
            <a:xfrm>
              <a:off x="4949329" y="7139446"/>
              <a:ext cx="106045" cy="107950"/>
            </a:xfrm>
            <a:custGeom>
              <a:avLst/>
              <a:gdLst/>
              <a:ahLst/>
              <a:cxnLst/>
              <a:rect l="l" t="t" r="r" b="b"/>
              <a:pathLst>
                <a:path w="106045" h="107950">
                  <a:moveTo>
                    <a:pt x="32678" y="0"/>
                  </a:moveTo>
                  <a:lnTo>
                    <a:pt x="0" y="107528"/>
                  </a:lnTo>
                  <a:lnTo>
                    <a:pt x="105630" y="69154"/>
                  </a:lnTo>
                  <a:lnTo>
                    <a:pt x="32678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E80B300F-B190-B718-864A-3837CE7362E3}"/>
                </a:ext>
              </a:extLst>
            </p:cNvPr>
            <p:cNvSpPr/>
            <p:nvPr/>
          </p:nvSpPr>
          <p:spPr>
            <a:xfrm>
              <a:off x="4471853" y="4679774"/>
              <a:ext cx="4260215" cy="4716780"/>
            </a:xfrm>
            <a:custGeom>
              <a:avLst/>
              <a:gdLst/>
              <a:ahLst/>
              <a:cxnLst/>
              <a:rect l="l" t="t" r="r" b="b"/>
              <a:pathLst>
                <a:path w="4260215" h="4716780">
                  <a:moveTo>
                    <a:pt x="0" y="4582758"/>
                  </a:moveTo>
                  <a:lnTo>
                    <a:pt x="52135" y="4593189"/>
                  </a:lnTo>
                  <a:lnTo>
                    <a:pt x="103950" y="4603196"/>
                  </a:lnTo>
                  <a:lnTo>
                    <a:pt x="155444" y="4612779"/>
                  </a:lnTo>
                  <a:lnTo>
                    <a:pt x="206617" y="4621937"/>
                  </a:lnTo>
                  <a:lnTo>
                    <a:pt x="257469" y="4630671"/>
                  </a:lnTo>
                  <a:lnTo>
                    <a:pt x="308000" y="4638980"/>
                  </a:lnTo>
                  <a:lnTo>
                    <a:pt x="358210" y="4646865"/>
                  </a:lnTo>
                  <a:lnTo>
                    <a:pt x="408099" y="4654326"/>
                  </a:lnTo>
                  <a:lnTo>
                    <a:pt x="457667" y="4661362"/>
                  </a:lnTo>
                  <a:lnTo>
                    <a:pt x="506913" y="4667974"/>
                  </a:lnTo>
                  <a:lnTo>
                    <a:pt x="555839" y="4674162"/>
                  </a:lnTo>
                  <a:lnTo>
                    <a:pt x="604444" y="4679925"/>
                  </a:lnTo>
                  <a:lnTo>
                    <a:pt x="652728" y="4685264"/>
                  </a:lnTo>
                  <a:lnTo>
                    <a:pt x="700691" y="4690179"/>
                  </a:lnTo>
                  <a:lnTo>
                    <a:pt x="748333" y="4694669"/>
                  </a:lnTo>
                  <a:lnTo>
                    <a:pt x="795654" y="4698734"/>
                  </a:lnTo>
                  <a:lnTo>
                    <a:pt x="842654" y="4702376"/>
                  </a:lnTo>
                  <a:lnTo>
                    <a:pt x="889333" y="4705593"/>
                  </a:lnTo>
                  <a:lnTo>
                    <a:pt x="935691" y="4708385"/>
                  </a:lnTo>
                  <a:lnTo>
                    <a:pt x="981728" y="4710754"/>
                  </a:lnTo>
                  <a:lnTo>
                    <a:pt x="1027444" y="4712697"/>
                  </a:lnTo>
                  <a:lnTo>
                    <a:pt x="1072839" y="4714217"/>
                  </a:lnTo>
                  <a:lnTo>
                    <a:pt x="1117913" y="4715312"/>
                  </a:lnTo>
                  <a:lnTo>
                    <a:pt x="1162666" y="4715983"/>
                  </a:lnTo>
                  <a:lnTo>
                    <a:pt x="1207098" y="4716229"/>
                  </a:lnTo>
                  <a:lnTo>
                    <a:pt x="1251209" y="4716051"/>
                  </a:lnTo>
                  <a:lnTo>
                    <a:pt x="1294999" y="4715448"/>
                  </a:lnTo>
                  <a:lnTo>
                    <a:pt x="1338468" y="4714421"/>
                  </a:lnTo>
                  <a:lnTo>
                    <a:pt x="1381616" y="4712970"/>
                  </a:lnTo>
                  <a:lnTo>
                    <a:pt x="1424443" y="4711095"/>
                  </a:lnTo>
                  <a:lnTo>
                    <a:pt x="1466949" y="4708795"/>
                  </a:lnTo>
                  <a:lnTo>
                    <a:pt x="1509135" y="4706070"/>
                  </a:lnTo>
                  <a:lnTo>
                    <a:pt x="1550999" y="4702922"/>
                  </a:lnTo>
                  <a:lnTo>
                    <a:pt x="1592542" y="4699349"/>
                  </a:lnTo>
                  <a:lnTo>
                    <a:pt x="1633764" y="4695351"/>
                  </a:lnTo>
                  <a:lnTo>
                    <a:pt x="1674665" y="4690929"/>
                  </a:lnTo>
                  <a:lnTo>
                    <a:pt x="1715245" y="4686083"/>
                  </a:lnTo>
                  <a:lnTo>
                    <a:pt x="1755504" y="4680812"/>
                  </a:lnTo>
                  <a:lnTo>
                    <a:pt x="1795442" y="4675117"/>
                  </a:lnTo>
                  <a:lnTo>
                    <a:pt x="1835059" y="4668998"/>
                  </a:lnTo>
                  <a:lnTo>
                    <a:pt x="1874355" y="4662454"/>
                  </a:lnTo>
                  <a:lnTo>
                    <a:pt x="1913331" y="4655486"/>
                  </a:lnTo>
                  <a:lnTo>
                    <a:pt x="1951985" y="4648094"/>
                  </a:lnTo>
                  <a:lnTo>
                    <a:pt x="1990318" y="4640277"/>
                  </a:lnTo>
                  <a:lnTo>
                    <a:pt x="2028330" y="4632036"/>
                  </a:lnTo>
                  <a:lnTo>
                    <a:pt x="2066021" y="4623370"/>
                  </a:lnTo>
                  <a:lnTo>
                    <a:pt x="2103391" y="4614280"/>
                  </a:lnTo>
                  <a:lnTo>
                    <a:pt x="2140440" y="4604765"/>
                  </a:lnTo>
                  <a:lnTo>
                    <a:pt x="2213576" y="4584464"/>
                  </a:lnTo>
                  <a:lnTo>
                    <a:pt x="2285427" y="4562464"/>
                  </a:lnTo>
                  <a:lnTo>
                    <a:pt x="2355995" y="4538767"/>
                  </a:lnTo>
                  <a:lnTo>
                    <a:pt x="2425278" y="4513373"/>
                  </a:lnTo>
                  <a:lnTo>
                    <a:pt x="2493278" y="4486281"/>
                  </a:lnTo>
                  <a:lnTo>
                    <a:pt x="2559993" y="4457491"/>
                  </a:lnTo>
                  <a:lnTo>
                    <a:pt x="2625425" y="4427004"/>
                  </a:lnTo>
                  <a:lnTo>
                    <a:pt x="2689572" y="4394820"/>
                  </a:lnTo>
                  <a:lnTo>
                    <a:pt x="2752436" y="4360938"/>
                  </a:lnTo>
                  <a:lnTo>
                    <a:pt x="2814015" y="4325358"/>
                  </a:lnTo>
                  <a:lnTo>
                    <a:pt x="2874311" y="4288081"/>
                  </a:lnTo>
                  <a:lnTo>
                    <a:pt x="2933322" y="4249106"/>
                  </a:lnTo>
                  <a:lnTo>
                    <a:pt x="2991050" y="4208434"/>
                  </a:lnTo>
                  <a:lnTo>
                    <a:pt x="3047494" y="4166065"/>
                  </a:lnTo>
                  <a:lnTo>
                    <a:pt x="3102654" y="4121997"/>
                  </a:lnTo>
                  <a:lnTo>
                    <a:pt x="3156529" y="4076233"/>
                  </a:lnTo>
                  <a:lnTo>
                    <a:pt x="3209121" y="4028771"/>
                  </a:lnTo>
                  <a:lnTo>
                    <a:pt x="3260429" y="3979611"/>
                  </a:lnTo>
                  <a:lnTo>
                    <a:pt x="3310453" y="3928754"/>
                  </a:lnTo>
                  <a:lnTo>
                    <a:pt x="3359192" y="3876199"/>
                  </a:lnTo>
                  <a:lnTo>
                    <a:pt x="3406648" y="3821947"/>
                  </a:lnTo>
                  <a:lnTo>
                    <a:pt x="3452820" y="3765997"/>
                  </a:lnTo>
                  <a:lnTo>
                    <a:pt x="3497708" y="3708350"/>
                  </a:lnTo>
                  <a:lnTo>
                    <a:pt x="3541312" y="3649005"/>
                  </a:lnTo>
                  <a:lnTo>
                    <a:pt x="3583632" y="3587963"/>
                  </a:lnTo>
                  <a:lnTo>
                    <a:pt x="3624668" y="3525223"/>
                  </a:lnTo>
                  <a:lnTo>
                    <a:pt x="3664420" y="3460786"/>
                  </a:lnTo>
                  <a:lnTo>
                    <a:pt x="3683815" y="3427931"/>
                  </a:lnTo>
                  <a:lnTo>
                    <a:pt x="3702888" y="3394651"/>
                  </a:lnTo>
                  <a:lnTo>
                    <a:pt x="3721641" y="3360947"/>
                  </a:lnTo>
                  <a:lnTo>
                    <a:pt x="3740072" y="3326819"/>
                  </a:lnTo>
                  <a:lnTo>
                    <a:pt x="3758183" y="3292266"/>
                  </a:lnTo>
                  <a:lnTo>
                    <a:pt x="3775972" y="3257289"/>
                  </a:lnTo>
                  <a:lnTo>
                    <a:pt x="3793441" y="3221887"/>
                  </a:lnTo>
                  <a:lnTo>
                    <a:pt x="3810588" y="3186062"/>
                  </a:lnTo>
                  <a:lnTo>
                    <a:pt x="3827415" y="3149811"/>
                  </a:lnTo>
                  <a:lnTo>
                    <a:pt x="3843921" y="3113137"/>
                  </a:lnTo>
                  <a:lnTo>
                    <a:pt x="3860105" y="3076038"/>
                  </a:lnTo>
                  <a:lnTo>
                    <a:pt x="3875969" y="3038514"/>
                  </a:lnTo>
                  <a:lnTo>
                    <a:pt x="3891511" y="3000567"/>
                  </a:lnTo>
                  <a:lnTo>
                    <a:pt x="3906733" y="2962194"/>
                  </a:lnTo>
                  <a:lnTo>
                    <a:pt x="3921634" y="2923398"/>
                  </a:lnTo>
                  <a:lnTo>
                    <a:pt x="3936213" y="2884177"/>
                  </a:lnTo>
                  <a:lnTo>
                    <a:pt x="3950472" y="2844532"/>
                  </a:lnTo>
                  <a:lnTo>
                    <a:pt x="3964409" y="2804462"/>
                  </a:lnTo>
                  <a:lnTo>
                    <a:pt x="3978026" y="2763968"/>
                  </a:lnTo>
                  <a:lnTo>
                    <a:pt x="3991322" y="2723050"/>
                  </a:lnTo>
                  <a:lnTo>
                    <a:pt x="4004296" y="2681707"/>
                  </a:lnTo>
                  <a:lnTo>
                    <a:pt x="4016950" y="2639940"/>
                  </a:lnTo>
                  <a:lnTo>
                    <a:pt x="4029283" y="2597748"/>
                  </a:lnTo>
                  <a:lnTo>
                    <a:pt x="4041294" y="2555132"/>
                  </a:lnTo>
                  <a:lnTo>
                    <a:pt x="4052985" y="2512092"/>
                  </a:lnTo>
                  <a:lnTo>
                    <a:pt x="4064355" y="2468627"/>
                  </a:lnTo>
                  <a:lnTo>
                    <a:pt x="4075403" y="2424738"/>
                  </a:lnTo>
                  <a:lnTo>
                    <a:pt x="4086131" y="2380425"/>
                  </a:lnTo>
                  <a:lnTo>
                    <a:pt x="4096538" y="2335687"/>
                  </a:lnTo>
                  <a:lnTo>
                    <a:pt x="4106623" y="2290525"/>
                  </a:lnTo>
                  <a:lnTo>
                    <a:pt x="4116388" y="2244938"/>
                  </a:lnTo>
                  <a:lnTo>
                    <a:pt x="4125832" y="2198927"/>
                  </a:lnTo>
                  <a:lnTo>
                    <a:pt x="4134955" y="2152492"/>
                  </a:lnTo>
                  <a:lnTo>
                    <a:pt x="4143756" y="2105632"/>
                  </a:lnTo>
                  <a:lnTo>
                    <a:pt x="4152237" y="2058348"/>
                  </a:lnTo>
                  <a:lnTo>
                    <a:pt x="4160397" y="2010640"/>
                  </a:lnTo>
                  <a:lnTo>
                    <a:pt x="4168235" y="1962507"/>
                  </a:lnTo>
                  <a:lnTo>
                    <a:pt x="4175753" y="1913950"/>
                  </a:lnTo>
                  <a:lnTo>
                    <a:pt x="4182950" y="1864968"/>
                  </a:lnTo>
                  <a:lnTo>
                    <a:pt x="4189826" y="1815562"/>
                  </a:lnTo>
                  <a:lnTo>
                    <a:pt x="4196381" y="1765732"/>
                  </a:lnTo>
                  <a:lnTo>
                    <a:pt x="4202614" y="1715477"/>
                  </a:lnTo>
                  <a:lnTo>
                    <a:pt x="4208527" y="1664798"/>
                  </a:lnTo>
                  <a:lnTo>
                    <a:pt x="4214119" y="1613694"/>
                  </a:lnTo>
                  <a:lnTo>
                    <a:pt x="4219390" y="1562167"/>
                  </a:lnTo>
                  <a:lnTo>
                    <a:pt x="4224340" y="1510214"/>
                  </a:lnTo>
                  <a:lnTo>
                    <a:pt x="4228968" y="1457838"/>
                  </a:lnTo>
                  <a:lnTo>
                    <a:pt x="4233276" y="1405037"/>
                  </a:lnTo>
                  <a:lnTo>
                    <a:pt x="4237263" y="1351811"/>
                  </a:lnTo>
                  <a:lnTo>
                    <a:pt x="4240929" y="1298162"/>
                  </a:lnTo>
                  <a:lnTo>
                    <a:pt x="4244274" y="1244087"/>
                  </a:lnTo>
                  <a:lnTo>
                    <a:pt x="4247297" y="1189589"/>
                  </a:lnTo>
                  <a:lnTo>
                    <a:pt x="4250000" y="1134666"/>
                  </a:lnTo>
                  <a:lnTo>
                    <a:pt x="4252382" y="1079319"/>
                  </a:lnTo>
                  <a:lnTo>
                    <a:pt x="4254443" y="1023547"/>
                  </a:lnTo>
                  <a:lnTo>
                    <a:pt x="4256183" y="967351"/>
                  </a:lnTo>
                  <a:lnTo>
                    <a:pt x="4257602" y="910731"/>
                  </a:lnTo>
                  <a:lnTo>
                    <a:pt x="4258700" y="853686"/>
                  </a:lnTo>
                  <a:lnTo>
                    <a:pt x="4259477" y="796217"/>
                  </a:lnTo>
                  <a:lnTo>
                    <a:pt x="4259932" y="738323"/>
                  </a:lnTo>
                  <a:lnTo>
                    <a:pt x="4260067" y="680005"/>
                  </a:lnTo>
                  <a:lnTo>
                    <a:pt x="4259881" y="621263"/>
                  </a:lnTo>
                  <a:lnTo>
                    <a:pt x="4259374" y="562096"/>
                  </a:lnTo>
                  <a:lnTo>
                    <a:pt x="4258546" y="502505"/>
                  </a:lnTo>
                  <a:lnTo>
                    <a:pt x="4257397" y="442490"/>
                  </a:lnTo>
                  <a:lnTo>
                    <a:pt x="4255927" y="382050"/>
                  </a:lnTo>
                  <a:lnTo>
                    <a:pt x="4254136" y="321186"/>
                  </a:lnTo>
                  <a:lnTo>
                    <a:pt x="4252024" y="259897"/>
                  </a:lnTo>
                  <a:lnTo>
                    <a:pt x="4249591" y="198184"/>
                  </a:lnTo>
                  <a:lnTo>
                    <a:pt x="4246837" y="136047"/>
                  </a:lnTo>
                  <a:lnTo>
                    <a:pt x="4243762" y="73485"/>
                  </a:lnTo>
                  <a:lnTo>
                    <a:pt x="4240366" y="10499"/>
                  </a:lnTo>
                  <a:lnTo>
                    <a:pt x="4239736" y="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0A6EDF0C-24A4-642A-9720-E7544D85183B}"/>
                </a:ext>
              </a:extLst>
            </p:cNvPr>
            <p:cNvSpPr/>
            <p:nvPr/>
          </p:nvSpPr>
          <p:spPr>
            <a:xfrm>
              <a:off x="8662045" y="4589886"/>
              <a:ext cx="100965" cy="103505"/>
            </a:xfrm>
            <a:custGeom>
              <a:avLst/>
              <a:gdLst/>
              <a:ahLst/>
              <a:cxnLst/>
              <a:rect l="l" t="t" r="r" b="b"/>
              <a:pathLst>
                <a:path w="100965" h="103504">
                  <a:moveTo>
                    <a:pt x="44153" y="0"/>
                  </a:moveTo>
                  <a:lnTo>
                    <a:pt x="0" y="103348"/>
                  </a:lnTo>
                  <a:lnTo>
                    <a:pt x="100340" y="97331"/>
                  </a:lnTo>
                  <a:lnTo>
                    <a:pt x="44153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1" name="object 61">
            <a:extLst>
              <a:ext uri="{FF2B5EF4-FFF2-40B4-BE49-F238E27FC236}">
                <a16:creationId xmlns:a16="http://schemas.microsoft.com/office/drawing/2014/main" id="{96C9A366-666E-2AA7-2528-6ACBE35DEF94}"/>
              </a:ext>
            </a:extLst>
          </p:cNvPr>
          <p:cNvSpPr txBox="1"/>
          <p:nvPr/>
        </p:nvSpPr>
        <p:spPr>
          <a:xfrm>
            <a:off x="16908439" y="3674065"/>
            <a:ext cx="2211070" cy="1107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140">
              <a:lnSpc>
                <a:spcPct val="126699"/>
              </a:lnSpc>
              <a:spcBef>
                <a:spcPts val="95"/>
              </a:spcBef>
            </a:pP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Implicit</a:t>
            </a:r>
            <a:r>
              <a:rPr sz="2950" spc="73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(in</a:t>
            </a:r>
            <a:r>
              <a:rPr sz="2950" spc="-19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metadata)</a:t>
            </a:r>
            <a:endParaRPr sz="29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6325DEAE-24A7-BD0B-4B5A-92B46E6B0358}"/>
              </a:ext>
            </a:extLst>
          </p:cNvPr>
          <p:cNvSpPr txBox="1"/>
          <p:nvPr/>
        </p:nvSpPr>
        <p:spPr>
          <a:xfrm>
            <a:off x="15655428" y="6305744"/>
            <a:ext cx="3736975" cy="1097915"/>
          </a:xfrm>
          <a:prstGeom prst="rect">
            <a:avLst/>
          </a:prstGeom>
          <a:solidFill>
            <a:srgbClr val="ED220D">
              <a:alpha val="19999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80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DDA342C5-1482-FE06-1422-6E641C28D693}"/>
              </a:ext>
            </a:extLst>
          </p:cNvPr>
          <p:cNvSpPr txBox="1"/>
          <p:nvPr/>
        </p:nvSpPr>
        <p:spPr>
          <a:xfrm>
            <a:off x="13729709" y="9500851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6E2B9E8A-921A-0478-5C47-07A6CBFDB68C}"/>
              </a:ext>
            </a:extLst>
          </p:cNvPr>
          <p:cNvSpPr txBox="1"/>
          <p:nvPr/>
        </p:nvSpPr>
        <p:spPr>
          <a:xfrm>
            <a:off x="12659427" y="9518934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E16B4FC4-CDDE-A8AE-A0C1-6E6236AE5CC3}"/>
              </a:ext>
            </a:extLst>
          </p:cNvPr>
          <p:cNvSpPr txBox="1"/>
          <p:nvPr/>
        </p:nvSpPr>
        <p:spPr>
          <a:xfrm>
            <a:off x="1650124" y="8307728"/>
            <a:ext cx="3197860" cy="919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Valence</a:t>
            </a:r>
            <a:r>
              <a:rPr sz="180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path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950" spc="-85" dirty="0">
                <a:solidFill>
                  <a:schemeClr val="tx1"/>
                </a:solidFill>
                <a:latin typeface="Arial MT"/>
                <a:cs typeface="Arial MT"/>
              </a:rPr>
              <a:t>(-</a:t>
            </a:r>
            <a:r>
              <a:rPr sz="3950" dirty="0">
                <a:solidFill>
                  <a:schemeClr val="tx1"/>
                </a:solidFill>
                <a:latin typeface="Arial MT"/>
                <a:cs typeface="Arial MT"/>
              </a:rPr>
              <a:t>1)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chemeClr val="tx1"/>
                </a:solidFill>
                <a:latin typeface="Arial MT"/>
                <a:cs typeface="Arial MT"/>
              </a:rPr>
              <a:t>x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-100" dirty="0">
                <a:solidFill>
                  <a:schemeClr val="tx1"/>
                </a:solidFill>
                <a:latin typeface="Arial MT"/>
                <a:cs typeface="Arial MT"/>
              </a:rPr>
              <a:t>(+1)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tx1"/>
                </a:solidFill>
                <a:latin typeface="Arial MT"/>
                <a:cs typeface="Arial MT"/>
              </a:rPr>
              <a:t>=</a:t>
            </a:r>
            <a:r>
              <a:rPr sz="3950" spc="-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chemeClr val="tx1"/>
                </a:solid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tx1"/>
                </a:solidFill>
                <a:latin typeface="Arial MT"/>
                <a:cs typeface="Arial MT"/>
              </a:rPr>
              <a:t>1</a:t>
            </a:r>
            <a:endParaRPr sz="3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59C54731-CBBF-0550-EA8A-164FDC9CAAFD}"/>
              </a:ext>
            </a:extLst>
          </p:cNvPr>
          <p:cNvSpPr/>
          <p:nvPr/>
        </p:nvSpPr>
        <p:spPr>
          <a:xfrm>
            <a:off x="5736965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39" h="883285">
                <a:moveTo>
                  <a:pt x="326642" y="0"/>
                </a:moveTo>
                <a:lnTo>
                  <a:pt x="326642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2" y="582671"/>
                </a:lnTo>
                <a:lnTo>
                  <a:pt x="326642" y="882836"/>
                </a:lnTo>
                <a:lnTo>
                  <a:pt x="738842" y="441417"/>
                </a:lnTo>
                <a:lnTo>
                  <a:pt x="326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8D280E3D-BECA-FEC4-3C4F-219BB7C3C055}"/>
              </a:ext>
            </a:extLst>
          </p:cNvPr>
          <p:cNvSpPr/>
          <p:nvPr/>
        </p:nvSpPr>
        <p:spPr>
          <a:xfrm>
            <a:off x="10189692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46" y="0"/>
                </a:moveTo>
                <a:lnTo>
                  <a:pt x="326646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6" y="582671"/>
                </a:lnTo>
                <a:lnTo>
                  <a:pt x="326646" y="882836"/>
                </a:lnTo>
                <a:lnTo>
                  <a:pt x="738843" y="441417"/>
                </a:lnTo>
                <a:lnTo>
                  <a:pt x="3266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806EC310-6A69-F75C-9C0C-A6C750065F2F}"/>
              </a:ext>
            </a:extLst>
          </p:cNvPr>
          <p:cNvSpPr/>
          <p:nvPr/>
        </p:nvSpPr>
        <p:spPr>
          <a:xfrm>
            <a:off x="15633272" y="545041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39" y="0"/>
                </a:moveTo>
                <a:lnTo>
                  <a:pt x="326639" y="300162"/>
                </a:lnTo>
                <a:lnTo>
                  <a:pt x="0" y="300162"/>
                </a:lnTo>
                <a:lnTo>
                  <a:pt x="0" y="582671"/>
                </a:lnTo>
                <a:lnTo>
                  <a:pt x="326639" y="582671"/>
                </a:lnTo>
                <a:lnTo>
                  <a:pt x="326639" y="882835"/>
                </a:lnTo>
                <a:lnTo>
                  <a:pt x="738846" y="441416"/>
                </a:lnTo>
                <a:lnTo>
                  <a:pt x="326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FD8F6AD3-F816-E9E8-CFEA-0149A7BD5D37}"/>
              </a:ext>
            </a:extLst>
          </p:cNvPr>
          <p:cNvSpPr/>
          <p:nvPr/>
        </p:nvSpPr>
        <p:spPr>
          <a:xfrm>
            <a:off x="11824362" y="2157916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5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37E34C90-6723-69C3-5D85-3105D5D52884}"/>
              </a:ext>
            </a:extLst>
          </p:cNvPr>
          <p:cNvSpPr txBox="1"/>
          <p:nvPr/>
        </p:nvSpPr>
        <p:spPr>
          <a:xfrm>
            <a:off x="12976245" y="2984226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74" name="object 74">
            <a:extLst>
              <a:ext uri="{FF2B5EF4-FFF2-40B4-BE49-F238E27FC236}">
                <a16:creationId xmlns:a16="http://schemas.microsoft.com/office/drawing/2014/main" id="{13BDFED9-C4B7-61CF-1BFA-BAD7EFF762BF}"/>
              </a:ext>
            </a:extLst>
          </p:cNvPr>
          <p:cNvGrpSpPr/>
          <p:nvPr/>
        </p:nvGrpSpPr>
        <p:grpSpPr>
          <a:xfrm>
            <a:off x="12508236" y="4416235"/>
            <a:ext cx="1756410" cy="1165860"/>
            <a:chOff x="12508236" y="4416235"/>
            <a:chExt cx="1756410" cy="1165860"/>
          </a:xfrm>
        </p:grpSpPr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D85D13EE-99D4-F9D8-35A3-349B873C1E5F}"/>
                </a:ext>
              </a:extLst>
            </p:cNvPr>
            <p:cNvSpPr/>
            <p:nvPr/>
          </p:nvSpPr>
          <p:spPr>
            <a:xfrm>
              <a:off x="13698450" y="449503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4"/>
                  </a:lnTo>
                  <a:lnTo>
                    <a:pt x="10317" y="144503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2" y="397978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3"/>
                  </a:lnTo>
                  <a:lnTo>
                    <a:pt x="397978" y="100914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ED22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B6847E15-FA09-7867-F2A6-2957CA929D96}"/>
                </a:ext>
              </a:extLst>
            </p:cNvPr>
            <p:cNvSpPr/>
            <p:nvPr/>
          </p:nvSpPr>
          <p:spPr>
            <a:xfrm>
              <a:off x="12565367" y="5004073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0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4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4"/>
                  </a:lnTo>
                  <a:lnTo>
                    <a:pt x="685873" y="249951"/>
                  </a:lnTo>
                  <a:lnTo>
                    <a:pt x="695976" y="216301"/>
                  </a:lnTo>
                  <a:lnTo>
                    <a:pt x="695976" y="182252"/>
                  </a:lnTo>
                  <a:lnTo>
                    <a:pt x="665666" y="116149"/>
                  </a:lnTo>
                  <a:lnTo>
                    <a:pt x="635357" y="85690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0D851345-C257-C277-1159-EE02C9977E3A}"/>
                </a:ext>
              </a:extLst>
            </p:cNvPr>
            <p:cNvSpPr/>
            <p:nvPr/>
          </p:nvSpPr>
          <p:spPr>
            <a:xfrm>
              <a:off x="13074366" y="4705240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10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690AAC9C-A6B7-8337-E510-E9692EED82E7}"/>
                </a:ext>
              </a:extLst>
            </p:cNvPr>
            <p:cNvSpPr/>
            <p:nvPr/>
          </p:nvSpPr>
          <p:spPr>
            <a:xfrm>
              <a:off x="13590947" y="465712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1EE5BC91-49AD-AE0D-BE75-9EB467A93194}"/>
                </a:ext>
              </a:extLst>
            </p:cNvPr>
            <p:cNvSpPr/>
            <p:nvPr/>
          </p:nvSpPr>
          <p:spPr>
            <a:xfrm>
              <a:off x="12518714" y="4426713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>
            <a:extLst>
              <a:ext uri="{FF2B5EF4-FFF2-40B4-BE49-F238E27FC236}">
                <a16:creationId xmlns:a16="http://schemas.microsoft.com/office/drawing/2014/main" id="{D349D2CD-50A9-CED3-E27C-2336F4087D9F}"/>
              </a:ext>
            </a:extLst>
          </p:cNvPr>
          <p:cNvSpPr txBox="1"/>
          <p:nvPr/>
        </p:nvSpPr>
        <p:spPr>
          <a:xfrm>
            <a:off x="13708598" y="4611874"/>
            <a:ext cx="394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2CA3FC7-16C2-E4B9-B604-2F5D51787B7B}"/>
              </a:ext>
            </a:extLst>
          </p:cNvPr>
          <p:cNvSpPr txBox="1"/>
          <p:nvPr/>
        </p:nvSpPr>
        <p:spPr>
          <a:xfrm>
            <a:off x="12696431" y="4383284"/>
            <a:ext cx="579120" cy="99377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3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150" spc="-25" dirty="0">
                <a:latin typeface="Arial MT"/>
                <a:cs typeface="Arial MT"/>
              </a:rPr>
              <a:t>Us</a:t>
            </a:r>
            <a:endParaRPr sz="2150" dirty="0">
              <a:latin typeface="Arial MT"/>
              <a:cs typeface="Arial MT"/>
            </a:endParaRPr>
          </a:p>
        </p:txBody>
      </p:sp>
      <p:grpSp>
        <p:nvGrpSpPr>
          <p:cNvPr id="82" name="object 82">
            <a:extLst>
              <a:ext uri="{FF2B5EF4-FFF2-40B4-BE49-F238E27FC236}">
                <a16:creationId xmlns:a16="http://schemas.microsoft.com/office/drawing/2014/main" id="{0F5E6A95-700E-1692-82B2-3D3C86E71BD6}"/>
              </a:ext>
            </a:extLst>
          </p:cNvPr>
          <p:cNvGrpSpPr/>
          <p:nvPr/>
        </p:nvGrpSpPr>
        <p:grpSpPr>
          <a:xfrm>
            <a:off x="10168761" y="5101414"/>
            <a:ext cx="2815590" cy="2873375"/>
            <a:chOff x="10168761" y="5101414"/>
            <a:chExt cx="2815590" cy="2873375"/>
          </a:xfrm>
        </p:grpSpPr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6EA46F21-0CDA-1120-ADB8-C063C02733CF}"/>
                </a:ext>
              </a:extLst>
            </p:cNvPr>
            <p:cNvSpPr/>
            <p:nvPr/>
          </p:nvSpPr>
          <p:spPr>
            <a:xfrm>
              <a:off x="10179238" y="5557180"/>
              <a:ext cx="2755900" cy="2341880"/>
            </a:xfrm>
            <a:custGeom>
              <a:avLst/>
              <a:gdLst/>
              <a:ahLst/>
              <a:cxnLst/>
              <a:rect l="l" t="t" r="r" b="b"/>
              <a:pathLst>
                <a:path w="2755900" h="2341879">
                  <a:moveTo>
                    <a:pt x="0" y="0"/>
                  </a:moveTo>
                  <a:lnTo>
                    <a:pt x="53839" y="31184"/>
                  </a:lnTo>
                  <a:lnTo>
                    <a:pt x="107239" y="62403"/>
                  </a:lnTo>
                  <a:lnTo>
                    <a:pt x="160197" y="93656"/>
                  </a:lnTo>
                  <a:lnTo>
                    <a:pt x="212715" y="124943"/>
                  </a:lnTo>
                  <a:lnTo>
                    <a:pt x="264792" y="156265"/>
                  </a:lnTo>
                  <a:lnTo>
                    <a:pt x="316428" y="187620"/>
                  </a:lnTo>
                  <a:lnTo>
                    <a:pt x="367624" y="219010"/>
                  </a:lnTo>
                  <a:lnTo>
                    <a:pt x="418379" y="250434"/>
                  </a:lnTo>
                  <a:lnTo>
                    <a:pt x="468693" y="281892"/>
                  </a:lnTo>
                  <a:lnTo>
                    <a:pt x="518566" y="313384"/>
                  </a:lnTo>
                  <a:lnTo>
                    <a:pt x="567999" y="344910"/>
                  </a:lnTo>
                  <a:lnTo>
                    <a:pt x="616991" y="376470"/>
                  </a:lnTo>
                  <a:lnTo>
                    <a:pt x="665543" y="408065"/>
                  </a:lnTo>
                  <a:lnTo>
                    <a:pt x="713653" y="439693"/>
                  </a:lnTo>
                  <a:lnTo>
                    <a:pt x="761323" y="471356"/>
                  </a:lnTo>
                  <a:lnTo>
                    <a:pt x="808553" y="503053"/>
                  </a:lnTo>
                  <a:lnTo>
                    <a:pt x="855341" y="534784"/>
                  </a:lnTo>
                  <a:lnTo>
                    <a:pt x="901689" y="566550"/>
                  </a:lnTo>
                  <a:lnTo>
                    <a:pt x="947596" y="598349"/>
                  </a:lnTo>
                  <a:lnTo>
                    <a:pt x="993063" y="630183"/>
                  </a:lnTo>
                  <a:lnTo>
                    <a:pt x="1038089" y="662050"/>
                  </a:lnTo>
                  <a:lnTo>
                    <a:pt x="1082674" y="693952"/>
                  </a:lnTo>
                  <a:lnTo>
                    <a:pt x="1126818" y="725888"/>
                  </a:lnTo>
                  <a:lnTo>
                    <a:pt x="1170522" y="757858"/>
                  </a:lnTo>
                  <a:lnTo>
                    <a:pt x="1213785" y="789862"/>
                  </a:lnTo>
                  <a:lnTo>
                    <a:pt x="1256607" y="821901"/>
                  </a:lnTo>
                  <a:lnTo>
                    <a:pt x="1298988" y="853973"/>
                  </a:lnTo>
                  <a:lnTo>
                    <a:pt x="1340929" y="886080"/>
                  </a:lnTo>
                  <a:lnTo>
                    <a:pt x="1382429" y="918221"/>
                  </a:lnTo>
                  <a:lnTo>
                    <a:pt x="1423489" y="950396"/>
                  </a:lnTo>
                  <a:lnTo>
                    <a:pt x="1464107" y="982605"/>
                  </a:lnTo>
                  <a:lnTo>
                    <a:pt x="1504285" y="1014848"/>
                  </a:lnTo>
                  <a:lnTo>
                    <a:pt x="1544023" y="1047126"/>
                  </a:lnTo>
                  <a:lnTo>
                    <a:pt x="1583319" y="1079438"/>
                  </a:lnTo>
                  <a:lnTo>
                    <a:pt x="1622175" y="1111783"/>
                  </a:lnTo>
                  <a:lnTo>
                    <a:pt x="1660590" y="1144163"/>
                  </a:lnTo>
                  <a:lnTo>
                    <a:pt x="1698565" y="1176577"/>
                  </a:lnTo>
                  <a:lnTo>
                    <a:pt x="1736098" y="1209025"/>
                  </a:lnTo>
                  <a:lnTo>
                    <a:pt x="1773191" y="1241508"/>
                  </a:lnTo>
                  <a:lnTo>
                    <a:pt x="1809844" y="1274024"/>
                  </a:lnTo>
                  <a:lnTo>
                    <a:pt x="1846055" y="1306575"/>
                  </a:lnTo>
                  <a:lnTo>
                    <a:pt x="1881826" y="1339160"/>
                  </a:lnTo>
                  <a:lnTo>
                    <a:pt x="1917157" y="1371778"/>
                  </a:lnTo>
                  <a:lnTo>
                    <a:pt x="1952046" y="1404432"/>
                  </a:lnTo>
                  <a:lnTo>
                    <a:pt x="1986495" y="1437119"/>
                  </a:lnTo>
                  <a:lnTo>
                    <a:pt x="2020503" y="1469840"/>
                  </a:lnTo>
                  <a:lnTo>
                    <a:pt x="2054070" y="1502596"/>
                  </a:lnTo>
                  <a:lnTo>
                    <a:pt x="2087197" y="1535385"/>
                  </a:lnTo>
                  <a:lnTo>
                    <a:pt x="2119883" y="1568209"/>
                  </a:lnTo>
                  <a:lnTo>
                    <a:pt x="2152128" y="1601067"/>
                  </a:lnTo>
                  <a:lnTo>
                    <a:pt x="2183933" y="1633959"/>
                  </a:lnTo>
                  <a:lnTo>
                    <a:pt x="2215297" y="1666885"/>
                  </a:lnTo>
                  <a:lnTo>
                    <a:pt x="2246220" y="1699846"/>
                  </a:lnTo>
                  <a:lnTo>
                    <a:pt x="2276702" y="1732840"/>
                  </a:lnTo>
                  <a:lnTo>
                    <a:pt x="2306744" y="1765869"/>
                  </a:lnTo>
                  <a:lnTo>
                    <a:pt x="2336345" y="1798932"/>
                  </a:lnTo>
                  <a:lnTo>
                    <a:pt x="2365505" y="1832029"/>
                  </a:lnTo>
                  <a:lnTo>
                    <a:pt x="2394225" y="1865160"/>
                  </a:lnTo>
                  <a:lnTo>
                    <a:pt x="2422504" y="1898325"/>
                  </a:lnTo>
                  <a:lnTo>
                    <a:pt x="2450342" y="1931524"/>
                  </a:lnTo>
                  <a:lnTo>
                    <a:pt x="2477740" y="1964758"/>
                  </a:lnTo>
                  <a:lnTo>
                    <a:pt x="2504697" y="1998026"/>
                  </a:lnTo>
                  <a:lnTo>
                    <a:pt x="2531213" y="2031328"/>
                  </a:lnTo>
                  <a:lnTo>
                    <a:pt x="2557288" y="2064664"/>
                  </a:lnTo>
                  <a:lnTo>
                    <a:pt x="2582923" y="2098034"/>
                  </a:lnTo>
                  <a:lnTo>
                    <a:pt x="2608117" y="2131438"/>
                  </a:lnTo>
                  <a:lnTo>
                    <a:pt x="2632870" y="2164876"/>
                  </a:lnTo>
                  <a:lnTo>
                    <a:pt x="2657183" y="2198349"/>
                  </a:lnTo>
                  <a:lnTo>
                    <a:pt x="2681054" y="2231856"/>
                  </a:lnTo>
                  <a:lnTo>
                    <a:pt x="2704486" y="2265397"/>
                  </a:lnTo>
                  <a:lnTo>
                    <a:pt x="2727476" y="2298972"/>
                  </a:lnTo>
                  <a:lnTo>
                    <a:pt x="2750026" y="2332581"/>
                  </a:lnTo>
                  <a:lnTo>
                    <a:pt x="2755743" y="234142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7D76A4ED-AD4D-3E6F-4464-B952579491E9}"/>
                </a:ext>
              </a:extLst>
            </p:cNvPr>
            <p:cNvSpPr/>
            <p:nvPr/>
          </p:nvSpPr>
          <p:spPr>
            <a:xfrm>
              <a:off x="12887094" y="7862513"/>
              <a:ext cx="97155" cy="111760"/>
            </a:xfrm>
            <a:custGeom>
              <a:avLst/>
              <a:gdLst/>
              <a:ahLst/>
              <a:cxnLst/>
              <a:rect l="l" t="t" r="r" b="b"/>
              <a:pathLst>
                <a:path w="97154" h="111759">
                  <a:moveTo>
                    <a:pt x="84405" y="0"/>
                  </a:moveTo>
                  <a:lnTo>
                    <a:pt x="0" y="54591"/>
                  </a:lnTo>
                  <a:lnTo>
                    <a:pt x="96792" y="111700"/>
                  </a:lnTo>
                  <a:lnTo>
                    <a:pt x="8440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B34B4196-1B6A-65CC-4CEC-AD9E982587B8}"/>
                </a:ext>
              </a:extLst>
            </p:cNvPr>
            <p:cNvSpPr/>
            <p:nvPr/>
          </p:nvSpPr>
          <p:spPr>
            <a:xfrm>
              <a:off x="10414472" y="5142531"/>
              <a:ext cx="1582420" cy="241935"/>
            </a:xfrm>
            <a:custGeom>
              <a:avLst/>
              <a:gdLst/>
              <a:ahLst/>
              <a:cxnLst/>
              <a:rect l="l" t="t" r="r" b="b"/>
              <a:pathLst>
                <a:path w="1582420" h="241935">
                  <a:moveTo>
                    <a:pt x="0" y="214130"/>
                  </a:moveTo>
                  <a:lnTo>
                    <a:pt x="53491" y="220471"/>
                  </a:lnTo>
                  <a:lnTo>
                    <a:pt x="106703" y="225979"/>
                  </a:lnTo>
                  <a:lnTo>
                    <a:pt x="159634" y="230656"/>
                  </a:lnTo>
                  <a:lnTo>
                    <a:pt x="212286" y="234501"/>
                  </a:lnTo>
                  <a:lnTo>
                    <a:pt x="264658" y="237514"/>
                  </a:lnTo>
                  <a:lnTo>
                    <a:pt x="316750" y="239696"/>
                  </a:lnTo>
                  <a:lnTo>
                    <a:pt x="368562" y="241045"/>
                  </a:lnTo>
                  <a:lnTo>
                    <a:pt x="420094" y="241563"/>
                  </a:lnTo>
                  <a:lnTo>
                    <a:pt x="471346" y="241249"/>
                  </a:lnTo>
                  <a:lnTo>
                    <a:pt x="522318" y="240103"/>
                  </a:lnTo>
                  <a:lnTo>
                    <a:pt x="573010" y="238126"/>
                  </a:lnTo>
                  <a:lnTo>
                    <a:pt x="623423" y="235316"/>
                  </a:lnTo>
                  <a:lnTo>
                    <a:pt x="673555" y="231675"/>
                  </a:lnTo>
                  <a:lnTo>
                    <a:pt x="723408" y="227202"/>
                  </a:lnTo>
                  <a:lnTo>
                    <a:pt x="772980" y="221897"/>
                  </a:lnTo>
                  <a:lnTo>
                    <a:pt x="822273" y="215760"/>
                  </a:lnTo>
                  <a:lnTo>
                    <a:pt x="871286" y="208791"/>
                  </a:lnTo>
                  <a:lnTo>
                    <a:pt x="920018" y="200991"/>
                  </a:lnTo>
                  <a:lnTo>
                    <a:pt x="968471" y="192359"/>
                  </a:lnTo>
                  <a:lnTo>
                    <a:pt x="1016644" y="182895"/>
                  </a:lnTo>
                  <a:lnTo>
                    <a:pt x="1064537" y="172599"/>
                  </a:lnTo>
                  <a:lnTo>
                    <a:pt x="1112150" y="161471"/>
                  </a:lnTo>
                  <a:lnTo>
                    <a:pt x="1159484" y="149512"/>
                  </a:lnTo>
                  <a:lnTo>
                    <a:pt x="1206537" y="136720"/>
                  </a:lnTo>
                  <a:lnTo>
                    <a:pt x="1253310" y="123097"/>
                  </a:lnTo>
                  <a:lnTo>
                    <a:pt x="1299804" y="108642"/>
                  </a:lnTo>
                  <a:lnTo>
                    <a:pt x="1346017" y="93356"/>
                  </a:lnTo>
                  <a:lnTo>
                    <a:pt x="1391951" y="77237"/>
                  </a:lnTo>
                  <a:lnTo>
                    <a:pt x="1437604" y="60287"/>
                  </a:lnTo>
                  <a:lnTo>
                    <a:pt x="1482978" y="42504"/>
                  </a:lnTo>
                  <a:lnTo>
                    <a:pt x="1528072" y="23890"/>
                  </a:lnTo>
                  <a:lnTo>
                    <a:pt x="1572886" y="4445"/>
                  </a:lnTo>
                  <a:lnTo>
                    <a:pt x="1582410" y="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DF5CACAB-9563-EF92-B399-899978CA0E2E}"/>
                </a:ext>
              </a:extLst>
            </p:cNvPr>
            <p:cNvSpPr/>
            <p:nvPr/>
          </p:nvSpPr>
          <p:spPr>
            <a:xfrm>
              <a:off x="11966138" y="5101414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0" y="0"/>
                  </a:moveTo>
                  <a:lnTo>
                    <a:pt x="42511" y="91089"/>
                  </a:lnTo>
                  <a:lnTo>
                    <a:pt x="112342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7" name="object 87">
            <a:extLst>
              <a:ext uri="{FF2B5EF4-FFF2-40B4-BE49-F238E27FC236}">
                <a16:creationId xmlns:a16="http://schemas.microsoft.com/office/drawing/2014/main" id="{00982FC2-CFD4-5997-DB06-FFB78488CE75}"/>
              </a:ext>
            </a:extLst>
          </p:cNvPr>
          <p:cNvSpPr txBox="1"/>
          <p:nvPr/>
        </p:nvSpPr>
        <p:spPr>
          <a:xfrm>
            <a:off x="10964871" y="5437532"/>
            <a:ext cx="276225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b="1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?</a:t>
            </a:r>
            <a:endParaRPr sz="3550" b="1" dirty="0">
              <a:latin typeface="Arial MT"/>
              <a:cs typeface="Arial MT"/>
            </a:endParaRPr>
          </a:p>
        </p:txBody>
      </p:sp>
      <p:grpSp>
        <p:nvGrpSpPr>
          <p:cNvPr id="88" name="object 88">
            <a:extLst>
              <a:ext uri="{FF2B5EF4-FFF2-40B4-BE49-F238E27FC236}">
                <a16:creationId xmlns:a16="http://schemas.microsoft.com/office/drawing/2014/main" id="{742502BE-179C-8C37-4F74-C0FACB2161BB}"/>
              </a:ext>
            </a:extLst>
          </p:cNvPr>
          <p:cNvGrpSpPr/>
          <p:nvPr/>
        </p:nvGrpSpPr>
        <p:grpSpPr>
          <a:xfrm>
            <a:off x="724785" y="2005294"/>
            <a:ext cx="15094585" cy="3044825"/>
            <a:chOff x="724785" y="2005294"/>
            <a:chExt cx="15094585" cy="3044825"/>
          </a:xfrm>
        </p:grpSpPr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AEC645A2-0D0E-DAD7-5178-42301AEA7942}"/>
                </a:ext>
              </a:extLst>
            </p:cNvPr>
            <p:cNvSpPr/>
            <p:nvPr/>
          </p:nvSpPr>
          <p:spPr>
            <a:xfrm>
              <a:off x="3254274" y="2015772"/>
              <a:ext cx="12516485" cy="3023870"/>
            </a:xfrm>
            <a:custGeom>
              <a:avLst/>
              <a:gdLst/>
              <a:ahLst/>
              <a:cxnLst/>
              <a:rect l="l" t="t" r="r" b="b"/>
              <a:pathLst>
                <a:path w="12516485" h="3023870">
                  <a:moveTo>
                    <a:pt x="0" y="3023628"/>
                  </a:moveTo>
                  <a:lnTo>
                    <a:pt x="119071" y="2970250"/>
                  </a:lnTo>
                  <a:lnTo>
                    <a:pt x="237574" y="2917348"/>
                  </a:lnTo>
                  <a:lnTo>
                    <a:pt x="355509" y="2864921"/>
                  </a:lnTo>
                  <a:lnTo>
                    <a:pt x="472877" y="2812970"/>
                  </a:lnTo>
                  <a:lnTo>
                    <a:pt x="589677" y="2761493"/>
                  </a:lnTo>
                  <a:lnTo>
                    <a:pt x="705909" y="2710493"/>
                  </a:lnTo>
                  <a:lnTo>
                    <a:pt x="821573" y="2659967"/>
                  </a:lnTo>
                  <a:lnTo>
                    <a:pt x="936669" y="2609917"/>
                  </a:lnTo>
                  <a:lnTo>
                    <a:pt x="1051198" y="2560342"/>
                  </a:lnTo>
                  <a:lnTo>
                    <a:pt x="1165159" y="2511243"/>
                  </a:lnTo>
                  <a:lnTo>
                    <a:pt x="1278551" y="2462619"/>
                  </a:lnTo>
                  <a:lnTo>
                    <a:pt x="1391377" y="2414470"/>
                  </a:lnTo>
                  <a:lnTo>
                    <a:pt x="1503634" y="2366797"/>
                  </a:lnTo>
                  <a:lnTo>
                    <a:pt x="1615323" y="2319599"/>
                  </a:lnTo>
                  <a:lnTo>
                    <a:pt x="1726445" y="2272876"/>
                  </a:lnTo>
                  <a:lnTo>
                    <a:pt x="1836999" y="2226629"/>
                  </a:lnTo>
                  <a:lnTo>
                    <a:pt x="1946985" y="2180857"/>
                  </a:lnTo>
                  <a:lnTo>
                    <a:pt x="2056403" y="2135560"/>
                  </a:lnTo>
                  <a:lnTo>
                    <a:pt x="2165253" y="2090739"/>
                  </a:lnTo>
                  <a:lnTo>
                    <a:pt x="2273536" y="2046393"/>
                  </a:lnTo>
                  <a:lnTo>
                    <a:pt x="2381251" y="2002522"/>
                  </a:lnTo>
                  <a:lnTo>
                    <a:pt x="2488398" y="1959127"/>
                  </a:lnTo>
                  <a:lnTo>
                    <a:pt x="2594977" y="1916208"/>
                  </a:lnTo>
                  <a:lnTo>
                    <a:pt x="2700988" y="1873763"/>
                  </a:lnTo>
                  <a:lnTo>
                    <a:pt x="2806432" y="1831794"/>
                  </a:lnTo>
                  <a:lnTo>
                    <a:pt x="2911307" y="1790300"/>
                  </a:lnTo>
                  <a:lnTo>
                    <a:pt x="3015615" y="1749282"/>
                  </a:lnTo>
                  <a:lnTo>
                    <a:pt x="3119355" y="1708739"/>
                  </a:lnTo>
                  <a:lnTo>
                    <a:pt x="3222528" y="1668671"/>
                  </a:lnTo>
                  <a:lnTo>
                    <a:pt x="3325132" y="1629079"/>
                  </a:lnTo>
                  <a:lnTo>
                    <a:pt x="3427169" y="1589962"/>
                  </a:lnTo>
                  <a:lnTo>
                    <a:pt x="3528637" y="1551320"/>
                  </a:lnTo>
                  <a:lnTo>
                    <a:pt x="3629538" y="1513154"/>
                  </a:lnTo>
                  <a:lnTo>
                    <a:pt x="3729872" y="1475463"/>
                  </a:lnTo>
                  <a:lnTo>
                    <a:pt x="3829637" y="1438247"/>
                  </a:lnTo>
                  <a:lnTo>
                    <a:pt x="3928834" y="1401507"/>
                  </a:lnTo>
                  <a:lnTo>
                    <a:pt x="4027464" y="1365242"/>
                  </a:lnTo>
                  <a:lnTo>
                    <a:pt x="4125526" y="1329453"/>
                  </a:lnTo>
                  <a:lnTo>
                    <a:pt x="4223020" y="1294139"/>
                  </a:lnTo>
                  <a:lnTo>
                    <a:pt x="4319946" y="1259300"/>
                  </a:lnTo>
                  <a:lnTo>
                    <a:pt x="4416305" y="1224936"/>
                  </a:lnTo>
                  <a:lnTo>
                    <a:pt x="4512096" y="1191048"/>
                  </a:lnTo>
                  <a:lnTo>
                    <a:pt x="4607318" y="1157636"/>
                  </a:lnTo>
                  <a:lnTo>
                    <a:pt x="4701973" y="1124698"/>
                  </a:lnTo>
                  <a:lnTo>
                    <a:pt x="4796061" y="1092236"/>
                  </a:lnTo>
                  <a:lnTo>
                    <a:pt x="4889580" y="1060250"/>
                  </a:lnTo>
                  <a:lnTo>
                    <a:pt x="4982532" y="1028738"/>
                  </a:lnTo>
                  <a:lnTo>
                    <a:pt x="5074915" y="997702"/>
                  </a:lnTo>
                  <a:lnTo>
                    <a:pt x="5166731" y="967142"/>
                  </a:lnTo>
                  <a:lnTo>
                    <a:pt x="5257979" y="937056"/>
                  </a:lnTo>
                  <a:lnTo>
                    <a:pt x="5348660" y="907446"/>
                  </a:lnTo>
                  <a:lnTo>
                    <a:pt x="5438772" y="878312"/>
                  </a:lnTo>
                  <a:lnTo>
                    <a:pt x="5528317" y="849653"/>
                  </a:lnTo>
                  <a:lnTo>
                    <a:pt x="5617294" y="821469"/>
                  </a:lnTo>
                  <a:lnTo>
                    <a:pt x="5705703" y="793760"/>
                  </a:lnTo>
                  <a:lnTo>
                    <a:pt x="5793544" y="766527"/>
                  </a:lnTo>
                  <a:lnTo>
                    <a:pt x="5880817" y="739770"/>
                  </a:lnTo>
                  <a:lnTo>
                    <a:pt x="5967523" y="713487"/>
                  </a:lnTo>
                  <a:lnTo>
                    <a:pt x="6053661" y="687680"/>
                  </a:lnTo>
                  <a:lnTo>
                    <a:pt x="6139231" y="662348"/>
                  </a:lnTo>
                  <a:lnTo>
                    <a:pt x="6224233" y="637492"/>
                  </a:lnTo>
                  <a:lnTo>
                    <a:pt x="6308667" y="613111"/>
                  </a:lnTo>
                  <a:lnTo>
                    <a:pt x="6392534" y="589205"/>
                  </a:lnTo>
                  <a:lnTo>
                    <a:pt x="6475832" y="565775"/>
                  </a:lnTo>
                  <a:lnTo>
                    <a:pt x="6558563" y="542820"/>
                  </a:lnTo>
                  <a:lnTo>
                    <a:pt x="6640726" y="520341"/>
                  </a:lnTo>
                  <a:lnTo>
                    <a:pt x="6722322" y="498336"/>
                  </a:lnTo>
                  <a:lnTo>
                    <a:pt x="6803349" y="476807"/>
                  </a:lnTo>
                  <a:lnTo>
                    <a:pt x="6883809" y="455754"/>
                  </a:lnTo>
                  <a:lnTo>
                    <a:pt x="6963701" y="435176"/>
                  </a:lnTo>
                  <a:lnTo>
                    <a:pt x="7043025" y="415073"/>
                  </a:lnTo>
                  <a:lnTo>
                    <a:pt x="7121781" y="395445"/>
                  </a:lnTo>
                  <a:lnTo>
                    <a:pt x="7199969" y="376293"/>
                  </a:lnTo>
                  <a:lnTo>
                    <a:pt x="7277590" y="357617"/>
                  </a:lnTo>
                  <a:lnTo>
                    <a:pt x="7354642" y="339415"/>
                  </a:lnTo>
                  <a:lnTo>
                    <a:pt x="7431127" y="321689"/>
                  </a:lnTo>
                  <a:lnTo>
                    <a:pt x="7507044" y="304438"/>
                  </a:lnTo>
                  <a:lnTo>
                    <a:pt x="7582394" y="287663"/>
                  </a:lnTo>
                  <a:lnTo>
                    <a:pt x="7657175" y="271363"/>
                  </a:lnTo>
                  <a:lnTo>
                    <a:pt x="7731389" y="255539"/>
                  </a:lnTo>
                  <a:lnTo>
                    <a:pt x="7805035" y="240189"/>
                  </a:lnTo>
                  <a:lnTo>
                    <a:pt x="7878113" y="225315"/>
                  </a:lnTo>
                  <a:lnTo>
                    <a:pt x="7950623" y="210917"/>
                  </a:lnTo>
                  <a:lnTo>
                    <a:pt x="8022565" y="196994"/>
                  </a:lnTo>
                  <a:lnTo>
                    <a:pt x="8093940" y="183546"/>
                  </a:lnTo>
                  <a:lnTo>
                    <a:pt x="8164747" y="170573"/>
                  </a:lnTo>
                  <a:lnTo>
                    <a:pt x="8234986" y="158076"/>
                  </a:lnTo>
                  <a:lnTo>
                    <a:pt x="8304657" y="146054"/>
                  </a:lnTo>
                  <a:lnTo>
                    <a:pt x="8373760" y="134508"/>
                  </a:lnTo>
                  <a:lnTo>
                    <a:pt x="8442296" y="123437"/>
                  </a:lnTo>
                  <a:lnTo>
                    <a:pt x="8510263" y="112841"/>
                  </a:lnTo>
                  <a:lnTo>
                    <a:pt x="8577663" y="102721"/>
                  </a:lnTo>
                  <a:lnTo>
                    <a:pt x="8644495" y="93076"/>
                  </a:lnTo>
                  <a:lnTo>
                    <a:pt x="8710759" y="83906"/>
                  </a:lnTo>
                  <a:lnTo>
                    <a:pt x="8776456" y="75212"/>
                  </a:lnTo>
                  <a:lnTo>
                    <a:pt x="8841585" y="66993"/>
                  </a:lnTo>
                  <a:lnTo>
                    <a:pt x="8906145" y="59249"/>
                  </a:lnTo>
                  <a:lnTo>
                    <a:pt x="8970138" y="51981"/>
                  </a:lnTo>
                  <a:lnTo>
                    <a:pt x="9033563" y="45188"/>
                  </a:lnTo>
                  <a:lnTo>
                    <a:pt x="9096421" y="38870"/>
                  </a:lnTo>
                  <a:lnTo>
                    <a:pt x="9158710" y="33028"/>
                  </a:lnTo>
                  <a:lnTo>
                    <a:pt x="9220432" y="27661"/>
                  </a:lnTo>
                  <a:lnTo>
                    <a:pt x="9281586" y="22770"/>
                  </a:lnTo>
                  <a:lnTo>
                    <a:pt x="9342172" y="18354"/>
                  </a:lnTo>
                  <a:lnTo>
                    <a:pt x="9402190" y="14413"/>
                  </a:lnTo>
                  <a:lnTo>
                    <a:pt x="9461641" y="10948"/>
                  </a:lnTo>
                  <a:lnTo>
                    <a:pt x="9520523" y="7957"/>
                  </a:lnTo>
                  <a:lnTo>
                    <a:pt x="9578838" y="5443"/>
                  </a:lnTo>
                  <a:lnTo>
                    <a:pt x="9636585" y="3403"/>
                  </a:lnTo>
                  <a:lnTo>
                    <a:pt x="9693764" y="1839"/>
                  </a:lnTo>
                  <a:lnTo>
                    <a:pt x="9750376" y="751"/>
                  </a:lnTo>
                  <a:lnTo>
                    <a:pt x="9806419" y="137"/>
                  </a:lnTo>
                  <a:lnTo>
                    <a:pt x="9861895" y="0"/>
                  </a:lnTo>
                  <a:lnTo>
                    <a:pt x="9916803" y="337"/>
                  </a:lnTo>
                  <a:lnTo>
                    <a:pt x="9971143" y="1150"/>
                  </a:lnTo>
                  <a:lnTo>
                    <a:pt x="10024915" y="2438"/>
                  </a:lnTo>
                  <a:lnTo>
                    <a:pt x="10078120" y="4201"/>
                  </a:lnTo>
                  <a:lnTo>
                    <a:pt x="10130757" y="6440"/>
                  </a:lnTo>
                  <a:lnTo>
                    <a:pt x="10182826" y="9154"/>
                  </a:lnTo>
                  <a:lnTo>
                    <a:pt x="10234327" y="12344"/>
                  </a:lnTo>
                  <a:lnTo>
                    <a:pt x="10285260" y="16009"/>
                  </a:lnTo>
                  <a:lnTo>
                    <a:pt x="10335625" y="20149"/>
                  </a:lnTo>
                  <a:lnTo>
                    <a:pt x="10385423" y="24765"/>
                  </a:lnTo>
                  <a:lnTo>
                    <a:pt x="10434653" y="29856"/>
                  </a:lnTo>
                  <a:lnTo>
                    <a:pt x="10483314" y="35422"/>
                  </a:lnTo>
                  <a:lnTo>
                    <a:pt x="10531409" y="41464"/>
                  </a:lnTo>
                  <a:lnTo>
                    <a:pt x="10578935" y="47981"/>
                  </a:lnTo>
                  <a:lnTo>
                    <a:pt x="10625893" y="54973"/>
                  </a:lnTo>
                  <a:lnTo>
                    <a:pt x="10672284" y="62441"/>
                  </a:lnTo>
                  <a:lnTo>
                    <a:pt x="10718107" y="70384"/>
                  </a:lnTo>
                  <a:lnTo>
                    <a:pt x="10763362" y="78802"/>
                  </a:lnTo>
                  <a:lnTo>
                    <a:pt x="10808049" y="87696"/>
                  </a:lnTo>
                  <a:lnTo>
                    <a:pt x="10852169" y="97065"/>
                  </a:lnTo>
                  <a:lnTo>
                    <a:pt x="10895720" y="106910"/>
                  </a:lnTo>
                  <a:lnTo>
                    <a:pt x="10938704" y="117229"/>
                  </a:lnTo>
                  <a:lnTo>
                    <a:pt x="10981120" y="128025"/>
                  </a:lnTo>
                  <a:lnTo>
                    <a:pt x="11022968" y="139295"/>
                  </a:lnTo>
                  <a:lnTo>
                    <a:pt x="11064249" y="151041"/>
                  </a:lnTo>
                  <a:lnTo>
                    <a:pt x="11104961" y="163262"/>
                  </a:lnTo>
                  <a:lnTo>
                    <a:pt x="11145106" y="175959"/>
                  </a:lnTo>
                  <a:lnTo>
                    <a:pt x="11184683" y="189131"/>
                  </a:lnTo>
                  <a:lnTo>
                    <a:pt x="11223692" y="202778"/>
                  </a:lnTo>
                  <a:lnTo>
                    <a:pt x="11262133" y="216901"/>
                  </a:lnTo>
                  <a:lnTo>
                    <a:pt x="11300007" y="231499"/>
                  </a:lnTo>
                  <a:lnTo>
                    <a:pt x="11337312" y="246572"/>
                  </a:lnTo>
                  <a:lnTo>
                    <a:pt x="11374050" y="262121"/>
                  </a:lnTo>
                  <a:lnTo>
                    <a:pt x="11410220" y="278145"/>
                  </a:lnTo>
                  <a:lnTo>
                    <a:pt x="11445822" y="294645"/>
                  </a:lnTo>
                  <a:lnTo>
                    <a:pt x="11480857" y="311620"/>
                  </a:lnTo>
                  <a:lnTo>
                    <a:pt x="11515323" y="329070"/>
                  </a:lnTo>
                  <a:lnTo>
                    <a:pt x="11549222" y="346995"/>
                  </a:lnTo>
                  <a:lnTo>
                    <a:pt x="11615316" y="384272"/>
                  </a:lnTo>
                  <a:lnTo>
                    <a:pt x="11679139" y="423451"/>
                  </a:lnTo>
                  <a:lnTo>
                    <a:pt x="11740690" y="464531"/>
                  </a:lnTo>
                  <a:lnTo>
                    <a:pt x="11799971" y="507512"/>
                  </a:lnTo>
                  <a:lnTo>
                    <a:pt x="11856980" y="552395"/>
                  </a:lnTo>
                  <a:lnTo>
                    <a:pt x="11911717" y="599179"/>
                  </a:lnTo>
                  <a:lnTo>
                    <a:pt x="11964184" y="647865"/>
                  </a:lnTo>
                  <a:lnTo>
                    <a:pt x="12014379" y="698452"/>
                  </a:lnTo>
                  <a:lnTo>
                    <a:pt x="12062303" y="750940"/>
                  </a:lnTo>
                  <a:lnTo>
                    <a:pt x="12107956" y="805330"/>
                  </a:lnTo>
                  <a:lnTo>
                    <a:pt x="12151337" y="861621"/>
                  </a:lnTo>
                  <a:lnTo>
                    <a:pt x="12192447" y="919814"/>
                  </a:lnTo>
                  <a:lnTo>
                    <a:pt x="12231286" y="979908"/>
                  </a:lnTo>
                  <a:lnTo>
                    <a:pt x="12267854" y="1041904"/>
                  </a:lnTo>
                  <a:lnTo>
                    <a:pt x="12302150" y="1105800"/>
                  </a:lnTo>
                  <a:lnTo>
                    <a:pt x="12334175" y="1171599"/>
                  </a:lnTo>
                  <a:lnTo>
                    <a:pt x="12363929" y="1239299"/>
                  </a:lnTo>
                  <a:lnTo>
                    <a:pt x="12391412" y="1308900"/>
                  </a:lnTo>
                  <a:lnTo>
                    <a:pt x="12416623" y="1380402"/>
                  </a:lnTo>
                  <a:lnTo>
                    <a:pt x="12428377" y="1416867"/>
                  </a:lnTo>
                  <a:lnTo>
                    <a:pt x="12439563" y="1453806"/>
                  </a:lnTo>
                  <a:lnTo>
                    <a:pt x="12450181" y="1491221"/>
                  </a:lnTo>
                  <a:lnTo>
                    <a:pt x="12460232" y="1529112"/>
                  </a:lnTo>
                  <a:lnTo>
                    <a:pt x="12469715" y="1567478"/>
                  </a:lnTo>
                  <a:lnTo>
                    <a:pt x="12478629" y="1606319"/>
                  </a:lnTo>
                  <a:lnTo>
                    <a:pt x="12486977" y="1645635"/>
                  </a:lnTo>
                  <a:lnTo>
                    <a:pt x="12494756" y="1685427"/>
                  </a:lnTo>
                  <a:lnTo>
                    <a:pt x="12501967" y="1725694"/>
                  </a:lnTo>
                  <a:lnTo>
                    <a:pt x="12508611" y="1766437"/>
                  </a:lnTo>
                  <a:lnTo>
                    <a:pt x="12514687" y="1807654"/>
                  </a:lnTo>
                  <a:lnTo>
                    <a:pt x="12515953" y="1818104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F61E9986-04DB-59EA-21D1-FCDC04392C67}"/>
                </a:ext>
              </a:extLst>
            </p:cNvPr>
            <p:cNvSpPr/>
            <p:nvPr/>
          </p:nvSpPr>
          <p:spPr>
            <a:xfrm>
              <a:off x="15719070" y="3817407"/>
              <a:ext cx="100330" cy="106045"/>
            </a:xfrm>
            <a:custGeom>
              <a:avLst/>
              <a:gdLst/>
              <a:ahLst/>
              <a:cxnLst/>
              <a:rect l="l" t="t" r="r" b="b"/>
              <a:pathLst>
                <a:path w="100330" h="106045">
                  <a:moveTo>
                    <a:pt x="99787" y="0"/>
                  </a:moveTo>
                  <a:lnTo>
                    <a:pt x="0" y="12151"/>
                  </a:lnTo>
                  <a:lnTo>
                    <a:pt x="62050" y="105858"/>
                  </a:lnTo>
                  <a:lnTo>
                    <a:pt x="9978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2E3FB2B6-6F11-318F-6E57-B2B8D82FB457}"/>
                </a:ext>
              </a:extLst>
            </p:cNvPr>
            <p:cNvSpPr/>
            <p:nvPr/>
          </p:nvSpPr>
          <p:spPr>
            <a:xfrm>
              <a:off x="724785" y="2537073"/>
              <a:ext cx="5344795" cy="492759"/>
            </a:xfrm>
            <a:custGeom>
              <a:avLst/>
              <a:gdLst/>
              <a:ahLst/>
              <a:cxnLst/>
              <a:rect l="l" t="t" r="r" b="b"/>
              <a:pathLst>
                <a:path w="5344795" h="492760">
                  <a:moveTo>
                    <a:pt x="5344779" y="0"/>
                  </a:moveTo>
                  <a:lnTo>
                    <a:pt x="0" y="0"/>
                  </a:lnTo>
                  <a:lnTo>
                    <a:pt x="0" y="492634"/>
                  </a:lnTo>
                  <a:lnTo>
                    <a:pt x="5344779" y="492634"/>
                  </a:lnTo>
                  <a:lnTo>
                    <a:pt x="5344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92">
            <a:extLst>
              <a:ext uri="{FF2B5EF4-FFF2-40B4-BE49-F238E27FC236}">
                <a16:creationId xmlns:a16="http://schemas.microsoft.com/office/drawing/2014/main" id="{EA50F3A3-5407-E287-BA76-A1EA25A7AA34}"/>
              </a:ext>
            </a:extLst>
          </p:cNvPr>
          <p:cNvSpPr txBox="1"/>
          <p:nvPr/>
        </p:nvSpPr>
        <p:spPr>
          <a:xfrm>
            <a:off x="183679" y="737275"/>
            <a:ext cx="6003290" cy="22608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74065" marR="600075" indent="-774700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              Annotate text</a:t>
            </a:r>
            <a:endParaRPr lang="en-US" sz="3100" b="1" dirty="0">
              <a:latin typeface="Arial MT"/>
              <a:cs typeface="Arial MT"/>
            </a:endParaRPr>
          </a:p>
          <a:p>
            <a:pPr marR="302260" algn="ctr">
              <a:lnSpc>
                <a:spcPct val="100000"/>
              </a:lnSpc>
              <a:spcBef>
                <a:spcPts val="3429"/>
              </a:spcBef>
              <a:tabLst>
                <a:tab pos="2332990" algn="l"/>
              </a:tabLst>
            </a:pP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ACTOR:</a:t>
            </a:r>
            <a:r>
              <a:rPr lang="en-US"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Them</a:t>
            </a:r>
            <a:r>
              <a:rPr sz="2050" dirty="0">
                <a:solidFill>
                  <a:schemeClr val="tx1"/>
                </a:solidFill>
                <a:latin typeface="Arial MT"/>
                <a:cs typeface="Arial MT"/>
              </a:rPr>
              <a:t>	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TARGET: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U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S</a:t>
            </a:r>
            <a:endParaRPr sz="2050" b="1" dirty="0">
              <a:solidFill>
                <a:schemeClr val="tx1"/>
              </a:solidFill>
              <a:highlight>
                <a:srgbClr val="00FF00"/>
              </a:highlight>
              <a:latin typeface="Arial MT"/>
              <a:cs typeface="Arial MT"/>
            </a:endParaRPr>
          </a:p>
          <a:p>
            <a:pPr marL="2510155" algn="ctr">
              <a:lnSpc>
                <a:spcPct val="100000"/>
              </a:lnSpc>
              <a:spcBef>
                <a:spcPts val="1160"/>
              </a:spcBef>
              <a:tabLst>
                <a:tab pos="4450080" algn="l"/>
              </a:tabLst>
            </a:pPr>
            <a:r>
              <a:rPr lang="en-US" sz="2050" dirty="0">
                <a:solidFill>
                  <a:schemeClr val="bg1"/>
                </a:solidFill>
                <a:latin typeface="Arial MT"/>
                <a:cs typeface="Arial MT"/>
              </a:rPr>
              <a:t>JUDGEMENT	</a:t>
            </a:r>
            <a:r>
              <a:rPr lang="en-US" sz="2050" spc="-70" dirty="0">
                <a:solidFill>
                  <a:schemeClr val="bg1"/>
                </a:solidFill>
                <a:latin typeface="Arial MT"/>
                <a:cs typeface="Arial MT"/>
              </a:rPr>
              <a:t>ASPECT-</a:t>
            </a:r>
            <a:r>
              <a:rPr lang="en-US" sz="2050" spc="-25" dirty="0">
                <a:solidFill>
                  <a:schemeClr val="bg1"/>
                </a:solidFill>
                <a:latin typeface="Arial MT"/>
                <a:cs typeface="Arial MT"/>
              </a:rPr>
              <a:t>Pos</a:t>
            </a:r>
            <a:endParaRPr lang="en-US" sz="20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628650">
              <a:lnSpc>
                <a:spcPct val="100000"/>
              </a:lnSpc>
              <a:spcBef>
                <a:spcPts val="755"/>
              </a:spcBef>
            </a:pPr>
            <a:r>
              <a:rPr sz="2800" spc="50" dirty="0">
                <a:latin typeface="Arial MT"/>
                <a:cs typeface="Arial MT"/>
              </a:rPr>
              <a:t>“</a:t>
            </a:r>
            <a:r>
              <a:rPr sz="2800" spc="5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Corrupt</a:t>
            </a:r>
            <a:r>
              <a:rPr sz="2800" spc="-35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Elites</a:t>
            </a:r>
            <a:r>
              <a:rPr sz="2800" spc="-3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highlight>
                  <a:srgbClr val="00FF00"/>
                </a:highlight>
                <a:latin typeface="Arial MT"/>
                <a:cs typeface="Arial MT"/>
              </a:rPr>
              <a:t>our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money.”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93" name="object 93">
            <a:extLst>
              <a:ext uri="{FF2B5EF4-FFF2-40B4-BE49-F238E27FC236}">
                <a16:creationId xmlns:a16="http://schemas.microsoft.com/office/drawing/2014/main" id="{F404A5D9-D1F1-3D2B-D4FB-C3ABE83101E7}"/>
              </a:ext>
            </a:extLst>
          </p:cNvPr>
          <p:cNvSpPr/>
          <p:nvPr/>
        </p:nvSpPr>
        <p:spPr>
          <a:xfrm>
            <a:off x="2633455" y="4223322"/>
            <a:ext cx="1236980" cy="1632585"/>
          </a:xfrm>
          <a:custGeom>
            <a:avLst/>
            <a:gdLst/>
            <a:ahLst/>
            <a:cxnLst/>
            <a:rect l="l" t="t" r="r" b="b"/>
            <a:pathLst>
              <a:path w="1236979" h="1632585">
                <a:moveTo>
                  <a:pt x="17" y="271515"/>
                </a:moveTo>
                <a:lnTo>
                  <a:pt x="17" y="1435131"/>
                </a:lnTo>
                <a:lnTo>
                  <a:pt x="3644" y="1455592"/>
                </a:lnTo>
                <a:lnTo>
                  <a:pt x="31531" y="1495186"/>
                </a:lnTo>
                <a:lnTo>
                  <a:pt x="84412" y="1532004"/>
                </a:lnTo>
                <a:lnTo>
                  <a:pt x="119284" y="1548994"/>
                </a:lnTo>
                <a:lnTo>
                  <a:pt x="159273" y="1564836"/>
                </a:lnTo>
                <a:lnTo>
                  <a:pt x="204003" y="1579381"/>
                </a:lnTo>
                <a:lnTo>
                  <a:pt x="253097" y="1592476"/>
                </a:lnTo>
                <a:lnTo>
                  <a:pt x="306177" y="1603970"/>
                </a:lnTo>
                <a:lnTo>
                  <a:pt x="362866" y="1613714"/>
                </a:lnTo>
                <a:lnTo>
                  <a:pt x="422788" y="1621555"/>
                </a:lnTo>
                <a:lnTo>
                  <a:pt x="485565" y="1627343"/>
                </a:lnTo>
                <a:lnTo>
                  <a:pt x="550820" y="1630926"/>
                </a:lnTo>
                <a:lnTo>
                  <a:pt x="618176" y="1632154"/>
                </a:lnTo>
                <a:lnTo>
                  <a:pt x="685532" y="1630926"/>
                </a:lnTo>
                <a:lnTo>
                  <a:pt x="750787" y="1627343"/>
                </a:lnTo>
                <a:lnTo>
                  <a:pt x="813564" y="1621555"/>
                </a:lnTo>
                <a:lnTo>
                  <a:pt x="873486" y="1613714"/>
                </a:lnTo>
                <a:lnTo>
                  <a:pt x="930175" y="1603970"/>
                </a:lnTo>
                <a:lnTo>
                  <a:pt x="983255" y="1592476"/>
                </a:lnTo>
                <a:lnTo>
                  <a:pt x="1032348" y="1579381"/>
                </a:lnTo>
                <a:lnTo>
                  <a:pt x="1077078" y="1564836"/>
                </a:lnTo>
                <a:lnTo>
                  <a:pt x="1117067" y="1548994"/>
                </a:lnTo>
                <a:lnTo>
                  <a:pt x="1151939" y="1532004"/>
                </a:lnTo>
                <a:lnTo>
                  <a:pt x="1204821" y="1495186"/>
                </a:lnTo>
                <a:lnTo>
                  <a:pt x="1232707" y="1455592"/>
                </a:lnTo>
                <a:lnTo>
                  <a:pt x="1236334" y="1435131"/>
                </a:lnTo>
                <a:lnTo>
                  <a:pt x="1236334" y="404780"/>
                </a:lnTo>
                <a:lnTo>
                  <a:pt x="618176" y="404780"/>
                </a:lnTo>
                <a:lnTo>
                  <a:pt x="552848" y="403808"/>
                </a:lnTo>
                <a:lnTo>
                  <a:pt x="489354" y="400955"/>
                </a:lnTo>
                <a:lnTo>
                  <a:pt x="428001" y="396312"/>
                </a:lnTo>
                <a:lnTo>
                  <a:pt x="369099" y="389969"/>
                </a:lnTo>
                <a:lnTo>
                  <a:pt x="312953" y="382019"/>
                </a:lnTo>
                <a:lnTo>
                  <a:pt x="259874" y="372552"/>
                </a:lnTo>
                <a:lnTo>
                  <a:pt x="210168" y="361661"/>
                </a:lnTo>
                <a:lnTo>
                  <a:pt x="164143" y="349437"/>
                </a:lnTo>
                <a:lnTo>
                  <a:pt x="122108" y="335970"/>
                </a:lnTo>
                <a:lnTo>
                  <a:pt x="84369" y="321354"/>
                </a:lnTo>
                <a:lnTo>
                  <a:pt x="23016" y="289034"/>
                </a:lnTo>
                <a:lnTo>
                  <a:pt x="17" y="271515"/>
                </a:lnTo>
                <a:close/>
              </a:path>
              <a:path w="1236979" h="1632585">
                <a:moveTo>
                  <a:pt x="1236334" y="271515"/>
                </a:moveTo>
                <a:lnTo>
                  <a:pt x="1185115" y="305678"/>
                </a:lnTo>
                <a:lnTo>
                  <a:pt x="1114244" y="335970"/>
                </a:lnTo>
                <a:lnTo>
                  <a:pt x="1072208" y="349437"/>
                </a:lnTo>
                <a:lnTo>
                  <a:pt x="1026184" y="361661"/>
                </a:lnTo>
                <a:lnTo>
                  <a:pt x="976478" y="372552"/>
                </a:lnTo>
                <a:lnTo>
                  <a:pt x="923398" y="382019"/>
                </a:lnTo>
                <a:lnTo>
                  <a:pt x="867253" y="389969"/>
                </a:lnTo>
                <a:lnTo>
                  <a:pt x="808351" y="396312"/>
                </a:lnTo>
                <a:lnTo>
                  <a:pt x="746998" y="400955"/>
                </a:lnTo>
                <a:lnTo>
                  <a:pt x="683504" y="403808"/>
                </a:lnTo>
                <a:lnTo>
                  <a:pt x="618176" y="404780"/>
                </a:lnTo>
                <a:lnTo>
                  <a:pt x="1236334" y="404780"/>
                </a:lnTo>
                <a:lnTo>
                  <a:pt x="1236334" y="271515"/>
                </a:lnTo>
                <a:close/>
              </a:path>
              <a:path w="1236979" h="1632585">
                <a:moveTo>
                  <a:pt x="922721" y="349437"/>
                </a:moveTo>
                <a:lnTo>
                  <a:pt x="313630" y="349437"/>
                </a:lnTo>
                <a:lnTo>
                  <a:pt x="360942" y="356754"/>
                </a:lnTo>
                <a:lnTo>
                  <a:pt x="410537" y="362835"/>
                </a:lnTo>
                <a:lnTo>
                  <a:pt x="461367" y="367565"/>
                </a:lnTo>
                <a:lnTo>
                  <a:pt x="513123" y="370943"/>
                </a:lnTo>
                <a:lnTo>
                  <a:pt x="565495" y="372970"/>
                </a:lnTo>
                <a:lnTo>
                  <a:pt x="618176" y="373645"/>
                </a:lnTo>
                <a:lnTo>
                  <a:pt x="670857" y="372970"/>
                </a:lnTo>
                <a:lnTo>
                  <a:pt x="723229" y="370943"/>
                </a:lnTo>
                <a:lnTo>
                  <a:pt x="774984" y="367565"/>
                </a:lnTo>
                <a:lnTo>
                  <a:pt x="825814" y="362835"/>
                </a:lnTo>
                <a:lnTo>
                  <a:pt x="875410" y="356754"/>
                </a:lnTo>
                <a:lnTo>
                  <a:pt x="922721" y="349437"/>
                </a:lnTo>
                <a:close/>
              </a:path>
              <a:path w="1236979" h="1632585">
                <a:moveTo>
                  <a:pt x="618176" y="0"/>
                </a:moveTo>
                <a:lnTo>
                  <a:pt x="565491" y="674"/>
                </a:lnTo>
                <a:lnTo>
                  <a:pt x="513116" y="2697"/>
                </a:lnTo>
                <a:lnTo>
                  <a:pt x="461360" y="6070"/>
                </a:lnTo>
                <a:lnTo>
                  <a:pt x="410531" y="10793"/>
                </a:lnTo>
                <a:lnTo>
                  <a:pt x="360936" y="16867"/>
                </a:lnTo>
                <a:lnTo>
                  <a:pt x="312885" y="24292"/>
                </a:lnTo>
                <a:lnTo>
                  <a:pt x="266685" y="33070"/>
                </a:lnTo>
                <a:lnTo>
                  <a:pt x="222643" y="43201"/>
                </a:lnTo>
                <a:lnTo>
                  <a:pt x="181069" y="54686"/>
                </a:lnTo>
                <a:lnTo>
                  <a:pt x="125742" y="73820"/>
                </a:lnTo>
                <a:lnTo>
                  <a:pt x="80475" y="94528"/>
                </a:lnTo>
                <a:lnTo>
                  <a:pt x="45267" y="116495"/>
                </a:lnTo>
                <a:lnTo>
                  <a:pt x="5029" y="162946"/>
                </a:lnTo>
                <a:lnTo>
                  <a:pt x="0" y="186802"/>
                </a:lnTo>
                <a:lnTo>
                  <a:pt x="5029" y="210657"/>
                </a:lnTo>
                <a:lnTo>
                  <a:pt x="45267" y="257108"/>
                </a:lnTo>
                <a:lnTo>
                  <a:pt x="80475" y="279075"/>
                </a:lnTo>
                <a:lnTo>
                  <a:pt x="125742" y="299783"/>
                </a:lnTo>
                <a:lnTo>
                  <a:pt x="181069" y="318918"/>
                </a:lnTo>
                <a:lnTo>
                  <a:pt x="222644" y="330404"/>
                </a:lnTo>
                <a:lnTo>
                  <a:pt x="266686" y="340538"/>
                </a:lnTo>
                <a:lnTo>
                  <a:pt x="313492" y="349437"/>
                </a:lnTo>
                <a:lnTo>
                  <a:pt x="922860" y="349437"/>
                </a:lnTo>
                <a:lnTo>
                  <a:pt x="969665" y="340538"/>
                </a:lnTo>
                <a:lnTo>
                  <a:pt x="1013708" y="330404"/>
                </a:lnTo>
                <a:lnTo>
                  <a:pt x="1055282" y="318918"/>
                </a:lnTo>
                <a:lnTo>
                  <a:pt x="1110609" y="299783"/>
                </a:lnTo>
                <a:lnTo>
                  <a:pt x="1155877" y="279075"/>
                </a:lnTo>
                <a:lnTo>
                  <a:pt x="1191085" y="257108"/>
                </a:lnTo>
                <a:lnTo>
                  <a:pt x="1231322" y="210657"/>
                </a:lnTo>
                <a:lnTo>
                  <a:pt x="1236352" y="186802"/>
                </a:lnTo>
                <a:lnTo>
                  <a:pt x="1231322" y="162946"/>
                </a:lnTo>
                <a:lnTo>
                  <a:pt x="1191085" y="116495"/>
                </a:lnTo>
                <a:lnTo>
                  <a:pt x="1155877" y="94528"/>
                </a:lnTo>
                <a:lnTo>
                  <a:pt x="1110609" y="73820"/>
                </a:lnTo>
                <a:lnTo>
                  <a:pt x="1055282" y="54686"/>
                </a:lnTo>
                <a:lnTo>
                  <a:pt x="1013708" y="43201"/>
                </a:lnTo>
                <a:lnTo>
                  <a:pt x="969667" y="33070"/>
                </a:lnTo>
                <a:lnTo>
                  <a:pt x="923467" y="24292"/>
                </a:lnTo>
                <a:lnTo>
                  <a:pt x="875415" y="16867"/>
                </a:lnTo>
                <a:lnTo>
                  <a:pt x="825821" y="10793"/>
                </a:lnTo>
                <a:lnTo>
                  <a:pt x="774992" y="6070"/>
                </a:lnTo>
                <a:lnTo>
                  <a:pt x="723236" y="2697"/>
                </a:lnTo>
                <a:lnTo>
                  <a:pt x="670861" y="674"/>
                </a:lnTo>
                <a:lnTo>
                  <a:pt x="61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>
            <a:extLst>
              <a:ext uri="{FF2B5EF4-FFF2-40B4-BE49-F238E27FC236}">
                <a16:creationId xmlns:a16="http://schemas.microsoft.com/office/drawing/2014/main" id="{E4A1BCFE-2F4B-13CF-F4CD-70833D619699}"/>
              </a:ext>
            </a:extLst>
          </p:cNvPr>
          <p:cNvSpPr txBox="1"/>
          <p:nvPr/>
        </p:nvSpPr>
        <p:spPr>
          <a:xfrm>
            <a:off x="2897597" y="4812238"/>
            <a:ext cx="7080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LLM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5" name="object 95">
            <a:extLst>
              <a:ext uri="{FF2B5EF4-FFF2-40B4-BE49-F238E27FC236}">
                <a16:creationId xmlns:a16="http://schemas.microsoft.com/office/drawing/2014/main" id="{F37E236E-E8A0-D2C5-D532-D153E79C91D5}"/>
              </a:ext>
            </a:extLst>
          </p:cNvPr>
          <p:cNvSpPr/>
          <p:nvPr/>
        </p:nvSpPr>
        <p:spPr>
          <a:xfrm>
            <a:off x="2728087" y="3093623"/>
            <a:ext cx="1047115" cy="1151890"/>
          </a:xfrm>
          <a:custGeom>
            <a:avLst/>
            <a:gdLst/>
            <a:ahLst/>
            <a:cxnLst/>
            <a:rect l="l" t="t" r="r" b="b"/>
            <a:pathLst>
              <a:path w="1047114" h="1151889">
                <a:moveTo>
                  <a:pt x="523544" y="0"/>
                </a:moveTo>
                <a:lnTo>
                  <a:pt x="0" y="460718"/>
                </a:lnTo>
                <a:lnTo>
                  <a:pt x="356010" y="460718"/>
                </a:lnTo>
                <a:lnTo>
                  <a:pt x="356010" y="691078"/>
                </a:lnTo>
                <a:lnTo>
                  <a:pt x="0" y="691078"/>
                </a:lnTo>
                <a:lnTo>
                  <a:pt x="523544" y="1151797"/>
                </a:lnTo>
                <a:lnTo>
                  <a:pt x="1047088" y="691078"/>
                </a:lnTo>
                <a:lnTo>
                  <a:pt x="691078" y="691078"/>
                </a:lnTo>
                <a:lnTo>
                  <a:pt x="691078" y="460718"/>
                </a:lnTo>
                <a:lnTo>
                  <a:pt x="1047088" y="460718"/>
                </a:lnTo>
                <a:lnTo>
                  <a:pt x="523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4" name="object 45">
            <a:extLst>
              <a:ext uri="{FF2B5EF4-FFF2-40B4-BE49-F238E27FC236}">
                <a16:creationId xmlns:a16="http://schemas.microsoft.com/office/drawing/2014/main" id="{C8773418-CDC2-1144-8CE2-C61CC27A2441}"/>
              </a:ext>
            </a:extLst>
          </p:cNvPr>
          <p:cNvGrpSpPr/>
          <p:nvPr/>
        </p:nvGrpSpPr>
        <p:grpSpPr>
          <a:xfrm>
            <a:off x="2833406" y="6203609"/>
            <a:ext cx="2035175" cy="2976880"/>
            <a:chOff x="2812854" y="6200192"/>
            <a:chExt cx="2035175" cy="2976880"/>
          </a:xfrm>
          <a:solidFill>
            <a:schemeClr val="tx1"/>
          </a:solidFill>
        </p:grpSpPr>
        <p:sp>
          <p:nvSpPr>
            <p:cNvPr id="63" name="object 46">
              <a:extLst>
                <a:ext uri="{FF2B5EF4-FFF2-40B4-BE49-F238E27FC236}">
                  <a16:creationId xmlns:a16="http://schemas.microsoft.com/office/drawing/2014/main" id="{687D7250-8A2C-43D5-401E-9939414CBD93}"/>
                </a:ext>
              </a:extLst>
            </p:cNvPr>
            <p:cNvSpPr/>
            <p:nvPr/>
          </p:nvSpPr>
          <p:spPr>
            <a:xfrm>
              <a:off x="4360292" y="9163836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79">
                  <a:moveTo>
                    <a:pt x="0" y="0"/>
                  </a:moveTo>
                  <a:lnTo>
                    <a:pt x="474959" y="0"/>
                  </a:lnTo>
                </a:path>
              </a:pathLst>
            </a:custGeom>
            <a:grpFill/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47">
              <a:extLst>
                <a:ext uri="{FF2B5EF4-FFF2-40B4-BE49-F238E27FC236}">
                  <a16:creationId xmlns:a16="http://schemas.microsoft.com/office/drawing/2014/main" id="{9B964FE8-DEBC-47DC-0BC6-242C9DE45EE6}"/>
                </a:ext>
              </a:extLst>
            </p:cNvPr>
            <p:cNvSpPr/>
            <p:nvPr/>
          </p:nvSpPr>
          <p:spPr>
            <a:xfrm>
              <a:off x="2812854" y="6200192"/>
              <a:ext cx="883285" cy="676910"/>
            </a:xfrm>
            <a:custGeom>
              <a:avLst/>
              <a:gdLst/>
              <a:ahLst/>
              <a:cxnLst/>
              <a:rect l="l" t="t" r="r" b="b"/>
              <a:pathLst>
                <a:path w="883285" h="676909">
                  <a:moveTo>
                    <a:pt x="582673" y="0"/>
                  </a:moveTo>
                  <a:lnTo>
                    <a:pt x="300165" y="0"/>
                  </a:lnTo>
                  <a:lnTo>
                    <a:pt x="300165" y="264541"/>
                  </a:lnTo>
                  <a:lnTo>
                    <a:pt x="0" y="264541"/>
                  </a:lnTo>
                  <a:lnTo>
                    <a:pt x="441419" y="676741"/>
                  </a:lnTo>
                  <a:lnTo>
                    <a:pt x="882838" y="264541"/>
                  </a:lnTo>
                  <a:lnTo>
                    <a:pt x="582673" y="264541"/>
                  </a:lnTo>
                  <a:lnTo>
                    <a:pt x="58267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6336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FD4C-9D9B-3487-D765-6DD00BEF8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15E487D-4754-04BD-261C-97C690DB7804}"/>
              </a:ext>
            </a:extLst>
          </p:cNvPr>
          <p:cNvGrpSpPr/>
          <p:nvPr/>
        </p:nvGrpSpPr>
        <p:grpSpPr>
          <a:xfrm>
            <a:off x="2831960" y="2286194"/>
            <a:ext cx="7034530" cy="2747010"/>
            <a:chOff x="2831960" y="2286194"/>
            <a:chExt cx="7034530" cy="274701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1F70B0C4-D9A6-A4FF-8F98-54A0BE780104}"/>
                </a:ext>
              </a:extLst>
            </p:cNvPr>
            <p:cNvSpPr/>
            <p:nvPr/>
          </p:nvSpPr>
          <p:spPr>
            <a:xfrm>
              <a:off x="7220564" y="4939494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49450" y="0"/>
                  </a:moveTo>
                  <a:lnTo>
                    <a:pt x="0" y="87515"/>
                  </a:lnTo>
                  <a:lnTo>
                    <a:pt x="112241" y="93207"/>
                  </a:lnTo>
                  <a:lnTo>
                    <a:pt x="4945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28984B8-FB07-ED19-7203-0B59D3692938}"/>
                </a:ext>
              </a:extLst>
            </p:cNvPr>
            <p:cNvSpPr/>
            <p:nvPr/>
          </p:nvSpPr>
          <p:spPr>
            <a:xfrm>
              <a:off x="4524232" y="2296665"/>
              <a:ext cx="5295265" cy="1457960"/>
            </a:xfrm>
            <a:custGeom>
              <a:avLst/>
              <a:gdLst/>
              <a:ahLst/>
              <a:cxnLst/>
              <a:rect l="l" t="t" r="r" b="b"/>
              <a:pathLst>
                <a:path w="5295265" h="1457960">
                  <a:moveTo>
                    <a:pt x="0" y="398733"/>
                  </a:moveTo>
                  <a:lnTo>
                    <a:pt x="63241" y="380112"/>
                  </a:lnTo>
                  <a:lnTo>
                    <a:pt x="126151" y="361936"/>
                  </a:lnTo>
                  <a:lnTo>
                    <a:pt x="188729" y="344206"/>
                  </a:lnTo>
                  <a:lnTo>
                    <a:pt x="250976" y="326921"/>
                  </a:lnTo>
                  <a:lnTo>
                    <a:pt x="312891" y="310081"/>
                  </a:lnTo>
                  <a:lnTo>
                    <a:pt x="374473" y="293686"/>
                  </a:lnTo>
                  <a:lnTo>
                    <a:pt x="435725" y="277736"/>
                  </a:lnTo>
                  <a:lnTo>
                    <a:pt x="496644" y="262232"/>
                  </a:lnTo>
                  <a:lnTo>
                    <a:pt x="557231" y="247173"/>
                  </a:lnTo>
                  <a:lnTo>
                    <a:pt x="617487" y="232559"/>
                  </a:lnTo>
                  <a:lnTo>
                    <a:pt x="677411" y="218391"/>
                  </a:lnTo>
                  <a:lnTo>
                    <a:pt x="737004" y="204667"/>
                  </a:lnTo>
                  <a:lnTo>
                    <a:pt x="796264" y="191389"/>
                  </a:lnTo>
                  <a:lnTo>
                    <a:pt x="855193" y="178556"/>
                  </a:lnTo>
                  <a:lnTo>
                    <a:pt x="913790" y="166169"/>
                  </a:lnTo>
                  <a:lnTo>
                    <a:pt x="972055" y="154226"/>
                  </a:lnTo>
                  <a:lnTo>
                    <a:pt x="1029989" y="142729"/>
                  </a:lnTo>
                  <a:lnTo>
                    <a:pt x="1087590" y="131677"/>
                  </a:lnTo>
                  <a:lnTo>
                    <a:pt x="1144860" y="121070"/>
                  </a:lnTo>
                  <a:lnTo>
                    <a:pt x="1201798" y="110909"/>
                  </a:lnTo>
                  <a:lnTo>
                    <a:pt x="1258405" y="101193"/>
                  </a:lnTo>
                  <a:lnTo>
                    <a:pt x="1314679" y="91922"/>
                  </a:lnTo>
                  <a:lnTo>
                    <a:pt x="1370622" y="83096"/>
                  </a:lnTo>
                  <a:lnTo>
                    <a:pt x="1426233" y="74715"/>
                  </a:lnTo>
                  <a:lnTo>
                    <a:pt x="1481512" y="66780"/>
                  </a:lnTo>
                  <a:lnTo>
                    <a:pt x="1536460" y="59290"/>
                  </a:lnTo>
                  <a:lnTo>
                    <a:pt x="1591076" y="52245"/>
                  </a:lnTo>
                  <a:lnTo>
                    <a:pt x="1645360" y="45645"/>
                  </a:lnTo>
                  <a:lnTo>
                    <a:pt x="1699312" y="39491"/>
                  </a:lnTo>
                  <a:lnTo>
                    <a:pt x="1752932" y="33782"/>
                  </a:lnTo>
                  <a:lnTo>
                    <a:pt x="1806221" y="28518"/>
                  </a:lnTo>
                  <a:lnTo>
                    <a:pt x="1859178" y="23699"/>
                  </a:lnTo>
                  <a:lnTo>
                    <a:pt x="1911803" y="19325"/>
                  </a:lnTo>
                  <a:lnTo>
                    <a:pt x="1964097" y="15397"/>
                  </a:lnTo>
                  <a:lnTo>
                    <a:pt x="2016058" y="11914"/>
                  </a:lnTo>
                  <a:lnTo>
                    <a:pt x="2067688" y="8876"/>
                  </a:lnTo>
                  <a:lnTo>
                    <a:pt x="2118986" y="6284"/>
                  </a:lnTo>
                  <a:lnTo>
                    <a:pt x="2169952" y="4136"/>
                  </a:lnTo>
                  <a:lnTo>
                    <a:pt x="2220587" y="2434"/>
                  </a:lnTo>
                  <a:lnTo>
                    <a:pt x="2270890" y="1178"/>
                  </a:lnTo>
                  <a:lnTo>
                    <a:pt x="2320861" y="366"/>
                  </a:lnTo>
                  <a:lnTo>
                    <a:pt x="2370500" y="0"/>
                  </a:lnTo>
                  <a:lnTo>
                    <a:pt x="2419807" y="78"/>
                  </a:lnTo>
                  <a:lnTo>
                    <a:pt x="2468783" y="602"/>
                  </a:lnTo>
                  <a:lnTo>
                    <a:pt x="2517427" y="1572"/>
                  </a:lnTo>
                  <a:lnTo>
                    <a:pt x="2565739" y="2986"/>
                  </a:lnTo>
                  <a:lnTo>
                    <a:pt x="2613720" y="4846"/>
                  </a:lnTo>
                  <a:lnTo>
                    <a:pt x="2661368" y="7151"/>
                  </a:lnTo>
                  <a:lnTo>
                    <a:pt x="2708685" y="9901"/>
                  </a:lnTo>
                  <a:lnTo>
                    <a:pt x="2755670" y="13097"/>
                  </a:lnTo>
                  <a:lnTo>
                    <a:pt x="2802324" y="16737"/>
                  </a:lnTo>
                  <a:lnTo>
                    <a:pt x="2848645" y="20823"/>
                  </a:lnTo>
                  <a:lnTo>
                    <a:pt x="2894635" y="25354"/>
                  </a:lnTo>
                  <a:lnTo>
                    <a:pt x="2940293" y="30331"/>
                  </a:lnTo>
                  <a:lnTo>
                    <a:pt x="2985619" y="35752"/>
                  </a:lnTo>
                  <a:lnTo>
                    <a:pt x="3030614" y="41619"/>
                  </a:lnTo>
                  <a:lnTo>
                    <a:pt x="3075276" y="47931"/>
                  </a:lnTo>
                  <a:lnTo>
                    <a:pt x="3119607" y="54689"/>
                  </a:lnTo>
                  <a:lnTo>
                    <a:pt x="3163606" y="61891"/>
                  </a:lnTo>
                  <a:lnTo>
                    <a:pt x="3207274" y="69539"/>
                  </a:lnTo>
                  <a:lnTo>
                    <a:pt x="3250609" y="77632"/>
                  </a:lnTo>
                  <a:lnTo>
                    <a:pt x="3293613" y="86170"/>
                  </a:lnTo>
                  <a:lnTo>
                    <a:pt x="3336285" y="95154"/>
                  </a:lnTo>
                  <a:lnTo>
                    <a:pt x="3378626" y="104582"/>
                  </a:lnTo>
                  <a:lnTo>
                    <a:pt x="3420634" y="114456"/>
                  </a:lnTo>
                  <a:lnTo>
                    <a:pt x="3462311" y="124775"/>
                  </a:lnTo>
                  <a:lnTo>
                    <a:pt x="3503656" y="135540"/>
                  </a:lnTo>
                  <a:lnTo>
                    <a:pt x="3544669" y="146749"/>
                  </a:lnTo>
                  <a:lnTo>
                    <a:pt x="3585351" y="158404"/>
                  </a:lnTo>
                  <a:lnTo>
                    <a:pt x="3625701" y="170504"/>
                  </a:lnTo>
                  <a:lnTo>
                    <a:pt x="3665719" y="183050"/>
                  </a:lnTo>
                  <a:lnTo>
                    <a:pt x="3705405" y="196040"/>
                  </a:lnTo>
                  <a:lnTo>
                    <a:pt x="3744759" y="209476"/>
                  </a:lnTo>
                  <a:lnTo>
                    <a:pt x="3783782" y="223357"/>
                  </a:lnTo>
                  <a:lnTo>
                    <a:pt x="3822473" y="237683"/>
                  </a:lnTo>
                  <a:lnTo>
                    <a:pt x="3860832" y="252455"/>
                  </a:lnTo>
                  <a:lnTo>
                    <a:pt x="3898859" y="267671"/>
                  </a:lnTo>
                  <a:lnTo>
                    <a:pt x="3936555" y="283333"/>
                  </a:lnTo>
                  <a:lnTo>
                    <a:pt x="3973919" y="299441"/>
                  </a:lnTo>
                  <a:lnTo>
                    <a:pt x="4010951" y="315993"/>
                  </a:lnTo>
                  <a:lnTo>
                    <a:pt x="4047651" y="332991"/>
                  </a:lnTo>
                  <a:lnTo>
                    <a:pt x="4084019" y="350433"/>
                  </a:lnTo>
                  <a:lnTo>
                    <a:pt x="4120056" y="368322"/>
                  </a:lnTo>
                  <a:lnTo>
                    <a:pt x="4155761" y="386655"/>
                  </a:lnTo>
                  <a:lnTo>
                    <a:pt x="4191134" y="405433"/>
                  </a:lnTo>
                  <a:lnTo>
                    <a:pt x="4226176" y="424657"/>
                  </a:lnTo>
                  <a:lnTo>
                    <a:pt x="4260885" y="444326"/>
                  </a:lnTo>
                  <a:lnTo>
                    <a:pt x="4295263" y="464440"/>
                  </a:lnTo>
                  <a:lnTo>
                    <a:pt x="4329309" y="485000"/>
                  </a:lnTo>
                  <a:lnTo>
                    <a:pt x="4363024" y="506005"/>
                  </a:lnTo>
                  <a:lnTo>
                    <a:pt x="4396406" y="527455"/>
                  </a:lnTo>
                  <a:lnTo>
                    <a:pt x="4429457" y="549350"/>
                  </a:lnTo>
                  <a:lnTo>
                    <a:pt x="4462176" y="571690"/>
                  </a:lnTo>
                  <a:lnTo>
                    <a:pt x="4494563" y="594476"/>
                  </a:lnTo>
                  <a:lnTo>
                    <a:pt x="4526619" y="617707"/>
                  </a:lnTo>
                  <a:lnTo>
                    <a:pt x="4558343" y="641383"/>
                  </a:lnTo>
                  <a:lnTo>
                    <a:pt x="4589735" y="665504"/>
                  </a:lnTo>
                  <a:lnTo>
                    <a:pt x="4620795" y="690071"/>
                  </a:lnTo>
                  <a:lnTo>
                    <a:pt x="4651523" y="715083"/>
                  </a:lnTo>
                  <a:lnTo>
                    <a:pt x="4681920" y="740540"/>
                  </a:lnTo>
                  <a:lnTo>
                    <a:pt x="4711985" y="766442"/>
                  </a:lnTo>
                  <a:lnTo>
                    <a:pt x="4741718" y="792789"/>
                  </a:lnTo>
                  <a:lnTo>
                    <a:pt x="4771119" y="819582"/>
                  </a:lnTo>
                  <a:lnTo>
                    <a:pt x="4800189" y="846820"/>
                  </a:lnTo>
                  <a:lnTo>
                    <a:pt x="4828927" y="874503"/>
                  </a:lnTo>
                  <a:lnTo>
                    <a:pt x="4857333" y="902632"/>
                  </a:lnTo>
                  <a:lnTo>
                    <a:pt x="4885407" y="931205"/>
                  </a:lnTo>
                  <a:lnTo>
                    <a:pt x="4913150" y="960224"/>
                  </a:lnTo>
                  <a:lnTo>
                    <a:pt x="4940560" y="989688"/>
                  </a:lnTo>
                  <a:lnTo>
                    <a:pt x="4967639" y="1019598"/>
                  </a:lnTo>
                  <a:lnTo>
                    <a:pt x="4994387" y="1049952"/>
                  </a:lnTo>
                  <a:lnTo>
                    <a:pt x="5020802" y="1080752"/>
                  </a:lnTo>
                  <a:lnTo>
                    <a:pt x="5046886" y="1111997"/>
                  </a:lnTo>
                  <a:lnTo>
                    <a:pt x="5072638" y="1143687"/>
                  </a:lnTo>
                  <a:lnTo>
                    <a:pt x="5098058" y="1175823"/>
                  </a:lnTo>
                  <a:lnTo>
                    <a:pt x="5123146" y="1208404"/>
                  </a:lnTo>
                  <a:lnTo>
                    <a:pt x="5147903" y="1241430"/>
                  </a:lnTo>
                  <a:lnTo>
                    <a:pt x="5172327" y="1274901"/>
                  </a:lnTo>
                  <a:lnTo>
                    <a:pt x="5196421" y="1308817"/>
                  </a:lnTo>
                  <a:lnTo>
                    <a:pt x="5220182" y="1343179"/>
                  </a:lnTo>
                  <a:lnTo>
                    <a:pt x="5243611" y="1377986"/>
                  </a:lnTo>
                  <a:lnTo>
                    <a:pt x="5266709" y="1413238"/>
                  </a:lnTo>
                  <a:lnTo>
                    <a:pt x="5289475" y="1448935"/>
                  </a:lnTo>
                  <a:lnTo>
                    <a:pt x="5294937" y="145789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959232F-2561-4E02-9806-6D2566E83A1F}"/>
                </a:ext>
              </a:extLst>
            </p:cNvPr>
            <p:cNvSpPr/>
            <p:nvPr/>
          </p:nvSpPr>
          <p:spPr>
            <a:xfrm>
              <a:off x="9770801" y="3719465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5838" y="0"/>
                  </a:moveTo>
                  <a:lnTo>
                    <a:pt x="0" y="52309"/>
                  </a:lnTo>
                  <a:lnTo>
                    <a:pt x="95228" y="111992"/>
                  </a:lnTo>
                  <a:lnTo>
                    <a:pt x="85838" y="0"/>
                  </a:lnTo>
                  <a:close/>
                </a:path>
              </a:pathLst>
            </a:custGeom>
            <a:solidFill>
              <a:srgbClr val="1DB1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70B93E89-57F6-D62C-E8A5-2D7891818577}"/>
              </a:ext>
            </a:extLst>
          </p:cNvPr>
          <p:cNvSpPr/>
          <p:nvPr/>
        </p:nvSpPr>
        <p:spPr>
          <a:xfrm>
            <a:off x="0" y="310770"/>
            <a:ext cx="19843750" cy="1351915"/>
          </a:xfrm>
          <a:custGeom>
            <a:avLst/>
            <a:gdLst/>
            <a:ahLst/>
            <a:cxnLst/>
            <a:rect l="l" t="t" r="r" b="b"/>
            <a:pathLst>
              <a:path w="19843750" h="1351914">
                <a:moveTo>
                  <a:pt x="19843748" y="0"/>
                </a:moveTo>
                <a:lnTo>
                  <a:pt x="0" y="0"/>
                </a:lnTo>
                <a:lnTo>
                  <a:pt x="0" y="1351375"/>
                </a:lnTo>
                <a:lnTo>
                  <a:pt x="19843748" y="1351375"/>
                </a:lnTo>
                <a:lnTo>
                  <a:pt x="19843748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985D17F-2E65-4DC6-1614-371E443D671F}"/>
              </a:ext>
            </a:extLst>
          </p:cNvPr>
          <p:cNvSpPr/>
          <p:nvPr/>
        </p:nvSpPr>
        <p:spPr>
          <a:xfrm>
            <a:off x="889679" y="3029707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F9ACA2D-758A-0BC4-2301-835BAC2FDB19}"/>
              </a:ext>
            </a:extLst>
          </p:cNvPr>
          <p:cNvSpPr/>
          <p:nvPr/>
        </p:nvSpPr>
        <p:spPr>
          <a:xfrm>
            <a:off x="889679" y="2531984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ACBE65E-A918-AC27-BB07-DE49775E311C}"/>
              </a:ext>
            </a:extLst>
          </p:cNvPr>
          <p:cNvSpPr/>
          <p:nvPr/>
        </p:nvSpPr>
        <p:spPr>
          <a:xfrm>
            <a:off x="11834655" y="7416048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solidFill>
            <a:srgbClr val="FFC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B80CEE1-8137-5426-99C1-29A72DBA4EA0}"/>
              </a:ext>
            </a:extLst>
          </p:cNvPr>
          <p:cNvSpPr txBox="1"/>
          <p:nvPr/>
        </p:nvSpPr>
        <p:spPr>
          <a:xfrm>
            <a:off x="12953508" y="7908008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14F6788-0051-A99D-2501-321CDD7D039A}"/>
              </a:ext>
            </a:extLst>
          </p:cNvPr>
          <p:cNvSpPr/>
          <p:nvPr/>
        </p:nvSpPr>
        <p:spPr>
          <a:xfrm>
            <a:off x="9605493" y="377977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1"/>
                </a:lnTo>
                <a:lnTo>
                  <a:pt x="54546" y="255046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10" y="656167"/>
                </a:lnTo>
                <a:lnTo>
                  <a:pt x="54546" y="698476"/>
                </a:lnTo>
                <a:lnTo>
                  <a:pt x="78547" y="739091"/>
                </a:lnTo>
                <a:lnTo>
                  <a:pt x="106912" y="777673"/>
                </a:lnTo>
                <a:lnTo>
                  <a:pt x="139640" y="813882"/>
                </a:lnTo>
                <a:lnTo>
                  <a:pt x="175849" y="846610"/>
                </a:lnTo>
                <a:lnTo>
                  <a:pt x="214431" y="874974"/>
                </a:lnTo>
                <a:lnTo>
                  <a:pt x="255046" y="898975"/>
                </a:lnTo>
                <a:lnTo>
                  <a:pt x="297355" y="918612"/>
                </a:lnTo>
                <a:lnTo>
                  <a:pt x="341020" y="933885"/>
                </a:lnTo>
                <a:lnTo>
                  <a:pt x="385702" y="944794"/>
                </a:lnTo>
                <a:lnTo>
                  <a:pt x="431062" y="951340"/>
                </a:lnTo>
                <a:lnTo>
                  <a:pt x="476761" y="953522"/>
                </a:lnTo>
                <a:lnTo>
                  <a:pt x="522459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6" y="918612"/>
                </a:lnTo>
                <a:lnTo>
                  <a:pt x="698476" y="898975"/>
                </a:lnTo>
                <a:lnTo>
                  <a:pt x="739091" y="874974"/>
                </a:lnTo>
                <a:lnTo>
                  <a:pt x="777672" y="846610"/>
                </a:lnTo>
                <a:lnTo>
                  <a:pt x="813881" y="813882"/>
                </a:lnTo>
                <a:lnTo>
                  <a:pt x="846609" y="777673"/>
                </a:lnTo>
                <a:lnTo>
                  <a:pt x="874974" y="739091"/>
                </a:lnTo>
                <a:lnTo>
                  <a:pt x="898974" y="698476"/>
                </a:lnTo>
                <a:lnTo>
                  <a:pt x="918611" y="656167"/>
                </a:lnTo>
                <a:lnTo>
                  <a:pt x="933884" y="612501"/>
                </a:lnTo>
                <a:lnTo>
                  <a:pt x="944794" y="567819"/>
                </a:lnTo>
                <a:lnTo>
                  <a:pt x="951339" y="522460"/>
                </a:lnTo>
                <a:lnTo>
                  <a:pt x="953521" y="476761"/>
                </a:lnTo>
                <a:lnTo>
                  <a:pt x="951339" y="431062"/>
                </a:lnTo>
                <a:lnTo>
                  <a:pt x="944794" y="385702"/>
                </a:lnTo>
                <a:lnTo>
                  <a:pt x="933884" y="341020"/>
                </a:lnTo>
                <a:lnTo>
                  <a:pt x="918611" y="297355"/>
                </a:lnTo>
                <a:lnTo>
                  <a:pt x="898974" y="255046"/>
                </a:lnTo>
                <a:lnTo>
                  <a:pt x="874974" y="214431"/>
                </a:lnTo>
                <a:lnTo>
                  <a:pt x="846609" y="175849"/>
                </a:lnTo>
                <a:lnTo>
                  <a:pt x="813881" y="139640"/>
                </a:lnTo>
                <a:lnTo>
                  <a:pt x="777672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6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59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A5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783979B-FEAD-5085-A5CA-CB5A701CA4BE}"/>
              </a:ext>
            </a:extLst>
          </p:cNvPr>
          <p:cNvSpPr txBox="1"/>
          <p:nvPr/>
        </p:nvSpPr>
        <p:spPr>
          <a:xfrm>
            <a:off x="9861636" y="40317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5C4BBDF-1BB3-F6BE-B980-4B06D493DDE1}"/>
              </a:ext>
            </a:extLst>
          </p:cNvPr>
          <p:cNvSpPr/>
          <p:nvPr/>
        </p:nvSpPr>
        <p:spPr>
          <a:xfrm>
            <a:off x="7102370" y="490662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799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5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89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799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7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CDDB897-D2DF-C670-1D25-4205DD73DA49}"/>
              </a:ext>
            </a:extLst>
          </p:cNvPr>
          <p:cNvSpPr txBox="1"/>
          <p:nvPr/>
        </p:nvSpPr>
        <p:spPr>
          <a:xfrm>
            <a:off x="7480669" y="514966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B2F21BC1-893E-4892-A694-F06A635B8F35}"/>
              </a:ext>
            </a:extLst>
          </p:cNvPr>
          <p:cNvGrpSpPr/>
          <p:nvPr/>
        </p:nvGrpSpPr>
        <p:grpSpPr>
          <a:xfrm>
            <a:off x="8218816" y="4178400"/>
            <a:ext cx="1388745" cy="788035"/>
            <a:chOff x="8218816" y="4178400"/>
            <a:chExt cx="1388745" cy="78803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A29A634-8D8C-8DE7-397A-9779653E3693}"/>
                </a:ext>
              </a:extLst>
            </p:cNvPr>
            <p:cNvSpPr/>
            <p:nvPr/>
          </p:nvSpPr>
          <p:spPr>
            <a:xfrm>
              <a:off x="8229293" y="4227182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5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CD16952E-5356-FD9E-C0C9-83C964754FC6}"/>
                </a:ext>
              </a:extLst>
            </p:cNvPr>
            <p:cNvSpPr/>
            <p:nvPr/>
          </p:nvSpPr>
          <p:spPr>
            <a:xfrm>
              <a:off x="9501621" y="4178400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89" y="99895"/>
                  </a:lnTo>
                  <a:lnTo>
                    <a:pt x="105489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E6D8722E-4797-601C-A0E2-852E33913545}"/>
              </a:ext>
            </a:extLst>
          </p:cNvPr>
          <p:cNvSpPr txBox="1"/>
          <p:nvPr/>
        </p:nvSpPr>
        <p:spPr>
          <a:xfrm>
            <a:off x="10972376" y="406781"/>
            <a:ext cx="4703701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80110" marR="5080" indent="-880744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GED: </a:t>
            </a:r>
            <a:r>
              <a:rPr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b="1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b="1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b="1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b="1" spc="40" dirty="0">
                <a:latin typeface="Arial MT"/>
                <a:cs typeface="Arial MT"/>
              </a:rPr>
              <a:t> </a:t>
            </a:r>
            <a:r>
              <a:rPr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b="1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E579A59-9796-4F3E-A4F8-D8BF9973BF5A}"/>
              </a:ext>
            </a:extLst>
          </p:cNvPr>
          <p:cNvSpPr txBox="1"/>
          <p:nvPr/>
        </p:nvSpPr>
        <p:spPr>
          <a:xfrm>
            <a:off x="6819519" y="449574"/>
            <a:ext cx="3211830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Structure Graph Motif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1404433F-B422-079C-AF66-D24BDB283D59}"/>
              </a:ext>
            </a:extLst>
          </p:cNvPr>
          <p:cNvSpPr txBox="1"/>
          <p:nvPr/>
        </p:nvSpPr>
        <p:spPr>
          <a:xfrm>
            <a:off x="8425702" y="3925561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7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FED3F27-3681-0E9F-676A-75A1499E6AB3}"/>
              </a:ext>
            </a:extLst>
          </p:cNvPr>
          <p:cNvSpPr txBox="1"/>
          <p:nvPr/>
        </p:nvSpPr>
        <p:spPr>
          <a:xfrm>
            <a:off x="16496324" y="545041"/>
            <a:ext cx="303530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5080" algn="ctr">
              <a:lnSpc>
                <a:spcPts val="3350"/>
              </a:lnSpc>
              <a:spcBef>
                <a:spcPts val="550"/>
              </a:spcBef>
            </a:pPr>
            <a:r>
              <a:rPr lang="en-US" sz="3100" b="1" spc="-10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Final Data</a:t>
            </a:r>
            <a:endParaRPr sz="3100" b="1" dirty="0">
              <a:solidFill>
                <a:schemeClr val="bg1">
                  <a:lumMod val="7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A468C3FC-59BF-0FE4-E96C-5EFDA4A2093A}"/>
              </a:ext>
            </a:extLst>
          </p:cNvPr>
          <p:cNvSpPr/>
          <p:nvPr/>
        </p:nvSpPr>
        <p:spPr>
          <a:xfrm>
            <a:off x="17229187" y="21604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FE9A9C1B-ECB6-1154-B360-37DE9FBA6A1E}"/>
              </a:ext>
            </a:extLst>
          </p:cNvPr>
          <p:cNvSpPr txBox="1"/>
          <p:nvPr/>
        </p:nvSpPr>
        <p:spPr>
          <a:xfrm>
            <a:off x="17369451" y="2656812"/>
            <a:ext cx="1104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solidFill>
                  <a:schemeClr val="bg1"/>
                </a:solidFill>
                <a:latin typeface="Arial MT"/>
                <a:cs typeface="Arial MT"/>
              </a:rPr>
              <a:t>Speaker</a:t>
            </a:r>
            <a:endParaRPr sz="22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C5AB02B5-BBFC-9685-3DFA-883216CEDB2B}"/>
              </a:ext>
            </a:extLst>
          </p:cNvPr>
          <p:cNvGrpSpPr/>
          <p:nvPr/>
        </p:nvGrpSpPr>
        <p:grpSpPr>
          <a:xfrm>
            <a:off x="6990512" y="3302842"/>
            <a:ext cx="10424795" cy="4659630"/>
            <a:chOff x="6990512" y="3302842"/>
            <a:chExt cx="10424795" cy="465963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E569812C-FB5A-B490-F5C6-F69800DEC334}"/>
                </a:ext>
              </a:extLst>
            </p:cNvPr>
            <p:cNvSpPr/>
            <p:nvPr/>
          </p:nvSpPr>
          <p:spPr>
            <a:xfrm>
              <a:off x="13823503" y="3313320"/>
              <a:ext cx="3581400" cy="4568190"/>
            </a:xfrm>
            <a:custGeom>
              <a:avLst/>
              <a:gdLst/>
              <a:ahLst/>
              <a:cxnLst/>
              <a:rect l="l" t="t" r="r" b="b"/>
              <a:pathLst>
                <a:path w="3581400" h="4568190">
                  <a:moveTo>
                    <a:pt x="3580879" y="0"/>
                  </a:moveTo>
                  <a:lnTo>
                    <a:pt x="3539496" y="38072"/>
                  </a:lnTo>
                  <a:lnTo>
                    <a:pt x="3498292" y="76172"/>
                  </a:lnTo>
                  <a:lnTo>
                    <a:pt x="3457269" y="114299"/>
                  </a:lnTo>
                  <a:lnTo>
                    <a:pt x="3416427" y="152454"/>
                  </a:lnTo>
                  <a:lnTo>
                    <a:pt x="3375765" y="190636"/>
                  </a:lnTo>
                  <a:lnTo>
                    <a:pt x="3335283" y="228846"/>
                  </a:lnTo>
                  <a:lnTo>
                    <a:pt x="3294982" y="267083"/>
                  </a:lnTo>
                  <a:lnTo>
                    <a:pt x="3254861" y="305348"/>
                  </a:lnTo>
                  <a:lnTo>
                    <a:pt x="3214921" y="343640"/>
                  </a:lnTo>
                  <a:lnTo>
                    <a:pt x="3175161" y="381960"/>
                  </a:lnTo>
                  <a:lnTo>
                    <a:pt x="3135582" y="420308"/>
                  </a:lnTo>
                  <a:lnTo>
                    <a:pt x="3096183" y="458682"/>
                  </a:lnTo>
                  <a:lnTo>
                    <a:pt x="3056965" y="497085"/>
                  </a:lnTo>
                  <a:lnTo>
                    <a:pt x="3017927" y="535515"/>
                  </a:lnTo>
                  <a:lnTo>
                    <a:pt x="2979070" y="573972"/>
                  </a:lnTo>
                  <a:lnTo>
                    <a:pt x="2940393" y="612457"/>
                  </a:lnTo>
                  <a:lnTo>
                    <a:pt x="2901897" y="650969"/>
                  </a:lnTo>
                  <a:lnTo>
                    <a:pt x="2863581" y="689509"/>
                  </a:lnTo>
                  <a:lnTo>
                    <a:pt x="2825445" y="728077"/>
                  </a:lnTo>
                  <a:lnTo>
                    <a:pt x="2787490" y="766672"/>
                  </a:lnTo>
                  <a:lnTo>
                    <a:pt x="2749716" y="805294"/>
                  </a:lnTo>
                  <a:lnTo>
                    <a:pt x="2712121" y="843944"/>
                  </a:lnTo>
                  <a:lnTo>
                    <a:pt x="2674708" y="882621"/>
                  </a:lnTo>
                  <a:lnTo>
                    <a:pt x="2637475" y="921326"/>
                  </a:lnTo>
                  <a:lnTo>
                    <a:pt x="2600422" y="960059"/>
                  </a:lnTo>
                  <a:lnTo>
                    <a:pt x="2563550" y="998819"/>
                  </a:lnTo>
                  <a:lnTo>
                    <a:pt x="2526858" y="1037606"/>
                  </a:lnTo>
                  <a:lnTo>
                    <a:pt x="2490347" y="1076421"/>
                  </a:lnTo>
                  <a:lnTo>
                    <a:pt x="2454016" y="1115264"/>
                  </a:lnTo>
                  <a:lnTo>
                    <a:pt x="2417865" y="1154134"/>
                  </a:lnTo>
                  <a:lnTo>
                    <a:pt x="2381895" y="1193031"/>
                  </a:lnTo>
                  <a:lnTo>
                    <a:pt x="2346106" y="1231956"/>
                  </a:lnTo>
                  <a:lnTo>
                    <a:pt x="2310497" y="1270909"/>
                  </a:lnTo>
                  <a:lnTo>
                    <a:pt x="2275068" y="1309889"/>
                  </a:lnTo>
                  <a:lnTo>
                    <a:pt x="2239820" y="1348896"/>
                  </a:lnTo>
                  <a:lnTo>
                    <a:pt x="2204753" y="1387931"/>
                  </a:lnTo>
                  <a:lnTo>
                    <a:pt x="2169866" y="1426994"/>
                  </a:lnTo>
                  <a:lnTo>
                    <a:pt x="2135159" y="1466084"/>
                  </a:lnTo>
                  <a:lnTo>
                    <a:pt x="2100633" y="1505201"/>
                  </a:lnTo>
                  <a:lnTo>
                    <a:pt x="2066287" y="1544346"/>
                  </a:lnTo>
                  <a:lnTo>
                    <a:pt x="2032122" y="1583519"/>
                  </a:lnTo>
                  <a:lnTo>
                    <a:pt x="1998137" y="1622719"/>
                  </a:lnTo>
                  <a:lnTo>
                    <a:pt x="1964333" y="1661947"/>
                  </a:lnTo>
                  <a:lnTo>
                    <a:pt x="1930709" y="1701202"/>
                  </a:lnTo>
                  <a:lnTo>
                    <a:pt x="1897265" y="1740484"/>
                  </a:lnTo>
                  <a:lnTo>
                    <a:pt x="1864003" y="1779794"/>
                  </a:lnTo>
                  <a:lnTo>
                    <a:pt x="1830920" y="1819132"/>
                  </a:lnTo>
                  <a:lnTo>
                    <a:pt x="1798018" y="1858497"/>
                  </a:lnTo>
                  <a:lnTo>
                    <a:pt x="1765297" y="1897890"/>
                  </a:lnTo>
                  <a:lnTo>
                    <a:pt x="1732756" y="1937310"/>
                  </a:lnTo>
                  <a:lnTo>
                    <a:pt x="1700395" y="1976757"/>
                  </a:lnTo>
                  <a:lnTo>
                    <a:pt x="1668215" y="2016232"/>
                  </a:lnTo>
                  <a:lnTo>
                    <a:pt x="1636215" y="2055735"/>
                  </a:lnTo>
                  <a:lnTo>
                    <a:pt x="1604396" y="2095265"/>
                  </a:lnTo>
                  <a:lnTo>
                    <a:pt x="1572757" y="2134823"/>
                  </a:lnTo>
                  <a:lnTo>
                    <a:pt x="1541299" y="2174408"/>
                  </a:lnTo>
                  <a:lnTo>
                    <a:pt x="1510021" y="2214021"/>
                  </a:lnTo>
                  <a:lnTo>
                    <a:pt x="1478924" y="2253661"/>
                  </a:lnTo>
                  <a:lnTo>
                    <a:pt x="1448007" y="2293329"/>
                  </a:lnTo>
                  <a:lnTo>
                    <a:pt x="1417271" y="2333024"/>
                  </a:lnTo>
                  <a:lnTo>
                    <a:pt x="1386715" y="2372746"/>
                  </a:lnTo>
                  <a:lnTo>
                    <a:pt x="1356339" y="2412497"/>
                  </a:lnTo>
                  <a:lnTo>
                    <a:pt x="1326144" y="2452274"/>
                  </a:lnTo>
                  <a:lnTo>
                    <a:pt x="1296130" y="2492080"/>
                  </a:lnTo>
                  <a:lnTo>
                    <a:pt x="1266296" y="2531912"/>
                  </a:lnTo>
                  <a:lnTo>
                    <a:pt x="1236642" y="2571772"/>
                  </a:lnTo>
                  <a:lnTo>
                    <a:pt x="1207169" y="2611660"/>
                  </a:lnTo>
                  <a:lnTo>
                    <a:pt x="1177876" y="2651575"/>
                  </a:lnTo>
                  <a:lnTo>
                    <a:pt x="1148764" y="2691518"/>
                  </a:lnTo>
                  <a:lnTo>
                    <a:pt x="1119832" y="2731488"/>
                  </a:lnTo>
                  <a:lnTo>
                    <a:pt x="1091081" y="2771486"/>
                  </a:lnTo>
                  <a:lnTo>
                    <a:pt x="1062510" y="2811511"/>
                  </a:lnTo>
                  <a:lnTo>
                    <a:pt x="1034120" y="2851564"/>
                  </a:lnTo>
                  <a:lnTo>
                    <a:pt x="1005910" y="2891645"/>
                  </a:lnTo>
                  <a:lnTo>
                    <a:pt x="977880" y="2931752"/>
                  </a:lnTo>
                  <a:lnTo>
                    <a:pt x="950032" y="2971888"/>
                  </a:lnTo>
                  <a:lnTo>
                    <a:pt x="922363" y="3012050"/>
                  </a:lnTo>
                  <a:lnTo>
                    <a:pt x="894875" y="3052241"/>
                  </a:lnTo>
                  <a:lnTo>
                    <a:pt x="867567" y="3092458"/>
                  </a:lnTo>
                  <a:lnTo>
                    <a:pt x="840440" y="3132704"/>
                  </a:lnTo>
                  <a:lnTo>
                    <a:pt x="813494" y="3172977"/>
                  </a:lnTo>
                  <a:lnTo>
                    <a:pt x="786728" y="3213277"/>
                  </a:lnTo>
                  <a:lnTo>
                    <a:pt x="760142" y="3253605"/>
                  </a:lnTo>
                  <a:lnTo>
                    <a:pt x="733737" y="3293960"/>
                  </a:lnTo>
                  <a:lnTo>
                    <a:pt x="707512" y="3334343"/>
                  </a:lnTo>
                  <a:lnTo>
                    <a:pt x="681468" y="3374753"/>
                  </a:lnTo>
                  <a:lnTo>
                    <a:pt x="655604" y="3415191"/>
                  </a:lnTo>
                  <a:lnTo>
                    <a:pt x="629921" y="3455657"/>
                  </a:lnTo>
                  <a:lnTo>
                    <a:pt x="604418" y="3496149"/>
                  </a:lnTo>
                  <a:lnTo>
                    <a:pt x="579095" y="3536670"/>
                  </a:lnTo>
                  <a:lnTo>
                    <a:pt x="553953" y="3577218"/>
                  </a:lnTo>
                  <a:lnTo>
                    <a:pt x="528992" y="3617793"/>
                  </a:lnTo>
                  <a:lnTo>
                    <a:pt x="504211" y="3658396"/>
                  </a:lnTo>
                  <a:lnTo>
                    <a:pt x="479610" y="3699026"/>
                  </a:lnTo>
                  <a:lnTo>
                    <a:pt x="455190" y="3739684"/>
                  </a:lnTo>
                  <a:lnTo>
                    <a:pt x="430950" y="3780370"/>
                  </a:lnTo>
                  <a:lnTo>
                    <a:pt x="406891" y="3821083"/>
                  </a:lnTo>
                  <a:lnTo>
                    <a:pt x="383013" y="3861823"/>
                  </a:lnTo>
                  <a:lnTo>
                    <a:pt x="359314" y="3902591"/>
                  </a:lnTo>
                  <a:lnTo>
                    <a:pt x="335797" y="3943386"/>
                  </a:lnTo>
                  <a:lnTo>
                    <a:pt x="312459" y="3984209"/>
                  </a:lnTo>
                  <a:lnTo>
                    <a:pt x="289302" y="4025060"/>
                  </a:lnTo>
                  <a:lnTo>
                    <a:pt x="266326" y="4065938"/>
                  </a:lnTo>
                  <a:lnTo>
                    <a:pt x="243530" y="4106843"/>
                  </a:lnTo>
                  <a:lnTo>
                    <a:pt x="220915" y="4147776"/>
                  </a:lnTo>
                  <a:lnTo>
                    <a:pt x="198480" y="4188737"/>
                  </a:lnTo>
                  <a:lnTo>
                    <a:pt x="176225" y="4229725"/>
                  </a:lnTo>
                  <a:lnTo>
                    <a:pt x="154151" y="4270740"/>
                  </a:lnTo>
                  <a:lnTo>
                    <a:pt x="132258" y="4311783"/>
                  </a:lnTo>
                  <a:lnTo>
                    <a:pt x="110545" y="4352854"/>
                  </a:lnTo>
                  <a:lnTo>
                    <a:pt x="89012" y="4393952"/>
                  </a:lnTo>
                  <a:lnTo>
                    <a:pt x="67660" y="4435077"/>
                  </a:lnTo>
                  <a:lnTo>
                    <a:pt x="46488" y="4476230"/>
                  </a:lnTo>
                  <a:lnTo>
                    <a:pt x="25497" y="4517411"/>
                  </a:lnTo>
                  <a:lnTo>
                    <a:pt x="4686" y="4558619"/>
                  </a:lnTo>
                  <a:lnTo>
                    <a:pt x="0" y="456803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F22CB608-1DF6-07D3-8AF6-F9638734F6A2}"/>
                </a:ext>
              </a:extLst>
            </p:cNvPr>
            <p:cNvSpPr/>
            <p:nvPr/>
          </p:nvSpPr>
          <p:spPr>
            <a:xfrm>
              <a:off x="13783172" y="7849596"/>
              <a:ext cx="90170" cy="112395"/>
            </a:xfrm>
            <a:custGeom>
              <a:avLst/>
              <a:gdLst/>
              <a:ahLst/>
              <a:cxnLst/>
              <a:rect l="l" t="t" r="r" b="b"/>
              <a:pathLst>
                <a:path w="90169" h="112395">
                  <a:moveTo>
                    <a:pt x="0" y="0"/>
                  </a:moveTo>
                  <a:lnTo>
                    <a:pt x="219" y="112385"/>
                  </a:lnTo>
                  <a:lnTo>
                    <a:pt x="89997" y="4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1ACB3A3A-70A4-FF41-439F-1DE4220C7DCB}"/>
                </a:ext>
              </a:extLst>
            </p:cNvPr>
            <p:cNvSpPr/>
            <p:nvPr/>
          </p:nvSpPr>
          <p:spPr>
            <a:xfrm>
              <a:off x="7000989" y="3631538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3FFF99DF-5033-1D38-722F-3A9421F8567F}"/>
              </a:ext>
            </a:extLst>
          </p:cNvPr>
          <p:cNvSpPr txBox="1"/>
          <p:nvPr/>
        </p:nvSpPr>
        <p:spPr>
          <a:xfrm>
            <a:off x="8750343" y="4910072"/>
            <a:ext cx="163448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" dirty="0">
                <a:solidFill>
                  <a:schemeClr val="bg1"/>
                </a:solidFill>
                <a:latin typeface="Arial MT"/>
                <a:cs typeface="Arial MT"/>
              </a:rPr>
              <a:t>Subgraph</a:t>
            </a:r>
            <a:endParaRPr sz="28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F9BE3405-E210-FF38-62D4-ADFA899F09BB}"/>
              </a:ext>
            </a:extLst>
          </p:cNvPr>
          <p:cNvGrpSpPr/>
          <p:nvPr/>
        </p:nvGrpSpPr>
        <p:grpSpPr>
          <a:xfrm>
            <a:off x="1484340" y="2035779"/>
            <a:ext cx="4194810" cy="6393180"/>
            <a:chOff x="1484340" y="2035779"/>
            <a:chExt cx="4194810" cy="639318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2A643457-0006-3C3E-BF20-4607E5FB1A72}"/>
                </a:ext>
              </a:extLst>
            </p:cNvPr>
            <p:cNvSpPr/>
            <p:nvPr/>
          </p:nvSpPr>
          <p:spPr>
            <a:xfrm>
              <a:off x="3165297" y="2531992"/>
              <a:ext cx="739140" cy="502920"/>
            </a:xfrm>
            <a:custGeom>
              <a:avLst/>
              <a:gdLst/>
              <a:ahLst/>
              <a:cxnLst/>
              <a:rect l="l" t="t" r="r" b="b"/>
              <a:pathLst>
                <a:path w="739139" h="502919">
                  <a:moveTo>
                    <a:pt x="738847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738847" y="502805"/>
                  </a:lnTo>
                  <a:lnTo>
                    <a:pt x="738847" y="497725"/>
                  </a:lnTo>
                  <a:close/>
                </a:path>
                <a:path w="739139" h="502919">
                  <a:moveTo>
                    <a:pt x="738847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738847" y="5092"/>
                  </a:lnTo>
                  <a:lnTo>
                    <a:pt x="73884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D50B358-5EBA-7321-535A-5377071796D2}"/>
                </a:ext>
              </a:extLst>
            </p:cNvPr>
            <p:cNvSpPr/>
            <p:nvPr/>
          </p:nvSpPr>
          <p:spPr>
            <a:xfrm>
              <a:off x="3955021" y="2531992"/>
              <a:ext cx="569595" cy="502920"/>
            </a:xfrm>
            <a:custGeom>
              <a:avLst/>
              <a:gdLst/>
              <a:ahLst/>
              <a:cxnLst/>
              <a:rect l="l" t="t" r="r" b="b"/>
              <a:pathLst>
                <a:path w="569595" h="502919">
                  <a:moveTo>
                    <a:pt x="569201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569201" y="502805"/>
                  </a:lnTo>
                  <a:lnTo>
                    <a:pt x="569201" y="497725"/>
                  </a:lnTo>
                  <a:close/>
                </a:path>
                <a:path w="569595" h="502919">
                  <a:moveTo>
                    <a:pt x="569201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569201" y="5092"/>
                  </a:lnTo>
                  <a:lnTo>
                    <a:pt x="569201" y="0"/>
                  </a:lnTo>
                  <a:close/>
                </a:path>
              </a:pathLst>
            </a:custGeom>
            <a:solidFill>
              <a:srgbClr val="61D83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C557B655-3AFA-DCF7-27D5-D6EE69F0D325}"/>
                </a:ext>
              </a:extLst>
            </p:cNvPr>
            <p:cNvSpPr/>
            <p:nvPr/>
          </p:nvSpPr>
          <p:spPr>
            <a:xfrm>
              <a:off x="4575099" y="2531992"/>
              <a:ext cx="1104265" cy="502920"/>
            </a:xfrm>
            <a:custGeom>
              <a:avLst/>
              <a:gdLst/>
              <a:ahLst/>
              <a:cxnLst/>
              <a:rect l="l" t="t" r="r" b="b"/>
              <a:pathLst>
                <a:path w="1104264" h="502919">
                  <a:moveTo>
                    <a:pt x="1103820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1103820" y="502805"/>
                  </a:lnTo>
                  <a:lnTo>
                    <a:pt x="1103820" y="497725"/>
                  </a:lnTo>
                  <a:close/>
                </a:path>
                <a:path w="1104264" h="502919">
                  <a:moveTo>
                    <a:pt x="1103820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1103820" y="5092"/>
                  </a:lnTo>
                  <a:lnTo>
                    <a:pt x="1103820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6F72859F-5F76-1878-8997-E93BAC3AA3EA}"/>
                </a:ext>
              </a:extLst>
            </p:cNvPr>
            <p:cNvSpPr/>
            <p:nvPr/>
          </p:nvSpPr>
          <p:spPr>
            <a:xfrm>
              <a:off x="1970952" y="2046257"/>
              <a:ext cx="25400" cy="396240"/>
            </a:xfrm>
            <a:custGeom>
              <a:avLst/>
              <a:gdLst/>
              <a:ahLst/>
              <a:cxnLst/>
              <a:rect l="l" t="t" r="r" b="b"/>
              <a:pathLst>
                <a:path w="25400" h="396239">
                  <a:moveTo>
                    <a:pt x="0" y="0"/>
                  </a:moveTo>
                  <a:lnTo>
                    <a:pt x="24473" y="385407"/>
                  </a:lnTo>
                  <a:lnTo>
                    <a:pt x="25136" y="395858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E580DCC2-C3F6-D093-1F2A-7A8303449814}"/>
                </a:ext>
              </a:extLst>
            </p:cNvPr>
            <p:cNvSpPr/>
            <p:nvPr/>
          </p:nvSpPr>
          <p:spPr>
            <a:xfrm>
              <a:off x="1945266" y="2428481"/>
              <a:ext cx="100330" cy="103505"/>
            </a:xfrm>
            <a:custGeom>
              <a:avLst/>
              <a:gdLst/>
              <a:ahLst/>
              <a:cxnLst/>
              <a:rect l="l" t="t" r="r" b="b"/>
              <a:pathLst>
                <a:path w="100330" h="103505">
                  <a:moveTo>
                    <a:pt x="100318" y="0"/>
                  </a:moveTo>
                  <a:lnTo>
                    <a:pt x="0" y="6370"/>
                  </a:lnTo>
                  <a:lnTo>
                    <a:pt x="56529" y="103503"/>
                  </a:lnTo>
                  <a:lnTo>
                    <a:pt x="100318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31F2A747-923A-DCED-CC8C-5B890586C569}"/>
                </a:ext>
              </a:extLst>
            </p:cNvPr>
            <p:cNvSpPr/>
            <p:nvPr/>
          </p:nvSpPr>
          <p:spPr>
            <a:xfrm>
              <a:off x="4173649" y="2046257"/>
              <a:ext cx="35560" cy="396240"/>
            </a:xfrm>
            <a:custGeom>
              <a:avLst/>
              <a:gdLst/>
              <a:ahLst/>
              <a:cxnLst/>
              <a:rect l="l" t="t" r="r" b="b"/>
              <a:pathLst>
                <a:path w="35560" h="396239">
                  <a:moveTo>
                    <a:pt x="0" y="0"/>
                  </a:moveTo>
                  <a:lnTo>
                    <a:pt x="34512" y="385604"/>
                  </a:lnTo>
                  <a:lnTo>
                    <a:pt x="35446" y="39603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54A2EBC3-9B90-E436-7046-2CEB2F01ABCF}"/>
                </a:ext>
              </a:extLst>
            </p:cNvPr>
            <p:cNvSpPr/>
            <p:nvPr/>
          </p:nvSpPr>
          <p:spPr>
            <a:xfrm>
              <a:off x="4158102" y="2427383"/>
              <a:ext cx="100330" cy="104775"/>
            </a:xfrm>
            <a:custGeom>
              <a:avLst/>
              <a:gdLst/>
              <a:ahLst/>
              <a:cxnLst/>
              <a:rect l="l" t="t" r="r" b="b"/>
              <a:pathLst>
                <a:path w="100329" h="104775">
                  <a:moveTo>
                    <a:pt x="100119" y="0"/>
                  </a:moveTo>
                  <a:lnTo>
                    <a:pt x="0" y="8960"/>
                  </a:lnTo>
                  <a:lnTo>
                    <a:pt x="59020" y="104601"/>
                  </a:lnTo>
                  <a:lnTo>
                    <a:pt x="100119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E61DD5AD-E94A-1AEA-2B73-F6CC77456AE6}"/>
                </a:ext>
              </a:extLst>
            </p:cNvPr>
            <p:cNvSpPr/>
            <p:nvPr/>
          </p:nvSpPr>
          <p:spPr>
            <a:xfrm>
              <a:off x="1484340" y="7044003"/>
              <a:ext cx="1384935" cy="1384935"/>
            </a:xfrm>
            <a:custGeom>
              <a:avLst/>
              <a:gdLst/>
              <a:ahLst/>
              <a:cxnLst/>
              <a:rect l="l" t="t" r="r" b="b"/>
              <a:pathLst>
                <a:path w="1384935" h="1384934">
                  <a:moveTo>
                    <a:pt x="692452" y="0"/>
                  </a:moveTo>
                  <a:lnTo>
                    <a:pt x="648173" y="1408"/>
                  </a:lnTo>
                  <a:lnTo>
                    <a:pt x="604039" y="5633"/>
                  </a:lnTo>
                  <a:lnTo>
                    <a:pt x="560198" y="12675"/>
                  </a:lnTo>
                  <a:lnTo>
                    <a:pt x="516793" y="22534"/>
                  </a:lnTo>
                  <a:lnTo>
                    <a:pt x="473973" y="35210"/>
                  </a:lnTo>
                  <a:lnTo>
                    <a:pt x="431881" y="50703"/>
                  </a:lnTo>
                  <a:lnTo>
                    <a:pt x="390665" y="69013"/>
                  </a:lnTo>
                  <a:lnTo>
                    <a:pt x="350469" y="90139"/>
                  </a:lnTo>
                  <a:lnTo>
                    <a:pt x="311441" y="114083"/>
                  </a:lnTo>
                  <a:lnTo>
                    <a:pt x="273725" y="140843"/>
                  </a:lnTo>
                  <a:lnTo>
                    <a:pt x="237467" y="170420"/>
                  </a:lnTo>
                  <a:lnTo>
                    <a:pt x="202814" y="202814"/>
                  </a:lnTo>
                  <a:lnTo>
                    <a:pt x="170420" y="237467"/>
                  </a:lnTo>
                  <a:lnTo>
                    <a:pt x="140843" y="273725"/>
                  </a:lnTo>
                  <a:lnTo>
                    <a:pt x="114083" y="311441"/>
                  </a:lnTo>
                  <a:lnTo>
                    <a:pt x="90139" y="350469"/>
                  </a:lnTo>
                  <a:lnTo>
                    <a:pt x="69013" y="390665"/>
                  </a:lnTo>
                  <a:lnTo>
                    <a:pt x="50703" y="431881"/>
                  </a:lnTo>
                  <a:lnTo>
                    <a:pt x="35210" y="473973"/>
                  </a:lnTo>
                  <a:lnTo>
                    <a:pt x="22534" y="516793"/>
                  </a:lnTo>
                  <a:lnTo>
                    <a:pt x="12675" y="560198"/>
                  </a:lnTo>
                  <a:lnTo>
                    <a:pt x="5633" y="604039"/>
                  </a:lnTo>
                  <a:lnTo>
                    <a:pt x="1408" y="648173"/>
                  </a:lnTo>
                  <a:lnTo>
                    <a:pt x="0" y="692452"/>
                  </a:lnTo>
                  <a:lnTo>
                    <a:pt x="1408" y="736731"/>
                  </a:lnTo>
                  <a:lnTo>
                    <a:pt x="5633" y="780864"/>
                  </a:lnTo>
                  <a:lnTo>
                    <a:pt x="12675" y="824706"/>
                  </a:lnTo>
                  <a:lnTo>
                    <a:pt x="22534" y="868110"/>
                  </a:lnTo>
                  <a:lnTo>
                    <a:pt x="35210" y="910931"/>
                  </a:lnTo>
                  <a:lnTo>
                    <a:pt x="50703" y="953022"/>
                  </a:lnTo>
                  <a:lnTo>
                    <a:pt x="69013" y="994239"/>
                  </a:lnTo>
                  <a:lnTo>
                    <a:pt x="90139" y="1034434"/>
                  </a:lnTo>
                  <a:lnTo>
                    <a:pt x="114083" y="1073463"/>
                  </a:lnTo>
                  <a:lnTo>
                    <a:pt x="140843" y="1111179"/>
                  </a:lnTo>
                  <a:lnTo>
                    <a:pt x="170420" y="1147436"/>
                  </a:lnTo>
                  <a:lnTo>
                    <a:pt x="202814" y="1182090"/>
                  </a:lnTo>
                  <a:lnTo>
                    <a:pt x="237467" y="1214484"/>
                  </a:lnTo>
                  <a:lnTo>
                    <a:pt x="273725" y="1244061"/>
                  </a:lnTo>
                  <a:lnTo>
                    <a:pt x="311441" y="1270821"/>
                  </a:lnTo>
                  <a:lnTo>
                    <a:pt x="350469" y="1294764"/>
                  </a:lnTo>
                  <a:lnTo>
                    <a:pt x="390665" y="1315891"/>
                  </a:lnTo>
                  <a:lnTo>
                    <a:pt x="431881" y="1334200"/>
                  </a:lnTo>
                  <a:lnTo>
                    <a:pt x="473973" y="1349693"/>
                  </a:lnTo>
                  <a:lnTo>
                    <a:pt x="516793" y="1362369"/>
                  </a:lnTo>
                  <a:lnTo>
                    <a:pt x="560198" y="1372228"/>
                  </a:lnTo>
                  <a:lnTo>
                    <a:pt x="604039" y="1379270"/>
                  </a:lnTo>
                  <a:lnTo>
                    <a:pt x="648173" y="1383495"/>
                  </a:lnTo>
                  <a:lnTo>
                    <a:pt x="692452" y="1384904"/>
                  </a:lnTo>
                  <a:lnTo>
                    <a:pt x="736731" y="1383495"/>
                  </a:lnTo>
                  <a:lnTo>
                    <a:pt x="780864" y="1379270"/>
                  </a:lnTo>
                  <a:lnTo>
                    <a:pt x="824706" y="1372228"/>
                  </a:lnTo>
                  <a:lnTo>
                    <a:pt x="868110" y="1362369"/>
                  </a:lnTo>
                  <a:lnTo>
                    <a:pt x="910931" y="1349693"/>
                  </a:lnTo>
                  <a:lnTo>
                    <a:pt x="953022" y="1334200"/>
                  </a:lnTo>
                  <a:lnTo>
                    <a:pt x="994239" y="1315891"/>
                  </a:lnTo>
                  <a:lnTo>
                    <a:pt x="1034434" y="1294764"/>
                  </a:lnTo>
                  <a:lnTo>
                    <a:pt x="1073463" y="1270821"/>
                  </a:lnTo>
                  <a:lnTo>
                    <a:pt x="1111179" y="1244061"/>
                  </a:lnTo>
                  <a:lnTo>
                    <a:pt x="1147436" y="1214484"/>
                  </a:lnTo>
                  <a:lnTo>
                    <a:pt x="1182090" y="1182090"/>
                  </a:lnTo>
                  <a:lnTo>
                    <a:pt x="1214484" y="1147436"/>
                  </a:lnTo>
                  <a:lnTo>
                    <a:pt x="1244061" y="1111179"/>
                  </a:lnTo>
                  <a:lnTo>
                    <a:pt x="1270821" y="1073463"/>
                  </a:lnTo>
                  <a:lnTo>
                    <a:pt x="1294764" y="1034434"/>
                  </a:lnTo>
                  <a:lnTo>
                    <a:pt x="1315891" y="994239"/>
                  </a:lnTo>
                  <a:lnTo>
                    <a:pt x="1334200" y="953022"/>
                  </a:lnTo>
                  <a:lnTo>
                    <a:pt x="1349693" y="910931"/>
                  </a:lnTo>
                  <a:lnTo>
                    <a:pt x="1362369" y="868110"/>
                  </a:lnTo>
                  <a:lnTo>
                    <a:pt x="1372228" y="824706"/>
                  </a:lnTo>
                  <a:lnTo>
                    <a:pt x="1379270" y="780864"/>
                  </a:lnTo>
                  <a:lnTo>
                    <a:pt x="1383495" y="736731"/>
                  </a:lnTo>
                  <a:lnTo>
                    <a:pt x="1384904" y="692452"/>
                  </a:lnTo>
                  <a:lnTo>
                    <a:pt x="1383495" y="648173"/>
                  </a:lnTo>
                  <a:lnTo>
                    <a:pt x="1379270" y="604039"/>
                  </a:lnTo>
                  <a:lnTo>
                    <a:pt x="1372228" y="560198"/>
                  </a:lnTo>
                  <a:lnTo>
                    <a:pt x="1362369" y="516793"/>
                  </a:lnTo>
                  <a:lnTo>
                    <a:pt x="1349693" y="473973"/>
                  </a:lnTo>
                  <a:lnTo>
                    <a:pt x="1334200" y="431881"/>
                  </a:lnTo>
                  <a:lnTo>
                    <a:pt x="1315891" y="390665"/>
                  </a:lnTo>
                  <a:lnTo>
                    <a:pt x="1294764" y="350469"/>
                  </a:lnTo>
                  <a:lnTo>
                    <a:pt x="1270821" y="311441"/>
                  </a:lnTo>
                  <a:lnTo>
                    <a:pt x="1244061" y="273725"/>
                  </a:lnTo>
                  <a:lnTo>
                    <a:pt x="1214484" y="237467"/>
                  </a:lnTo>
                  <a:lnTo>
                    <a:pt x="1182090" y="202814"/>
                  </a:lnTo>
                  <a:lnTo>
                    <a:pt x="1147436" y="170420"/>
                  </a:lnTo>
                  <a:lnTo>
                    <a:pt x="1111179" y="140843"/>
                  </a:lnTo>
                  <a:lnTo>
                    <a:pt x="1073463" y="114083"/>
                  </a:lnTo>
                  <a:lnTo>
                    <a:pt x="1034434" y="90139"/>
                  </a:lnTo>
                  <a:lnTo>
                    <a:pt x="994239" y="69013"/>
                  </a:lnTo>
                  <a:lnTo>
                    <a:pt x="953022" y="50703"/>
                  </a:lnTo>
                  <a:lnTo>
                    <a:pt x="910931" y="35210"/>
                  </a:lnTo>
                  <a:lnTo>
                    <a:pt x="868110" y="22534"/>
                  </a:lnTo>
                  <a:lnTo>
                    <a:pt x="824706" y="12675"/>
                  </a:lnTo>
                  <a:lnTo>
                    <a:pt x="780864" y="5633"/>
                  </a:lnTo>
                  <a:lnTo>
                    <a:pt x="736731" y="1408"/>
                  </a:lnTo>
                  <a:lnTo>
                    <a:pt x="69245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>
            <a:extLst>
              <a:ext uri="{FF2B5EF4-FFF2-40B4-BE49-F238E27FC236}">
                <a16:creationId xmlns:a16="http://schemas.microsoft.com/office/drawing/2014/main" id="{A1E901FF-C5A3-27E0-2FFF-41070FEE076F}"/>
              </a:ext>
            </a:extLst>
          </p:cNvPr>
          <p:cNvSpPr txBox="1"/>
          <p:nvPr/>
        </p:nvSpPr>
        <p:spPr>
          <a:xfrm>
            <a:off x="1367617" y="7517432"/>
            <a:ext cx="1776511" cy="6801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6860" marR="5080" indent="-264795">
              <a:lnSpc>
                <a:spcPct val="103099"/>
              </a:lnSpc>
              <a:spcBef>
                <a:spcPts val="45"/>
              </a:spcBef>
            </a:pP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JUDGE</a:t>
            </a:r>
            <a:r>
              <a:rPr lang="en-US" sz="2200" spc="-10" dirty="0">
                <a:solidFill>
                  <a:schemeClr val="tx1"/>
                </a:solidFill>
                <a:latin typeface="Arial MT"/>
                <a:cs typeface="Arial MT"/>
              </a:rPr>
              <a:t>MENT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(-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CAAC160B-1C9C-773E-EAEB-BCFE7643B146}"/>
              </a:ext>
            </a:extLst>
          </p:cNvPr>
          <p:cNvSpPr/>
          <p:nvPr/>
        </p:nvSpPr>
        <p:spPr>
          <a:xfrm>
            <a:off x="3761971" y="7038915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4" y="22534"/>
                </a:lnTo>
                <a:lnTo>
                  <a:pt x="473973" y="35210"/>
                </a:lnTo>
                <a:lnTo>
                  <a:pt x="431882" y="50703"/>
                </a:lnTo>
                <a:lnTo>
                  <a:pt x="390665" y="69013"/>
                </a:lnTo>
                <a:lnTo>
                  <a:pt x="350470" y="90139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8" y="170420"/>
                </a:lnTo>
                <a:lnTo>
                  <a:pt x="202815" y="202814"/>
                </a:lnTo>
                <a:lnTo>
                  <a:pt x="170420" y="237467"/>
                </a:lnTo>
                <a:lnTo>
                  <a:pt x="140843" y="273724"/>
                </a:lnTo>
                <a:lnTo>
                  <a:pt x="114083" y="311440"/>
                </a:lnTo>
                <a:lnTo>
                  <a:pt x="90140" y="350469"/>
                </a:lnTo>
                <a:lnTo>
                  <a:pt x="69013" y="390664"/>
                </a:lnTo>
                <a:lnTo>
                  <a:pt x="50703" y="431881"/>
                </a:lnTo>
                <a:lnTo>
                  <a:pt x="35210" y="473972"/>
                </a:lnTo>
                <a:lnTo>
                  <a:pt x="22535" y="516793"/>
                </a:lnTo>
                <a:lnTo>
                  <a:pt x="12675" y="560197"/>
                </a:lnTo>
                <a:lnTo>
                  <a:pt x="5633" y="604039"/>
                </a:lnTo>
                <a:lnTo>
                  <a:pt x="1408" y="648172"/>
                </a:lnTo>
                <a:lnTo>
                  <a:pt x="0" y="692451"/>
                </a:lnTo>
                <a:lnTo>
                  <a:pt x="1408" y="736730"/>
                </a:lnTo>
                <a:lnTo>
                  <a:pt x="5633" y="780864"/>
                </a:lnTo>
                <a:lnTo>
                  <a:pt x="12675" y="824705"/>
                </a:lnTo>
                <a:lnTo>
                  <a:pt x="22535" y="868109"/>
                </a:lnTo>
                <a:lnTo>
                  <a:pt x="35210" y="910930"/>
                </a:lnTo>
                <a:lnTo>
                  <a:pt x="50703" y="953022"/>
                </a:lnTo>
                <a:lnTo>
                  <a:pt x="69013" y="994238"/>
                </a:lnTo>
                <a:lnTo>
                  <a:pt x="90140" y="1034433"/>
                </a:lnTo>
                <a:lnTo>
                  <a:pt x="114083" y="1073462"/>
                </a:lnTo>
                <a:lnTo>
                  <a:pt x="140843" y="1111178"/>
                </a:lnTo>
                <a:lnTo>
                  <a:pt x="170420" y="1147435"/>
                </a:lnTo>
                <a:lnTo>
                  <a:pt x="202815" y="1182089"/>
                </a:lnTo>
                <a:lnTo>
                  <a:pt x="237468" y="1214483"/>
                </a:lnTo>
                <a:lnTo>
                  <a:pt x="273725" y="1244060"/>
                </a:lnTo>
                <a:lnTo>
                  <a:pt x="311441" y="1270820"/>
                </a:lnTo>
                <a:lnTo>
                  <a:pt x="350470" y="1294764"/>
                </a:lnTo>
                <a:lnTo>
                  <a:pt x="390665" y="1315890"/>
                </a:lnTo>
                <a:lnTo>
                  <a:pt x="431882" y="1334200"/>
                </a:lnTo>
                <a:lnTo>
                  <a:pt x="473973" y="1349693"/>
                </a:lnTo>
                <a:lnTo>
                  <a:pt x="516794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5"/>
                </a:lnTo>
                <a:lnTo>
                  <a:pt x="692452" y="1384904"/>
                </a:lnTo>
                <a:lnTo>
                  <a:pt x="736731" y="1383495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9" y="1315890"/>
                </a:lnTo>
                <a:lnTo>
                  <a:pt x="1034434" y="1294764"/>
                </a:lnTo>
                <a:lnTo>
                  <a:pt x="1073463" y="1270820"/>
                </a:lnTo>
                <a:lnTo>
                  <a:pt x="1111179" y="1244060"/>
                </a:lnTo>
                <a:lnTo>
                  <a:pt x="1147436" y="1214483"/>
                </a:lnTo>
                <a:lnTo>
                  <a:pt x="1182089" y="1182089"/>
                </a:lnTo>
                <a:lnTo>
                  <a:pt x="1214483" y="1147435"/>
                </a:lnTo>
                <a:lnTo>
                  <a:pt x="1244061" y="1111178"/>
                </a:lnTo>
                <a:lnTo>
                  <a:pt x="1270821" y="1073462"/>
                </a:lnTo>
                <a:lnTo>
                  <a:pt x="1294764" y="1034433"/>
                </a:lnTo>
                <a:lnTo>
                  <a:pt x="1315891" y="994238"/>
                </a:lnTo>
                <a:lnTo>
                  <a:pt x="1334201" y="953022"/>
                </a:lnTo>
                <a:lnTo>
                  <a:pt x="1349694" y="910930"/>
                </a:lnTo>
                <a:lnTo>
                  <a:pt x="1362369" y="868109"/>
                </a:lnTo>
                <a:lnTo>
                  <a:pt x="1372229" y="824705"/>
                </a:lnTo>
                <a:lnTo>
                  <a:pt x="1379271" y="780864"/>
                </a:lnTo>
                <a:lnTo>
                  <a:pt x="1383496" y="736730"/>
                </a:lnTo>
                <a:lnTo>
                  <a:pt x="1384904" y="692451"/>
                </a:lnTo>
                <a:lnTo>
                  <a:pt x="1383496" y="648172"/>
                </a:lnTo>
                <a:lnTo>
                  <a:pt x="1379271" y="604039"/>
                </a:lnTo>
                <a:lnTo>
                  <a:pt x="1372229" y="560197"/>
                </a:lnTo>
                <a:lnTo>
                  <a:pt x="1362369" y="516793"/>
                </a:lnTo>
                <a:lnTo>
                  <a:pt x="1349694" y="473972"/>
                </a:lnTo>
                <a:lnTo>
                  <a:pt x="1334201" y="431881"/>
                </a:lnTo>
                <a:lnTo>
                  <a:pt x="1315891" y="390664"/>
                </a:lnTo>
                <a:lnTo>
                  <a:pt x="1294764" y="350469"/>
                </a:lnTo>
                <a:lnTo>
                  <a:pt x="1270821" y="311440"/>
                </a:lnTo>
                <a:lnTo>
                  <a:pt x="1244061" y="273724"/>
                </a:lnTo>
                <a:lnTo>
                  <a:pt x="1214483" y="237467"/>
                </a:lnTo>
                <a:lnTo>
                  <a:pt x="1182089" y="202814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39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4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B4A4078D-2124-1FCB-B7D6-121B3588F4AC}"/>
              </a:ext>
            </a:extLst>
          </p:cNvPr>
          <p:cNvSpPr txBox="1"/>
          <p:nvPr/>
        </p:nvSpPr>
        <p:spPr>
          <a:xfrm>
            <a:off x="3974382" y="7389117"/>
            <a:ext cx="1053465" cy="684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chemeClr val="tx1"/>
                </a:solidFill>
                <a:latin typeface="Arial MT"/>
                <a:cs typeface="Arial MT"/>
              </a:rPr>
              <a:t>ASPECT</a:t>
            </a:r>
            <a:endParaRPr sz="2050" dirty="0">
              <a:solidFill>
                <a:schemeClr val="tx1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(+1)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6BFD5D89-0EE8-4B60-FB7F-9A1BB0710D08}"/>
              </a:ext>
            </a:extLst>
          </p:cNvPr>
          <p:cNvGrpSpPr/>
          <p:nvPr/>
        </p:nvGrpSpPr>
        <p:grpSpPr>
          <a:xfrm>
            <a:off x="2801482" y="7363260"/>
            <a:ext cx="1027430" cy="107950"/>
            <a:chOff x="2801482" y="7363260"/>
            <a:chExt cx="1027430" cy="10795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7C73E616-BC33-7EEC-105C-C4FC63B00274}"/>
                </a:ext>
              </a:extLst>
            </p:cNvPr>
            <p:cNvSpPr/>
            <p:nvPr/>
          </p:nvSpPr>
          <p:spPr>
            <a:xfrm>
              <a:off x="2811960" y="7376481"/>
              <a:ext cx="929005" cy="83820"/>
            </a:xfrm>
            <a:custGeom>
              <a:avLst/>
              <a:gdLst/>
              <a:ahLst/>
              <a:cxnLst/>
              <a:rect l="l" t="t" r="r" b="b"/>
              <a:pathLst>
                <a:path w="929004" h="83820">
                  <a:moveTo>
                    <a:pt x="0" y="83733"/>
                  </a:moveTo>
                  <a:lnTo>
                    <a:pt x="52927" y="69059"/>
                  </a:lnTo>
                  <a:lnTo>
                    <a:pt x="105630" y="55796"/>
                  </a:lnTo>
                  <a:lnTo>
                    <a:pt x="158110" y="43947"/>
                  </a:lnTo>
                  <a:lnTo>
                    <a:pt x="210367" y="33509"/>
                  </a:lnTo>
                  <a:lnTo>
                    <a:pt x="262400" y="24485"/>
                  </a:lnTo>
                  <a:lnTo>
                    <a:pt x="314209" y="16873"/>
                  </a:lnTo>
                  <a:lnTo>
                    <a:pt x="365794" y="10673"/>
                  </a:lnTo>
                  <a:lnTo>
                    <a:pt x="417156" y="5886"/>
                  </a:lnTo>
                  <a:lnTo>
                    <a:pt x="468294" y="2511"/>
                  </a:lnTo>
                  <a:lnTo>
                    <a:pt x="519209" y="549"/>
                  </a:lnTo>
                  <a:lnTo>
                    <a:pt x="569900" y="0"/>
                  </a:lnTo>
                  <a:lnTo>
                    <a:pt x="620368" y="862"/>
                  </a:lnTo>
                  <a:lnTo>
                    <a:pt x="670611" y="3138"/>
                  </a:lnTo>
                  <a:lnTo>
                    <a:pt x="720631" y="6826"/>
                  </a:lnTo>
                  <a:lnTo>
                    <a:pt x="770428" y="11927"/>
                  </a:lnTo>
                  <a:lnTo>
                    <a:pt x="820001" y="18440"/>
                  </a:lnTo>
                  <a:lnTo>
                    <a:pt x="869350" y="26365"/>
                  </a:lnTo>
                  <a:lnTo>
                    <a:pt x="918476" y="35703"/>
                  </a:lnTo>
                  <a:lnTo>
                    <a:pt x="928683" y="3810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11E2BE56-C8A8-4DBA-B81D-F4779F862196}"/>
                </a:ext>
              </a:extLst>
            </p:cNvPr>
            <p:cNvSpPr/>
            <p:nvPr/>
          </p:nvSpPr>
          <p:spPr>
            <a:xfrm>
              <a:off x="3718956" y="7363260"/>
              <a:ext cx="109855" cy="98425"/>
            </a:xfrm>
            <a:custGeom>
              <a:avLst/>
              <a:gdLst/>
              <a:ahLst/>
              <a:cxnLst/>
              <a:rect l="l" t="t" r="r" b="b"/>
              <a:pathLst>
                <a:path w="109854" h="98425">
                  <a:moveTo>
                    <a:pt x="22987" y="0"/>
                  </a:moveTo>
                  <a:lnTo>
                    <a:pt x="0" y="97856"/>
                  </a:lnTo>
                  <a:lnTo>
                    <a:pt x="109350" y="71916"/>
                  </a:lnTo>
                  <a:lnTo>
                    <a:pt x="2298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5" name="object 45">
            <a:extLst>
              <a:ext uri="{FF2B5EF4-FFF2-40B4-BE49-F238E27FC236}">
                <a16:creationId xmlns:a16="http://schemas.microsoft.com/office/drawing/2014/main" id="{FC892FD6-E229-3364-20CA-C52B6001EA81}"/>
              </a:ext>
            </a:extLst>
          </p:cNvPr>
          <p:cNvGrpSpPr/>
          <p:nvPr/>
        </p:nvGrpSpPr>
        <p:grpSpPr>
          <a:xfrm>
            <a:off x="2807411" y="6224843"/>
            <a:ext cx="2027861" cy="2938993"/>
            <a:chOff x="2807411" y="6224843"/>
            <a:chExt cx="2027861" cy="2938993"/>
          </a:xfrm>
        </p:grpSpPr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70851ADF-855A-443F-5DC7-7DFFF6F37174}"/>
                </a:ext>
              </a:extLst>
            </p:cNvPr>
            <p:cNvSpPr/>
            <p:nvPr/>
          </p:nvSpPr>
          <p:spPr>
            <a:xfrm>
              <a:off x="4360292" y="9163836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79">
                  <a:moveTo>
                    <a:pt x="0" y="0"/>
                  </a:moveTo>
                  <a:lnTo>
                    <a:pt x="474959" y="0"/>
                  </a:lnTo>
                </a:path>
              </a:pathLst>
            </a:custGeom>
            <a:ln w="251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41101254-763B-803F-55E9-CCBFAFA9F0F0}"/>
                </a:ext>
              </a:extLst>
            </p:cNvPr>
            <p:cNvSpPr/>
            <p:nvPr/>
          </p:nvSpPr>
          <p:spPr>
            <a:xfrm>
              <a:off x="2807411" y="6224843"/>
              <a:ext cx="883285" cy="676910"/>
            </a:xfrm>
            <a:custGeom>
              <a:avLst/>
              <a:gdLst/>
              <a:ahLst/>
              <a:cxnLst/>
              <a:rect l="l" t="t" r="r" b="b"/>
              <a:pathLst>
                <a:path w="883285" h="676909">
                  <a:moveTo>
                    <a:pt x="582673" y="0"/>
                  </a:moveTo>
                  <a:lnTo>
                    <a:pt x="300165" y="0"/>
                  </a:lnTo>
                  <a:lnTo>
                    <a:pt x="300165" y="264541"/>
                  </a:lnTo>
                  <a:lnTo>
                    <a:pt x="0" y="264541"/>
                  </a:lnTo>
                  <a:lnTo>
                    <a:pt x="441419" y="676741"/>
                  </a:lnTo>
                  <a:lnTo>
                    <a:pt x="882838" y="264541"/>
                  </a:lnTo>
                  <a:lnTo>
                    <a:pt x="582673" y="264541"/>
                  </a:lnTo>
                  <a:lnTo>
                    <a:pt x="582673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838C00FF-E4AF-9232-55E9-616D22888B50}"/>
              </a:ext>
            </a:extLst>
          </p:cNvPr>
          <p:cNvSpPr txBox="1"/>
          <p:nvPr/>
        </p:nvSpPr>
        <p:spPr>
          <a:xfrm>
            <a:off x="15490032" y="3925561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solidFill>
                  <a:schemeClr val="bg1"/>
                </a:solidFill>
                <a:latin typeface="Arial MT"/>
                <a:cs typeface="Arial MT"/>
              </a:rPr>
              <a:t>+1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49" name="object 49">
            <a:extLst>
              <a:ext uri="{FF2B5EF4-FFF2-40B4-BE49-F238E27FC236}">
                <a16:creationId xmlns:a16="http://schemas.microsoft.com/office/drawing/2014/main" id="{7A606F8E-B00A-7647-BF87-6E045E4ACAAA}"/>
              </a:ext>
            </a:extLst>
          </p:cNvPr>
          <p:cNvGrpSpPr/>
          <p:nvPr/>
        </p:nvGrpSpPr>
        <p:grpSpPr>
          <a:xfrm>
            <a:off x="201153" y="2243476"/>
            <a:ext cx="14063344" cy="8280400"/>
            <a:chOff x="201153" y="2243476"/>
            <a:chExt cx="14063344" cy="8280400"/>
          </a:xfrm>
        </p:grpSpPr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53BFE841-3980-460C-70A3-9A52587A4DC0}"/>
                </a:ext>
              </a:extLst>
            </p:cNvPr>
            <p:cNvSpPr/>
            <p:nvPr/>
          </p:nvSpPr>
          <p:spPr>
            <a:xfrm>
              <a:off x="13698451" y="9436647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3"/>
                  </a:lnTo>
                  <a:lnTo>
                    <a:pt x="10317" y="144502"/>
                  </a:lnTo>
                  <a:lnTo>
                    <a:pt x="0" y="190838"/>
                  </a:lnTo>
                  <a:lnTo>
                    <a:pt x="0" y="238090"/>
                  </a:lnTo>
                  <a:lnTo>
                    <a:pt x="10317" y="284426"/>
                  </a:lnTo>
                  <a:lnTo>
                    <a:pt x="30952" y="328015"/>
                  </a:lnTo>
                  <a:lnTo>
                    <a:pt x="61904" y="367025"/>
                  </a:lnTo>
                  <a:lnTo>
                    <a:pt x="100912" y="397977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7"/>
                  </a:lnTo>
                  <a:lnTo>
                    <a:pt x="367026" y="367025"/>
                  </a:lnTo>
                  <a:lnTo>
                    <a:pt x="397978" y="328015"/>
                  </a:lnTo>
                  <a:lnTo>
                    <a:pt x="418613" y="284426"/>
                  </a:lnTo>
                  <a:lnTo>
                    <a:pt x="428931" y="238090"/>
                  </a:lnTo>
                  <a:lnTo>
                    <a:pt x="428931" y="190838"/>
                  </a:lnTo>
                  <a:lnTo>
                    <a:pt x="418613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60A500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DF884D9B-12D7-21F2-7FF5-89DCE20F3F81}"/>
                </a:ext>
              </a:extLst>
            </p:cNvPr>
            <p:cNvSpPr/>
            <p:nvPr/>
          </p:nvSpPr>
          <p:spPr>
            <a:xfrm>
              <a:off x="12565367" y="9945681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1"/>
                  </a:lnTo>
                  <a:lnTo>
                    <a:pt x="30309" y="116149"/>
                  </a:lnTo>
                  <a:lnTo>
                    <a:pt x="10103" y="148603"/>
                  </a:lnTo>
                  <a:lnTo>
                    <a:pt x="0" y="182253"/>
                  </a:lnTo>
                  <a:lnTo>
                    <a:pt x="0" y="216302"/>
                  </a:lnTo>
                  <a:lnTo>
                    <a:pt x="30309" y="282405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5"/>
                  </a:lnTo>
                  <a:lnTo>
                    <a:pt x="685873" y="249952"/>
                  </a:lnTo>
                  <a:lnTo>
                    <a:pt x="695976" y="216302"/>
                  </a:lnTo>
                  <a:lnTo>
                    <a:pt x="695976" y="182253"/>
                  </a:lnTo>
                  <a:lnTo>
                    <a:pt x="665666" y="116149"/>
                  </a:lnTo>
                  <a:lnTo>
                    <a:pt x="635357" y="85691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F180D2B5-2AC6-DE97-D79A-43C09EAB5931}"/>
                </a:ext>
              </a:extLst>
            </p:cNvPr>
            <p:cNvSpPr/>
            <p:nvPr/>
          </p:nvSpPr>
          <p:spPr>
            <a:xfrm>
              <a:off x="13074366" y="9646847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96BC83C6-FCED-AD6D-B1BA-8ED13E9C31DD}"/>
                </a:ext>
              </a:extLst>
            </p:cNvPr>
            <p:cNvSpPr/>
            <p:nvPr/>
          </p:nvSpPr>
          <p:spPr>
            <a:xfrm>
              <a:off x="13590948" y="9598737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25C3FB87-EC15-0DCD-1F90-23B49D02E5A0}"/>
                </a:ext>
              </a:extLst>
            </p:cNvPr>
            <p:cNvSpPr/>
            <p:nvPr/>
          </p:nvSpPr>
          <p:spPr>
            <a:xfrm>
              <a:off x="12518714" y="9368321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03BAFCAA-8063-2DC0-574E-5878548ED6B0}"/>
                </a:ext>
              </a:extLst>
            </p:cNvPr>
            <p:cNvSpPr/>
            <p:nvPr/>
          </p:nvSpPr>
          <p:spPr>
            <a:xfrm>
              <a:off x="211630" y="2253953"/>
              <a:ext cx="2954020" cy="4815840"/>
            </a:xfrm>
            <a:custGeom>
              <a:avLst/>
              <a:gdLst/>
              <a:ahLst/>
              <a:cxnLst/>
              <a:rect l="l" t="t" r="r" b="b"/>
              <a:pathLst>
                <a:path w="2954020" h="4815840">
                  <a:moveTo>
                    <a:pt x="2953675" y="394820"/>
                  </a:moveTo>
                  <a:lnTo>
                    <a:pt x="2901928" y="376941"/>
                  </a:lnTo>
                  <a:lnTo>
                    <a:pt x="2850638" y="359476"/>
                  </a:lnTo>
                  <a:lnTo>
                    <a:pt x="2799805" y="342425"/>
                  </a:lnTo>
                  <a:lnTo>
                    <a:pt x="2749430" y="325789"/>
                  </a:lnTo>
                  <a:lnTo>
                    <a:pt x="2699512" y="309567"/>
                  </a:lnTo>
                  <a:lnTo>
                    <a:pt x="2650051" y="293759"/>
                  </a:lnTo>
                  <a:lnTo>
                    <a:pt x="2601048" y="278366"/>
                  </a:lnTo>
                  <a:lnTo>
                    <a:pt x="2552501" y="263386"/>
                  </a:lnTo>
                  <a:lnTo>
                    <a:pt x="2504413" y="248821"/>
                  </a:lnTo>
                  <a:lnTo>
                    <a:pt x="2456781" y="234670"/>
                  </a:lnTo>
                  <a:lnTo>
                    <a:pt x="2409607" y="220934"/>
                  </a:lnTo>
                  <a:lnTo>
                    <a:pt x="2362890" y="207611"/>
                  </a:lnTo>
                  <a:lnTo>
                    <a:pt x="2316630" y="194703"/>
                  </a:lnTo>
                  <a:lnTo>
                    <a:pt x="2270828" y="182209"/>
                  </a:lnTo>
                  <a:lnTo>
                    <a:pt x="2225483" y="170129"/>
                  </a:lnTo>
                  <a:lnTo>
                    <a:pt x="2180595" y="158463"/>
                  </a:lnTo>
                  <a:lnTo>
                    <a:pt x="2136165" y="147212"/>
                  </a:lnTo>
                  <a:lnTo>
                    <a:pt x="2092192" y="136375"/>
                  </a:lnTo>
                  <a:lnTo>
                    <a:pt x="2048676" y="125952"/>
                  </a:lnTo>
                  <a:lnTo>
                    <a:pt x="2005618" y="115943"/>
                  </a:lnTo>
                  <a:lnTo>
                    <a:pt x="1963017" y="106349"/>
                  </a:lnTo>
                  <a:lnTo>
                    <a:pt x="1920873" y="97168"/>
                  </a:lnTo>
                  <a:lnTo>
                    <a:pt x="1879186" y="88402"/>
                  </a:lnTo>
                  <a:lnTo>
                    <a:pt x="1837957" y="80050"/>
                  </a:lnTo>
                  <a:lnTo>
                    <a:pt x="1797185" y="72113"/>
                  </a:lnTo>
                  <a:lnTo>
                    <a:pt x="1756870" y="64589"/>
                  </a:lnTo>
                  <a:lnTo>
                    <a:pt x="1717013" y="57480"/>
                  </a:lnTo>
                  <a:lnTo>
                    <a:pt x="1677613" y="50785"/>
                  </a:lnTo>
                  <a:lnTo>
                    <a:pt x="1638670" y="44504"/>
                  </a:lnTo>
                  <a:lnTo>
                    <a:pt x="1600185" y="38638"/>
                  </a:lnTo>
                  <a:lnTo>
                    <a:pt x="1562157" y="33186"/>
                  </a:lnTo>
                  <a:lnTo>
                    <a:pt x="1487473" y="23524"/>
                  </a:lnTo>
                  <a:lnTo>
                    <a:pt x="1414618" y="15518"/>
                  </a:lnTo>
                  <a:lnTo>
                    <a:pt x="1343592" y="9170"/>
                  </a:lnTo>
                  <a:lnTo>
                    <a:pt x="1274395" y="4479"/>
                  </a:lnTo>
                  <a:lnTo>
                    <a:pt x="1207028" y="1445"/>
                  </a:lnTo>
                  <a:lnTo>
                    <a:pt x="1141490" y="67"/>
                  </a:lnTo>
                  <a:lnTo>
                    <a:pt x="1109407" y="0"/>
                  </a:lnTo>
                  <a:lnTo>
                    <a:pt x="1077781" y="346"/>
                  </a:lnTo>
                  <a:lnTo>
                    <a:pt x="1015902" y="2282"/>
                  </a:lnTo>
                  <a:lnTo>
                    <a:pt x="955851" y="5876"/>
                  </a:lnTo>
                  <a:lnTo>
                    <a:pt x="897630" y="11125"/>
                  </a:lnTo>
                  <a:lnTo>
                    <a:pt x="841238" y="18032"/>
                  </a:lnTo>
                  <a:lnTo>
                    <a:pt x="786675" y="26596"/>
                  </a:lnTo>
                  <a:lnTo>
                    <a:pt x="733942" y="36817"/>
                  </a:lnTo>
                  <a:lnTo>
                    <a:pt x="683038" y="48694"/>
                  </a:lnTo>
                  <a:lnTo>
                    <a:pt x="633963" y="62228"/>
                  </a:lnTo>
                  <a:lnTo>
                    <a:pt x="586717" y="77420"/>
                  </a:lnTo>
                  <a:lnTo>
                    <a:pt x="541300" y="94268"/>
                  </a:lnTo>
                  <a:lnTo>
                    <a:pt x="497713" y="112773"/>
                  </a:lnTo>
                  <a:lnTo>
                    <a:pt x="455955" y="132935"/>
                  </a:lnTo>
                  <a:lnTo>
                    <a:pt x="416026" y="154753"/>
                  </a:lnTo>
                  <a:lnTo>
                    <a:pt x="377926" y="178229"/>
                  </a:lnTo>
                  <a:lnTo>
                    <a:pt x="341656" y="203362"/>
                  </a:lnTo>
                  <a:lnTo>
                    <a:pt x="307215" y="230151"/>
                  </a:lnTo>
                  <a:lnTo>
                    <a:pt x="274603" y="258597"/>
                  </a:lnTo>
                  <a:lnTo>
                    <a:pt x="243820" y="288700"/>
                  </a:lnTo>
                  <a:lnTo>
                    <a:pt x="214866" y="320461"/>
                  </a:lnTo>
                  <a:lnTo>
                    <a:pt x="187742" y="353877"/>
                  </a:lnTo>
                  <a:lnTo>
                    <a:pt x="162447" y="388951"/>
                  </a:lnTo>
                  <a:lnTo>
                    <a:pt x="138981" y="425682"/>
                  </a:lnTo>
                  <a:lnTo>
                    <a:pt x="117345" y="464069"/>
                  </a:lnTo>
                  <a:lnTo>
                    <a:pt x="97537" y="504114"/>
                  </a:lnTo>
                  <a:lnTo>
                    <a:pt x="79559" y="545815"/>
                  </a:lnTo>
                  <a:lnTo>
                    <a:pt x="63410" y="589173"/>
                  </a:lnTo>
                  <a:lnTo>
                    <a:pt x="49090" y="634189"/>
                  </a:lnTo>
                  <a:lnTo>
                    <a:pt x="36600" y="680861"/>
                  </a:lnTo>
                  <a:lnTo>
                    <a:pt x="25939" y="729189"/>
                  </a:lnTo>
                  <a:lnTo>
                    <a:pt x="17107" y="779175"/>
                  </a:lnTo>
                  <a:lnTo>
                    <a:pt x="10104" y="830818"/>
                  </a:lnTo>
                  <a:lnTo>
                    <a:pt x="4930" y="884117"/>
                  </a:lnTo>
                  <a:lnTo>
                    <a:pt x="1586" y="939074"/>
                  </a:lnTo>
                  <a:lnTo>
                    <a:pt x="71" y="995687"/>
                  </a:lnTo>
                  <a:lnTo>
                    <a:pt x="0" y="1024615"/>
                  </a:lnTo>
                  <a:lnTo>
                    <a:pt x="385" y="1053957"/>
                  </a:lnTo>
                  <a:lnTo>
                    <a:pt x="2529" y="1113884"/>
                  </a:lnTo>
                  <a:lnTo>
                    <a:pt x="6501" y="1175468"/>
                  </a:lnTo>
                  <a:lnTo>
                    <a:pt x="12303" y="1238709"/>
                  </a:lnTo>
                  <a:lnTo>
                    <a:pt x="19934" y="1303606"/>
                  </a:lnTo>
                  <a:lnTo>
                    <a:pt x="29394" y="1370161"/>
                  </a:lnTo>
                  <a:lnTo>
                    <a:pt x="40684" y="1438372"/>
                  </a:lnTo>
                  <a:lnTo>
                    <a:pt x="53803" y="1508240"/>
                  </a:lnTo>
                  <a:lnTo>
                    <a:pt x="68751" y="1579766"/>
                  </a:lnTo>
                  <a:lnTo>
                    <a:pt x="85528" y="1652948"/>
                  </a:lnTo>
                  <a:lnTo>
                    <a:pt x="94602" y="1690160"/>
                  </a:lnTo>
                  <a:lnTo>
                    <a:pt x="104134" y="1727787"/>
                  </a:lnTo>
                  <a:lnTo>
                    <a:pt x="114123" y="1765827"/>
                  </a:lnTo>
                  <a:lnTo>
                    <a:pt x="124570" y="1804282"/>
                  </a:lnTo>
                  <a:lnTo>
                    <a:pt x="135474" y="1843152"/>
                  </a:lnTo>
                  <a:lnTo>
                    <a:pt x="146835" y="1882435"/>
                  </a:lnTo>
                  <a:lnTo>
                    <a:pt x="158653" y="1922133"/>
                  </a:lnTo>
                  <a:lnTo>
                    <a:pt x="170929" y="1962245"/>
                  </a:lnTo>
                  <a:lnTo>
                    <a:pt x="183662" y="2002771"/>
                  </a:lnTo>
                  <a:lnTo>
                    <a:pt x="196852" y="2043711"/>
                  </a:lnTo>
                  <a:lnTo>
                    <a:pt x="210500" y="2085066"/>
                  </a:lnTo>
                  <a:lnTo>
                    <a:pt x="224605" y="2126834"/>
                  </a:lnTo>
                  <a:lnTo>
                    <a:pt x="239167" y="2169017"/>
                  </a:lnTo>
                  <a:lnTo>
                    <a:pt x="254187" y="2211615"/>
                  </a:lnTo>
                  <a:lnTo>
                    <a:pt x="269664" y="2254626"/>
                  </a:lnTo>
                  <a:lnTo>
                    <a:pt x="285598" y="2298052"/>
                  </a:lnTo>
                  <a:lnTo>
                    <a:pt x="301989" y="2341892"/>
                  </a:lnTo>
                  <a:lnTo>
                    <a:pt x="318838" y="2386146"/>
                  </a:lnTo>
                  <a:lnTo>
                    <a:pt x="336144" y="2430814"/>
                  </a:lnTo>
                  <a:lnTo>
                    <a:pt x="353907" y="2475897"/>
                  </a:lnTo>
                  <a:lnTo>
                    <a:pt x="372128" y="2521393"/>
                  </a:lnTo>
                  <a:lnTo>
                    <a:pt x="390806" y="2567304"/>
                  </a:lnTo>
                  <a:lnTo>
                    <a:pt x="409942" y="2613629"/>
                  </a:lnTo>
                  <a:lnTo>
                    <a:pt x="429534" y="2660369"/>
                  </a:lnTo>
                  <a:lnTo>
                    <a:pt x="449584" y="2707522"/>
                  </a:lnTo>
                  <a:lnTo>
                    <a:pt x="470091" y="2755090"/>
                  </a:lnTo>
                  <a:lnTo>
                    <a:pt x="491056" y="2803072"/>
                  </a:lnTo>
                  <a:lnTo>
                    <a:pt x="512478" y="2851469"/>
                  </a:lnTo>
                  <a:lnTo>
                    <a:pt x="534357" y="2900279"/>
                  </a:lnTo>
                  <a:lnTo>
                    <a:pt x="556693" y="2949504"/>
                  </a:lnTo>
                  <a:lnTo>
                    <a:pt x="579487" y="2999143"/>
                  </a:lnTo>
                  <a:lnTo>
                    <a:pt x="602738" y="3049196"/>
                  </a:lnTo>
                  <a:lnTo>
                    <a:pt x="626447" y="3099663"/>
                  </a:lnTo>
                  <a:lnTo>
                    <a:pt x="650612" y="3150545"/>
                  </a:lnTo>
                  <a:lnTo>
                    <a:pt x="675235" y="3201841"/>
                  </a:lnTo>
                  <a:lnTo>
                    <a:pt x="700316" y="3253551"/>
                  </a:lnTo>
                  <a:lnTo>
                    <a:pt x="725853" y="3305675"/>
                  </a:lnTo>
                  <a:lnTo>
                    <a:pt x="751848" y="3358214"/>
                  </a:lnTo>
                  <a:lnTo>
                    <a:pt x="778300" y="3411166"/>
                  </a:lnTo>
                  <a:lnTo>
                    <a:pt x="805210" y="3464533"/>
                  </a:lnTo>
                  <a:lnTo>
                    <a:pt x="832577" y="3518315"/>
                  </a:lnTo>
                  <a:lnTo>
                    <a:pt x="860401" y="3572510"/>
                  </a:lnTo>
                  <a:lnTo>
                    <a:pt x="888682" y="3627120"/>
                  </a:lnTo>
                  <a:lnTo>
                    <a:pt x="917421" y="3682143"/>
                  </a:lnTo>
                  <a:lnTo>
                    <a:pt x="946617" y="3737581"/>
                  </a:lnTo>
                  <a:lnTo>
                    <a:pt x="976271" y="3793434"/>
                  </a:lnTo>
                  <a:lnTo>
                    <a:pt x="1006381" y="3849700"/>
                  </a:lnTo>
                  <a:lnTo>
                    <a:pt x="1036949" y="3906381"/>
                  </a:lnTo>
                  <a:lnTo>
                    <a:pt x="1067975" y="3963476"/>
                  </a:lnTo>
                  <a:lnTo>
                    <a:pt x="1099457" y="4020985"/>
                  </a:lnTo>
                  <a:lnTo>
                    <a:pt x="1131397" y="4078908"/>
                  </a:lnTo>
                  <a:lnTo>
                    <a:pt x="1163794" y="4137246"/>
                  </a:lnTo>
                  <a:lnTo>
                    <a:pt x="1196649" y="4195998"/>
                  </a:lnTo>
                  <a:lnTo>
                    <a:pt x="1229961" y="4255164"/>
                  </a:lnTo>
                  <a:lnTo>
                    <a:pt x="1263730" y="4314744"/>
                  </a:lnTo>
                  <a:lnTo>
                    <a:pt x="1297956" y="4374738"/>
                  </a:lnTo>
                  <a:lnTo>
                    <a:pt x="1332640" y="4435147"/>
                  </a:lnTo>
                  <a:lnTo>
                    <a:pt x="1367781" y="4495970"/>
                  </a:lnTo>
                  <a:lnTo>
                    <a:pt x="1403380" y="4557207"/>
                  </a:lnTo>
                  <a:lnTo>
                    <a:pt x="1439435" y="4618858"/>
                  </a:lnTo>
                  <a:lnTo>
                    <a:pt x="1475948" y="4680924"/>
                  </a:lnTo>
                  <a:lnTo>
                    <a:pt x="1512919" y="4743404"/>
                  </a:lnTo>
                  <a:lnTo>
                    <a:pt x="1550346" y="4806298"/>
                  </a:lnTo>
                  <a:lnTo>
                    <a:pt x="1555817" y="481543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608D84D5-79B2-1275-9227-1BE8A813136A}"/>
                </a:ext>
              </a:extLst>
            </p:cNvPr>
            <p:cNvSpPr/>
            <p:nvPr/>
          </p:nvSpPr>
          <p:spPr>
            <a:xfrm>
              <a:off x="1718950" y="7034574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6232" y="0"/>
                  </a:moveTo>
                  <a:lnTo>
                    <a:pt x="0" y="51656"/>
                  </a:lnTo>
                  <a:lnTo>
                    <a:pt x="94771" y="112061"/>
                  </a:lnTo>
                  <a:lnTo>
                    <a:pt x="8623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C9337180-7BA0-96ED-E0C1-3B12BEDA3DA2}"/>
                </a:ext>
              </a:extLst>
            </p:cNvPr>
            <p:cNvSpPr/>
            <p:nvPr/>
          </p:nvSpPr>
          <p:spPr>
            <a:xfrm>
              <a:off x="5011280" y="3034785"/>
              <a:ext cx="1299210" cy="4147185"/>
            </a:xfrm>
            <a:custGeom>
              <a:avLst/>
              <a:gdLst/>
              <a:ahLst/>
              <a:cxnLst/>
              <a:rect l="l" t="t" r="r" b="b"/>
              <a:pathLst>
                <a:path w="1299210" h="4147184">
                  <a:moveTo>
                    <a:pt x="440797" y="0"/>
                  </a:moveTo>
                  <a:lnTo>
                    <a:pt x="476803" y="31314"/>
                  </a:lnTo>
                  <a:lnTo>
                    <a:pt x="512037" y="62785"/>
                  </a:lnTo>
                  <a:lnTo>
                    <a:pt x="546500" y="94412"/>
                  </a:lnTo>
                  <a:lnTo>
                    <a:pt x="580190" y="126195"/>
                  </a:lnTo>
                  <a:lnTo>
                    <a:pt x="613109" y="158133"/>
                  </a:lnTo>
                  <a:lnTo>
                    <a:pt x="645256" y="190228"/>
                  </a:lnTo>
                  <a:lnTo>
                    <a:pt x="676631" y="222478"/>
                  </a:lnTo>
                  <a:lnTo>
                    <a:pt x="707234" y="254884"/>
                  </a:lnTo>
                  <a:lnTo>
                    <a:pt x="737065" y="287446"/>
                  </a:lnTo>
                  <a:lnTo>
                    <a:pt x="766125" y="320164"/>
                  </a:lnTo>
                  <a:lnTo>
                    <a:pt x="794413" y="353038"/>
                  </a:lnTo>
                  <a:lnTo>
                    <a:pt x="821928" y="386068"/>
                  </a:lnTo>
                  <a:lnTo>
                    <a:pt x="848672" y="419254"/>
                  </a:lnTo>
                  <a:lnTo>
                    <a:pt x="874645" y="452595"/>
                  </a:lnTo>
                  <a:lnTo>
                    <a:pt x="899845" y="486093"/>
                  </a:lnTo>
                  <a:lnTo>
                    <a:pt x="924274" y="519746"/>
                  </a:lnTo>
                  <a:lnTo>
                    <a:pt x="947930" y="553555"/>
                  </a:lnTo>
                  <a:lnTo>
                    <a:pt x="970815" y="587520"/>
                  </a:lnTo>
                  <a:lnTo>
                    <a:pt x="992928" y="621641"/>
                  </a:lnTo>
                  <a:lnTo>
                    <a:pt x="1014269" y="655918"/>
                  </a:lnTo>
                  <a:lnTo>
                    <a:pt x="1034838" y="690351"/>
                  </a:lnTo>
                  <a:lnTo>
                    <a:pt x="1054636" y="724940"/>
                  </a:lnTo>
                  <a:lnTo>
                    <a:pt x="1073662" y="759684"/>
                  </a:lnTo>
                  <a:lnTo>
                    <a:pt x="1091915" y="794585"/>
                  </a:lnTo>
                  <a:lnTo>
                    <a:pt x="1109397" y="829641"/>
                  </a:lnTo>
                  <a:lnTo>
                    <a:pt x="1126108" y="864853"/>
                  </a:lnTo>
                  <a:lnTo>
                    <a:pt x="1142046" y="900221"/>
                  </a:lnTo>
                  <a:lnTo>
                    <a:pt x="1157212" y="935745"/>
                  </a:lnTo>
                  <a:lnTo>
                    <a:pt x="1171607" y="971425"/>
                  </a:lnTo>
                  <a:lnTo>
                    <a:pt x="1185230" y="1007261"/>
                  </a:lnTo>
                  <a:lnTo>
                    <a:pt x="1198081" y="1043253"/>
                  </a:lnTo>
                  <a:lnTo>
                    <a:pt x="1210160" y="1079400"/>
                  </a:lnTo>
                  <a:lnTo>
                    <a:pt x="1232003" y="1152163"/>
                  </a:lnTo>
                  <a:lnTo>
                    <a:pt x="1250758" y="1225549"/>
                  </a:lnTo>
                  <a:lnTo>
                    <a:pt x="1266426" y="1299559"/>
                  </a:lnTo>
                  <a:lnTo>
                    <a:pt x="1279007" y="1374193"/>
                  </a:lnTo>
                  <a:lnTo>
                    <a:pt x="1288500" y="1449450"/>
                  </a:lnTo>
                  <a:lnTo>
                    <a:pt x="1294906" y="1525330"/>
                  </a:lnTo>
                  <a:lnTo>
                    <a:pt x="1296952" y="1563505"/>
                  </a:lnTo>
                  <a:lnTo>
                    <a:pt x="1298225" y="1601835"/>
                  </a:lnTo>
                  <a:lnTo>
                    <a:pt x="1298727" y="1640321"/>
                  </a:lnTo>
                  <a:lnTo>
                    <a:pt x="1298457" y="1678962"/>
                  </a:lnTo>
                  <a:lnTo>
                    <a:pt x="1297414" y="1717760"/>
                  </a:lnTo>
                  <a:lnTo>
                    <a:pt x="1295601" y="1756714"/>
                  </a:lnTo>
                  <a:lnTo>
                    <a:pt x="1293015" y="1795823"/>
                  </a:lnTo>
                  <a:lnTo>
                    <a:pt x="1289657" y="1835088"/>
                  </a:lnTo>
                  <a:lnTo>
                    <a:pt x="1285528" y="1874510"/>
                  </a:lnTo>
                  <a:lnTo>
                    <a:pt x="1280627" y="1914087"/>
                  </a:lnTo>
                  <a:lnTo>
                    <a:pt x="1274954" y="1953820"/>
                  </a:lnTo>
                  <a:lnTo>
                    <a:pt x="1268509" y="1993709"/>
                  </a:lnTo>
                  <a:lnTo>
                    <a:pt x="1261292" y="2033754"/>
                  </a:lnTo>
                  <a:lnTo>
                    <a:pt x="1253303" y="2073954"/>
                  </a:lnTo>
                  <a:lnTo>
                    <a:pt x="1244543" y="2114311"/>
                  </a:lnTo>
                  <a:lnTo>
                    <a:pt x="1235011" y="2154823"/>
                  </a:lnTo>
                  <a:lnTo>
                    <a:pt x="1224707" y="2195492"/>
                  </a:lnTo>
                  <a:lnTo>
                    <a:pt x="1213631" y="2236316"/>
                  </a:lnTo>
                  <a:lnTo>
                    <a:pt x="1201783" y="2277296"/>
                  </a:lnTo>
                  <a:lnTo>
                    <a:pt x="1189163" y="2318432"/>
                  </a:lnTo>
                  <a:lnTo>
                    <a:pt x="1175772" y="2359724"/>
                  </a:lnTo>
                  <a:lnTo>
                    <a:pt x="1161609" y="2401172"/>
                  </a:lnTo>
                  <a:lnTo>
                    <a:pt x="1146674" y="2442776"/>
                  </a:lnTo>
                  <a:lnTo>
                    <a:pt x="1130967" y="2484535"/>
                  </a:lnTo>
                  <a:lnTo>
                    <a:pt x="1114488" y="2526451"/>
                  </a:lnTo>
                  <a:lnTo>
                    <a:pt x="1097237" y="2568522"/>
                  </a:lnTo>
                  <a:lnTo>
                    <a:pt x="1079215" y="2610749"/>
                  </a:lnTo>
                  <a:lnTo>
                    <a:pt x="1060421" y="2653132"/>
                  </a:lnTo>
                  <a:lnTo>
                    <a:pt x="1040854" y="2695671"/>
                  </a:lnTo>
                  <a:lnTo>
                    <a:pt x="1020517" y="2738366"/>
                  </a:lnTo>
                  <a:lnTo>
                    <a:pt x="999407" y="2781217"/>
                  </a:lnTo>
                  <a:lnTo>
                    <a:pt x="977525" y="2824224"/>
                  </a:lnTo>
                  <a:lnTo>
                    <a:pt x="954872" y="2867386"/>
                  </a:lnTo>
                  <a:lnTo>
                    <a:pt x="931446" y="2910705"/>
                  </a:lnTo>
                  <a:lnTo>
                    <a:pt x="907249" y="2954179"/>
                  </a:lnTo>
                  <a:lnTo>
                    <a:pt x="882280" y="2997810"/>
                  </a:lnTo>
                  <a:lnTo>
                    <a:pt x="856540" y="3041596"/>
                  </a:lnTo>
                  <a:lnTo>
                    <a:pt x="830027" y="3085538"/>
                  </a:lnTo>
                  <a:lnTo>
                    <a:pt x="802743" y="3129636"/>
                  </a:lnTo>
                  <a:lnTo>
                    <a:pt x="774686" y="3173890"/>
                  </a:lnTo>
                  <a:lnTo>
                    <a:pt x="745858" y="3218299"/>
                  </a:lnTo>
                  <a:lnTo>
                    <a:pt x="716258" y="3262865"/>
                  </a:lnTo>
                  <a:lnTo>
                    <a:pt x="685886" y="3307586"/>
                  </a:lnTo>
                  <a:lnTo>
                    <a:pt x="654743" y="3352464"/>
                  </a:lnTo>
                  <a:lnTo>
                    <a:pt x="622827" y="3397497"/>
                  </a:lnTo>
                  <a:lnTo>
                    <a:pt x="590140" y="3442686"/>
                  </a:lnTo>
                  <a:lnTo>
                    <a:pt x="556681" y="3488031"/>
                  </a:lnTo>
                  <a:lnTo>
                    <a:pt x="522450" y="3533532"/>
                  </a:lnTo>
                  <a:lnTo>
                    <a:pt x="487447" y="3579189"/>
                  </a:lnTo>
                  <a:lnTo>
                    <a:pt x="451672" y="3625002"/>
                  </a:lnTo>
                  <a:lnTo>
                    <a:pt x="415126" y="3670970"/>
                  </a:lnTo>
                  <a:lnTo>
                    <a:pt x="377808" y="3717095"/>
                  </a:lnTo>
                  <a:lnTo>
                    <a:pt x="339718" y="3763375"/>
                  </a:lnTo>
                  <a:lnTo>
                    <a:pt x="300856" y="3809812"/>
                  </a:lnTo>
                  <a:lnTo>
                    <a:pt x="261222" y="3856404"/>
                  </a:lnTo>
                  <a:lnTo>
                    <a:pt x="220816" y="3903152"/>
                  </a:lnTo>
                  <a:lnTo>
                    <a:pt x="179639" y="3950056"/>
                  </a:lnTo>
                  <a:lnTo>
                    <a:pt x="137689" y="3997116"/>
                  </a:lnTo>
                  <a:lnTo>
                    <a:pt x="94968" y="4044331"/>
                  </a:lnTo>
                  <a:lnTo>
                    <a:pt x="51475" y="4091703"/>
                  </a:lnTo>
                  <a:lnTo>
                    <a:pt x="7210" y="4139231"/>
                  </a:lnTo>
                  <a:lnTo>
                    <a:pt x="0" y="4146838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6BA26BB0-DA2E-5AF0-76AE-006F6D729A9B}"/>
                </a:ext>
              </a:extLst>
            </p:cNvPr>
            <p:cNvSpPr/>
            <p:nvPr/>
          </p:nvSpPr>
          <p:spPr>
            <a:xfrm>
              <a:off x="4949329" y="7139446"/>
              <a:ext cx="106045" cy="107950"/>
            </a:xfrm>
            <a:custGeom>
              <a:avLst/>
              <a:gdLst/>
              <a:ahLst/>
              <a:cxnLst/>
              <a:rect l="l" t="t" r="r" b="b"/>
              <a:pathLst>
                <a:path w="106045" h="107950">
                  <a:moveTo>
                    <a:pt x="32678" y="0"/>
                  </a:moveTo>
                  <a:lnTo>
                    <a:pt x="0" y="107528"/>
                  </a:lnTo>
                  <a:lnTo>
                    <a:pt x="105630" y="69154"/>
                  </a:lnTo>
                  <a:lnTo>
                    <a:pt x="32678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9AB9C6A2-DC64-090D-6551-BC984FD95B63}"/>
                </a:ext>
              </a:extLst>
            </p:cNvPr>
            <p:cNvSpPr/>
            <p:nvPr/>
          </p:nvSpPr>
          <p:spPr>
            <a:xfrm>
              <a:off x="4471853" y="4679774"/>
              <a:ext cx="4260215" cy="4716780"/>
            </a:xfrm>
            <a:custGeom>
              <a:avLst/>
              <a:gdLst/>
              <a:ahLst/>
              <a:cxnLst/>
              <a:rect l="l" t="t" r="r" b="b"/>
              <a:pathLst>
                <a:path w="4260215" h="4716780">
                  <a:moveTo>
                    <a:pt x="0" y="4582758"/>
                  </a:moveTo>
                  <a:lnTo>
                    <a:pt x="52135" y="4593189"/>
                  </a:lnTo>
                  <a:lnTo>
                    <a:pt x="103950" y="4603196"/>
                  </a:lnTo>
                  <a:lnTo>
                    <a:pt x="155444" y="4612779"/>
                  </a:lnTo>
                  <a:lnTo>
                    <a:pt x="206617" y="4621937"/>
                  </a:lnTo>
                  <a:lnTo>
                    <a:pt x="257469" y="4630671"/>
                  </a:lnTo>
                  <a:lnTo>
                    <a:pt x="308000" y="4638980"/>
                  </a:lnTo>
                  <a:lnTo>
                    <a:pt x="358210" y="4646865"/>
                  </a:lnTo>
                  <a:lnTo>
                    <a:pt x="408099" y="4654326"/>
                  </a:lnTo>
                  <a:lnTo>
                    <a:pt x="457667" y="4661362"/>
                  </a:lnTo>
                  <a:lnTo>
                    <a:pt x="506913" y="4667974"/>
                  </a:lnTo>
                  <a:lnTo>
                    <a:pt x="555839" y="4674162"/>
                  </a:lnTo>
                  <a:lnTo>
                    <a:pt x="604444" y="4679925"/>
                  </a:lnTo>
                  <a:lnTo>
                    <a:pt x="652728" y="4685264"/>
                  </a:lnTo>
                  <a:lnTo>
                    <a:pt x="700691" y="4690179"/>
                  </a:lnTo>
                  <a:lnTo>
                    <a:pt x="748333" y="4694669"/>
                  </a:lnTo>
                  <a:lnTo>
                    <a:pt x="795654" y="4698734"/>
                  </a:lnTo>
                  <a:lnTo>
                    <a:pt x="842654" y="4702376"/>
                  </a:lnTo>
                  <a:lnTo>
                    <a:pt x="889333" y="4705593"/>
                  </a:lnTo>
                  <a:lnTo>
                    <a:pt x="935691" y="4708385"/>
                  </a:lnTo>
                  <a:lnTo>
                    <a:pt x="981728" y="4710754"/>
                  </a:lnTo>
                  <a:lnTo>
                    <a:pt x="1027444" y="4712697"/>
                  </a:lnTo>
                  <a:lnTo>
                    <a:pt x="1072839" y="4714217"/>
                  </a:lnTo>
                  <a:lnTo>
                    <a:pt x="1117913" y="4715312"/>
                  </a:lnTo>
                  <a:lnTo>
                    <a:pt x="1162666" y="4715983"/>
                  </a:lnTo>
                  <a:lnTo>
                    <a:pt x="1207098" y="4716229"/>
                  </a:lnTo>
                  <a:lnTo>
                    <a:pt x="1251209" y="4716051"/>
                  </a:lnTo>
                  <a:lnTo>
                    <a:pt x="1294999" y="4715448"/>
                  </a:lnTo>
                  <a:lnTo>
                    <a:pt x="1338468" y="4714421"/>
                  </a:lnTo>
                  <a:lnTo>
                    <a:pt x="1381616" y="4712970"/>
                  </a:lnTo>
                  <a:lnTo>
                    <a:pt x="1424443" y="4711095"/>
                  </a:lnTo>
                  <a:lnTo>
                    <a:pt x="1466949" y="4708795"/>
                  </a:lnTo>
                  <a:lnTo>
                    <a:pt x="1509135" y="4706070"/>
                  </a:lnTo>
                  <a:lnTo>
                    <a:pt x="1550999" y="4702922"/>
                  </a:lnTo>
                  <a:lnTo>
                    <a:pt x="1592542" y="4699349"/>
                  </a:lnTo>
                  <a:lnTo>
                    <a:pt x="1633764" y="4695351"/>
                  </a:lnTo>
                  <a:lnTo>
                    <a:pt x="1674665" y="4690929"/>
                  </a:lnTo>
                  <a:lnTo>
                    <a:pt x="1715245" y="4686083"/>
                  </a:lnTo>
                  <a:lnTo>
                    <a:pt x="1755504" y="4680812"/>
                  </a:lnTo>
                  <a:lnTo>
                    <a:pt x="1795442" y="4675117"/>
                  </a:lnTo>
                  <a:lnTo>
                    <a:pt x="1835059" y="4668998"/>
                  </a:lnTo>
                  <a:lnTo>
                    <a:pt x="1874355" y="4662454"/>
                  </a:lnTo>
                  <a:lnTo>
                    <a:pt x="1913331" y="4655486"/>
                  </a:lnTo>
                  <a:lnTo>
                    <a:pt x="1951985" y="4648094"/>
                  </a:lnTo>
                  <a:lnTo>
                    <a:pt x="1990318" y="4640277"/>
                  </a:lnTo>
                  <a:lnTo>
                    <a:pt x="2028330" y="4632036"/>
                  </a:lnTo>
                  <a:lnTo>
                    <a:pt x="2066021" y="4623370"/>
                  </a:lnTo>
                  <a:lnTo>
                    <a:pt x="2103391" y="4614280"/>
                  </a:lnTo>
                  <a:lnTo>
                    <a:pt x="2140440" y="4604765"/>
                  </a:lnTo>
                  <a:lnTo>
                    <a:pt x="2213576" y="4584464"/>
                  </a:lnTo>
                  <a:lnTo>
                    <a:pt x="2285427" y="4562464"/>
                  </a:lnTo>
                  <a:lnTo>
                    <a:pt x="2355995" y="4538767"/>
                  </a:lnTo>
                  <a:lnTo>
                    <a:pt x="2425278" y="4513373"/>
                  </a:lnTo>
                  <a:lnTo>
                    <a:pt x="2493278" y="4486281"/>
                  </a:lnTo>
                  <a:lnTo>
                    <a:pt x="2559993" y="4457491"/>
                  </a:lnTo>
                  <a:lnTo>
                    <a:pt x="2625425" y="4427004"/>
                  </a:lnTo>
                  <a:lnTo>
                    <a:pt x="2689572" y="4394820"/>
                  </a:lnTo>
                  <a:lnTo>
                    <a:pt x="2752436" y="4360938"/>
                  </a:lnTo>
                  <a:lnTo>
                    <a:pt x="2814015" y="4325358"/>
                  </a:lnTo>
                  <a:lnTo>
                    <a:pt x="2874311" y="4288081"/>
                  </a:lnTo>
                  <a:lnTo>
                    <a:pt x="2933322" y="4249106"/>
                  </a:lnTo>
                  <a:lnTo>
                    <a:pt x="2991050" y="4208434"/>
                  </a:lnTo>
                  <a:lnTo>
                    <a:pt x="3047494" y="4166065"/>
                  </a:lnTo>
                  <a:lnTo>
                    <a:pt x="3102654" y="4121997"/>
                  </a:lnTo>
                  <a:lnTo>
                    <a:pt x="3156529" y="4076233"/>
                  </a:lnTo>
                  <a:lnTo>
                    <a:pt x="3209121" y="4028771"/>
                  </a:lnTo>
                  <a:lnTo>
                    <a:pt x="3260429" y="3979611"/>
                  </a:lnTo>
                  <a:lnTo>
                    <a:pt x="3310453" y="3928754"/>
                  </a:lnTo>
                  <a:lnTo>
                    <a:pt x="3359192" y="3876199"/>
                  </a:lnTo>
                  <a:lnTo>
                    <a:pt x="3406648" y="3821947"/>
                  </a:lnTo>
                  <a:lnTo>
                    <a:pt x="3452820" y="3765997"/>
                  </a:lnTo>
                  <a:lnTo>
                    <a:pt x="3497708" y="3708350"/>
                  </a:lnTo>
                  <a:lnTo>
                    <a:pt x="3541312" y="3649005"/>
                  </a:lnTo>
                  <a:lnTo>
                    <a:pt x="3583632" y="3587963"/>
                  </a:lnTo>
                  <a:lnTo>
                    <a:pt x="3624668" y="3525223"/>
                  </a:lnTo>
                  <a:lnTo>
                    <a:pt x="3664420" y="3460786"/>
                  </a:lnTo>
                  <a:lnTo>
                    <a:pt x="3683815" y="3427931"/>
                  </a:lnTo>
                  <a:lnTo>
                    <a:pt x="3702888" y="3394651"/>
                  </a:lnTo>
                  <a:lnTo>
                    <a:pt x="3721641" y="3360947"/>
                  </a:lnTo>
                  <a:lnTo>
                    <a:pt x="3740072" y="3326819"/>
                  </a:lnTo>
                  <a:lnTo>
                    <a:pt x="3758183" y="3292266"/>
                  </a:lnTo>
                  <a:lnTo>
                    <a:pt x="3775972" y="3257289"/>
                  </a:lnTo>
                  <a:lnTo>
                    <a:pt x="3793441" y="3221887"/>
                  </a:lnTo>
                  <a:lnTo>
                    <a:pt x="3810588" y="3186062"/>
                  </a:lnTo>
                  <a:lnTo>
                    <a:pt x="3827415" y="3149811"/>
                  </a:lnTo>
                  <a:lnTo>
                    <a:pt x="3843921" y="3113137"/>
                  </a:lnTo>
                  <a:lnTo>
                    <a:pt x="3860105" y="3076038"/>
                  </a:lnTo>
                  <a:lnTo>
                    <a:pt x="3875969" y="3038514"/>
                  </a:lnTo>
                  <a:lnTo>
                    <a:pt x="3891511" y="3000567"/>
                  </a:lnTo>
                  <a:lnTo>
                    <a:pt x="3906733" y="2962194"/>
                  </a:lnTo>
                  <a:lnTo>
                    <a:pt x="3921634" y="2923398"/>
                  </a:lnTo>
                  <a:lnTo>
                    <a:pt x="3936213" y="2884177"/>
                  </a:lnTo>
                  <a:lnTo>
                    <a:pt x="3950472" y="2844532"/>
                  </a:lnTo>
                  <a:lnTo>
                    <a:pt x="3964409" y="2804462"/>
                  </a:lnTo>
                  <a:lnTo>
                    <a:pt x="3978026" y="2763968"/>
                  </a:lnTo>
                  <a:lnTo>
                    <a:pt x="3991322" y="2723050"/>
                  </a:lnTo>
                  <a:lnTo>
                    <a:pt x="4004296" y="2681707"/>
                  </a:lnTo>
                  <a:lnTo>
                    <a:pt x="4016950" y="2639940"/>
                  </a:lnTo>
                  <a:lnTo>
                    <a:pt x="4029283" y="2597748"/>
                  </a:lnTo>
                  <a:lnTo>
                    <a:pt x="4041294" y="2555132"/>
                  </a:lnTo>
                  <a:lnTo>
                    <a:pt x="4052985" y="2512092"/>
                  </a:lnTo>
                  <a:lnTo>
                    <a:pt x="4064355" y="2468627"/>
                  </a:lnTo>
                  <a:lnTo>
                    <a:pt x="4075403" y="2424738"/>
                  </a:lnTo>
                  <a:lnTo>
                    <a:pt x="4086131" y="2380425"/>
                  </a:lnTo>
                  <a:lnTo>
                    <a:pt x="4096538" y="2335687"/>
                  </a:lnTo>
                  <a:lnTo>
                    <a:pt x="4106623" y="2290525"/>
                  </a:lnTo>
                  <a:lnTo>
                    <a:pt x="4116388" y="2244938"/>
                  </a:lnTo>
                  <a:lnTo>
                    <a:pt x="4125832" y="2198927"/>
                  </a:lnTo>
                  <a:lnTo>
                    <a:pt x="4134955" y="2152492"/>
                  </a:lnTo>
                  <a:lnTo>
                    <a:pt x="4143756" y="2105632"/>
                  </a:lnTo>
                  <a:lnTo>
                    <a:pt x="4152237" y="2058348"/>
                  </a:lnTo>
                  <a:lnTo>
                    <a:pt x="4160397" y="2010640"/>
                  </a:lnTo>
                  <a:lnTo>
                    <a:pt x="4168235" y="1962507"/>
                  </a:lnTo>
                  <a:lnTo>
                    <a:pt x="4175753" y="1913950"/>
                  </a:lnTo>
                  <a:lnTo>
                    <a:pt x="4182950" y="1864968"/>
                  </a:lnTo>
                  <a:lnTo>
                    <a:pt x="4189826" y="1815562"/>
                  </a:lnTo>
                  <a:lnTo>
                    <a:pt x="4196381" y="1765732"/>
                  </a:lnTo>
                  <a:lnTo>
                    <a:pt x="4202614" y="1715477"/>
                  </a:lnTo>
                  <a:lnTo>
                    <a:pt x="4208527" y="1664798"/>
                  </a:lnTo>
                  <a:lnTo>
                    <a:pt x="4214119" y="1613694"/>
                  </a:lnTo>
                  <a:lnTo>
                    <a:pt x="4219390" y="1562167"/>
                  </a:lnTo>
                  <a:lnTo>
                    <a:pt x="4224340" y="1510214"/>
                  </a:lnTo>
                  <a:lnTo>
                    <a:pt x="4228968" y="1457838"/>
                  </a:lnTo>
                  <a:lnTo>
                    <a:pt x="4233276" y="1405037"/>
                  </a:lnTo>
                  <a:lnTo>
                    <a:pt x="4237263" y="1351811"/>
                  </a:lnTo>
                  <a:lnTo>
                    <a:pt x="4240929" y="1298162"/>
                  </a:lnTo>
                  <a:lnTo>
                    <a:pt x="4244274" y="1244087"/>
                  </a:lnTo>
                  <a:lnTo>
                    <a:pt x="4247297" y="1189589"/>
                  </a:lnTo>
                  <a:lnTo>
                    <a:pt x="4250000" y="1134666"/>
                  </a:lnTo>
                  <a:lnTo>
                    <a:pt x="4252382" y="1079319"/>
                  </a:lnTo>
                  <a:lnTo>
                    <a:pt x="4254443" y="1023547"/>
                  </a:lnTo>
                  <a:lnTo>
                    <a:pt x="4256183" y="967351"/>
                  </a:lnTo>
                  <a:lnTo>
                    <a:pt x="4257602" y="910731"/>
                  </a:lnTo>
                  <a:lnTo>
                    <a:pt x="4258700" y="853686"/>
                  </a:lnTo>
                  <a:lnTo>
                    <a:pt x="4259477" y="796217"/>
                  </a:lnTo>
                  <a:lnTo>
                    <a:pt x="4259932" y="738323"/>
                  </a:lnTo>
                  <a:lnTo>
                    <a:pt x="4260067" y="680005"/>
                  </a:lnTo>
                  <a:lnTo>
                    <a:pt x="4259881" y="621263"/>
                  </a:lnTo>
                  <a:lnTo>
                    <a:pt x="4259374" y="562096"/>
                  </a:lnTo>
                  <a:lnTo>
                    <a:pt x="4258546" y="502505"/>
                  </a:lnTo>
                  <a:lnTo>
                    <a:pt x="4257397" y="442490"/>
                  </a:lnTo>
                  <a:lnTo>
                    <a:pt x="4255927" y="382050"/>
                  </a:lnTo>
                  <a:lnTo>
                    <a:pt x="4254136" y="321186"/>
                  </a:lnTo>
                  <a:lnTo>
                    <a:pt x="4252024" y="259897"/>
                  </a:lnTo>
                  <a:lnTo>
                    <a:pt x="4249591" y="198184"/>
                  </a:lnTo>
                  <a:lnTo>
                    <a:pt x="4246837" y="136047"/>
                  </a:lnTo>
                  <a:lnTo>
                    <a:pt x="4243762" y="73485"/>
                  </a:lnTo>
                  <a:lnTo>
                    <a:pt x="4240366" y="10499"/>
                  </a:lnTo>
                  <a:lnTo>
                    <a:pt x="4239736" y="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09B8B7F0-3B4C-1D97-FCBB-AEB0B1927DC0}"/>
                </a:ext>
              </a:extLst>
            </p:cNvPr>
            <p:cNvSpPr/>
            <p:nvPr/>
          </p:nvSpPr>
          <p:spPr>
            <a:xfrm>
              <a:off x="8662045" y="4589886"/>
              <a:ext cx="100965" cy="103505"/>
            </a:xfrm>
            <a:custGeom>
              <a:avLst/>
              <a:gdLst/>
              <a:ahLst/>
              <a:cxnLst/>
              <a:rect l="l" t="t" r="r" b="b"/>
              <a:pathLst>
                <a:path w="100965" h="103504">
                  <a:moveTo>
                    <a:pt x="44153" y="0"/>
                  </a:moveTo>
                  <a:lnTo>
                    <a:pt x="0" y="103348"/>
                  </a:lnTo>
                  <a:lnTo>
                    <a:pt x="100340" y="97331"/>
                  </a:lnTo>
                  <a:lnTo>
                    <a:pt x="44153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1" name="object 61">
            <a:extLst>
              <a:ext uri="{FF2B5EF4-FFF2-40B4-BE49-F238E27FC236}">
                <a16:creationId xmlns:a16="http://schemas.microsoft.com/office/drawing/2014/main" id="{88A92243-6C86-7B5B-F869-8040022DF44C}"/>
              </a:ext>
            </a:extLst>
          </p:cNvPr>
          <p:cNvSpPr txBox="1"/>
          <p:nvPr/>
        </p:nvSpPr>
        <p:spPr>
          <a:xfrm>
            <a:off x="16908439" y="3674065"/>
            <a:ext cx="2211070" cy="1107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140">
              <a:lnSpc>
                <a:spcPct val="126699"/>
              </a:lnSpc>
              <a:spcBef>
                <a:spcPts val="95"/>
              </a:spcBef>
            </a:pP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Implicit</a:t>
            </a:r>
            <a:r>
              <a:rPr sz="2950" spc="73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(in</a:t>
            </a:r>
            <a:r>
              <a:rPr sz="2950" spc="-195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bg1">
                    <a:lumMod val="95000"/>
                  </a:schemeClr>
                </a:solidFill>
                <a:latin typeface="Arial MT"/>
                <a:cs typeface="Arial MT"/>
              </a:rPr>
              <a:t>metadata)</a:t>
            </a:r>
            <a:endParaRPr sz="2950" dirty="0">
              <a:solidFill>
                <a:schemeClr val="bg1">
                  <a:lumMod val="95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0169E417-B897-0E1C-CF98-D9E60B97ABB4}"/>
              </a:ext>
            </a:extLst>
          </p:cNvPr>
          <p:cNvSpPr txBox="1"/>
          <p:nvPr/>
        </p:nvSpPr>
        <p:spPr>
          <a:xfrm>
            <a:off x="15655428" y="6305744"/>
            <a:ext cx="3736975" cy="1097915"/>
          </a:xfrm>
          <a:prstGeom prst="rect">
            <a:avLst/>
          </a:prstGeom>
          <a:solidFill>
            <a:srgbClr val="ED220D">
              <a:alpha val="19999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80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1CA3149A-65E8-8430-7A0E-2C6637C1FEAB}"/>
              </a:ext>
            </a:extLst>
          </p:cNvPr>
          <p:cNvSpPr txBox="1"/>
          <p:nvPr/>
        </p:nvSpPr>
        <p:spPr>
          <a:xfrm>
            <a:off x="13706972" y="9496897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D1EAD7E1-41C7-D731-1477-4A8827ECB369}"/>
              </a:ext>
            </a:extLst>
          </p:cNvPr>
          <p:cNvSpPr txBox="1"/>
          <p:nvPr/>
        </p:nvSpPr>
        <p:spPr>
          <a:xfrm>
            <a:off x="12636690" y="9514980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25E7BA30-38EA-6CC1-8275-3AB7BD4F9BDE}"/>
              </a:ext>
            </a:extLst>
          </p:cNvPr>
          <p:cNvSpPr txBox="1"/>
          <p:nvPr/>
        </p:nvSpPr>
        <p:spPr>
          <a:xfrm>
            <a:off x="1650124" y="8307728"/>
            <a:ext cx="3197860" cy="919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Valence</a:t>
            </a:r>
            <a:r>
              <a:rPr sz="180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path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950" spc="-85" dirty="0">
                <a:solidFill>
                  <a:schemeClr val="tx1"/>
                </a:solidFill>
                <a:latin typeface="Arial MT"/>
                <a:cs typeface="Arial MT"/>
              </a:rPr>
              <a:t>(-</a:t>
            </a:r>
            <a:r>
              <a:rPr sz="3950" dirty="0">
                <a:solidFill>
                  <a:schemeClr val="tx1"/>
                </a:solidFill>
                <a:latin typeface="Arial MT"/>
                <a:cs typeface="Arial MT"/>
              </a:rPr>
              <a:t>1)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chemeClr val="tx1"/>
                </a:solidFill>
                <a:latin typeface="Arial MT"/>
                <a:cs typeface="Arial MT"/>
              </a:rPr>
              <a:t>x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-100" dirty="0">
                <a:solidFill>
                  <a:schemeClr val="tx1"/>
                </a:solidFill>
                <a:latin typeface="Arial MT"/>
                <a:cs typeface="Arial MT"/>
              </a:rPr>
              <a:t>(+1)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tx1"/>
                </a:solidFill>
                <a:latin typeface="Arial MT"/>
                <a:cs typeface="Arial MT"/>
              </a:rPr>
              <a:t>=</a:t>
            </a:r>
            <a:r>
              <a:rPr sz="3950" spc="-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chemeClr val="tx1"/>
                </a:solid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tx1"/>
                </a:solidFill>
                <a:latin typeface="Arial MT"/>
                <a:cs typeface="Arial MT"/>
              </a:rPr>
              <a:t>1</a:t>
            </a:r>
            <a:endParaRPr sz="3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4DBB8BE3-7C6D-7BB6-6D19-71AFC2922C7A}"/>
              </a:ext>
            </a:extLst>
          </p:cNvPr>
          <p:cNvSpPr/>
          <p:nvPr/>
        </p:nvSpPr>
        <p:spPr>
          <a:xfrm>
            <a:off x="5736965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39" h="883285">
                <a:moveTo>
                  <a:pt x="326642" y="0"/>
                </a:moveTo>
                <a:lnTo>
                  <a:pt x="326642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2" y="582671"/>
                </a:lnTo>
                <a:lnTo>
                  <a:pt x="326642" y="882836"/>
                </a:lnTo>
                <a:lnTo>
                  <a:pt x="738842" y="441417"/>
                </a:lnTo>
                <a:lnTo>
                  <a:pt x="326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BD43C722-8AAD-7A52-2188-B6A01E7E121F}"/>
              </a:ext>
            </a:extLst>
          </p:cNvPr>
          <p:cNvSpPr/>
          <p:nvPr/>
        </p:nvSpPr>
        <p:spPr>
          <a:xfrm>
            <a:off x="10189692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46" y="0"/>
                </a:moveTo>
                <a:lnTo>
                  <a:pt x="326646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6" y="582671"/>
                </a:lnTo>
                <a:lnTo>
                  <a:pt x="326646" y="882836"/>
                </a:lnTo>
                <a:lnTo>
                  <a:pt x="738843" y="441417"/>
                </a:lnTo>
                <a:lnTo>
                  <a:pt x="3266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5DF646C7-14DD-D0C1-CDEA-8F0ACEF8F22B}"/>
              </a:ext>
            </a:extLst>
          </p:cNvPr>
          <p:cNvSpPr/>
          <p:nvPr/>
        </p:nvSpPr>
        <p:spPr>
          <a:xfrm>
            <a:off x="15633272" y="545041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39" y="0"/>
                </a:moveTo>
                <a:lnTo>
                  <a:pt x="326639" y="300162"/>
                </a:lnTo>
                <a:lnTo>
                  <a:pt x="0" y="300162"/>
                </a:lnTo>
                <a:lnTo>
                  <a:pt x="0" y="582671"/>
                </a:lnTo>
                <a:lnTo>
                  <a:pt x="326639" y="582671"/>
                </a:lnTo>
                <a:lnTo>
                  <a:pt x="326639" y="882835"/>
                </a:lnTo>
                <a:lnTo>
                  <a:pt x="738846" y="441416"/>
                </a:lnTo>
                <a:lnTo>
                  <a:pt x="326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A1BC4755-57AE-E415-5E8F-97FB7A8A7543}"/>
              </a:ext>
            </a:extLst>
          </p:cNvPr>
          <p:cNvSpPr/>
          <p:nvPr/>
        </p:nvSpPr>
        <p:spPr>
          <a:xfrm>
            <a:off x="11824362" y="2157916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5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D94C133A-827C-8398-1776-1BB900ED1313}"/>
              </a:ext>
            </a:extLst>
          </p:cNvPr>
          <p:cNvSpPr txBox="1"/>
          <p:nvPr/>
        </p:nvSpPr>
        <p:spPr>
          <a:xfrm>
            <a:off x="12976245" y="2984226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74" name="object 74">
            <a:extLst>
              <a:ext uri="{FF2B5EF4-FFF2-40B4-BE49-F238E27FC236}">
                <a16:creationId xmlns:a16="http://schemas.microsoft.com/office/drawing/2014/main" id="{214BAD1E-90CF-90FA-6DF3-277BEAEFD761}"/>
              </a:ext>
            </a:extLst>
          </p:cNvPr>
          <p:cNvGrpSpPr/>
          <p:nvPr/>
        </p:nvGrpSpPr>
        <p:grpSpPr>
          <a:xfrm>
            <a:off x="12508236" y="4416235"/>
            <a:ext cx="1756410" cy="1165860"/>
            <a:chOff x="12508236" y="4416235"/>
            <a:chExt cx="1756410" cy="1165860"/>
          </a:xfrm>
        </p:grpSpPr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E776BBCB-798A-CC37-730D-F71F39C2A322}"/>
                </a:ext>
              </a:extLst>
            </p:cNvPr>
            <p:cNvSpPr/>
            <p:nvPr/>
          </p:nvSpPr>
          <p:spPr>
            <a:xfrm>
              <a:off x="13698450" y="449503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4"/>
                  </a:lnTo>
                  <a:lnTo>
                    <a:pt x="10317" y="144503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2" y="397978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3"/>
                  </a:lnTo>
                  <a:lnTo>
                    <a:pt x="397978" y="100914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ED22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8177983B-C11F-DC3E-070B-0C5C5A56F7F5}"/>
                </a:ext>
              </a:extLst>
            </p:cNvPr>
            <p:cNvSpPr/>
            <p:nvPr/>
          </p:nvSpPr>
          <p:spPr>
            <a:xfrm>
              <a:off x="12565367" y="5004073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0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4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4"/>
                  </a:lnTo>
                  <a:lnTo>
                    <a:pt x="685873" y="249951"/>
                  </a:lnTo>
                  <a:lnTo>
                    <a:pt x="695976" y="216301"/>
                  </a:lnTo>
                  <a:lnTo>
                    <a:pt x="695976" y="182252"/>
                  </a:lnTo>
                  <a:lnTo>
                    <a:pt x="665666" y="116149"/>
                  </a:lnTo>
                  <a:lnTo>
                    <a:pt x="635357" y="85690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A1861B2A-C7C5-1AD6-06F5-99183A74084F}"/>
                </a:ext>
              </a:extLst>
            </p:cNvPr>
            <p:cNvSpPr/>
            <p:nvPr/>
          </p:nvSpPr>
          <p:spPr>
            <a:xfrm>
              <a:off x="13074366" y="4705240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10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BA74068E-2198-E405-FFE8-0E9F8691DE39}"/>
                </a:ext>
              </a:extLst>
            </p:cNvPr>
            <p:cNvSpPr/>
            <p:nvPr/>
          </p:nvSpPr>
          <p:spPr>
            <a:xfrm>
              <a:off x="13590947" y="465712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7BBF2FE6-4A1D-B8F7-4C1B-14AFAE388A2B}"/>
                </a:ext>
              </a:extLst>
            </p:cNvPr>
            <p:cNvSpPr/>
            <p:nvPr/>
          </p:nvSpPr>
          <p:spPr>
            <a:xfrm>
              <a:off x="12518714" y="4426713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>
            <a:extLst>
              <a:ext uri="{FF2B5EF4-FFF2-40B4-BE49-F238E27FC236}">
                <a16:creationId xmlns:a16="http://schemas.microsoft.com/office/drawing/2014/main" id="{D65822BE-586C-A614-4CDA-BF4E7CB67455}"/>
              </a:ext>
            </a:extLst>
          </p:cNvPr>
          <p:cNvSpPr txBox="1"/>
          <p:nvPr/>
        </p:nvSpPr>
        <p:spPr>
          <a:xfrm>
            <a:off x="13708598" y="4611874"/>
            <a:ext cx="394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5643BF82-CA69-BDDE-186F-4C6B20FE359D}"/>
              </a:ext>
            </a:extLst>
          </p:cNvPr>
          <p:cNvSpPr txBox="1"/>
          <p:nvPr/>
        </p:nvSpPr>
        <p:spPr>
          <a:xfrm>
            <a:off x="12696431" y="4383284"/>
            <a:ext cx="579120" cy="99377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3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150" spc="-25" dirty="0">
                <a:latin typeface="Arial MT"/>
                <a:cs typeface="Arial MT"/>
              </a:rPr>
              <a:t>Us</a:t>
            </a:r>
            <a:endParaRPr sz="2150" dirty="0">
              <a:latin typeface="Arial MT"/>
              <a:cs typeface="Arial MT"/>
            </a:endParaRPr>
          </a:p>
        </p:txBody>
      </p:sp>
      <p:grpSp>
        <p:nvGrpSpPr>
          <p:cNvPr id="82" name="object 82">
            <a:extLst>
              <a:ext uri="{FF2B5EF4-FFF2-40B4-BE49-F238E27FC236}">
                <a16:creationId xmlns:a16="http://schemas.microsoft.com/office/drawing/2014/main" id="{7763C926-C4BC-7E9D-9A49-EC513DD80446}"/>
              </a:ext>
            </a:extLst>
          </p:cNvPr>
          <p:cNvGrpSpPr/>
          <p:nvPr/>
        </p:nvGrpSpPr>
        <p:grpSpPr>
          <a:xfrm>
            <a:off x="10168761" y="5101414"/>
            <a:ext cx="2815590" cy="2873375"/>
            <a:chOff x="10168761" y="5101414"/>
            <a:chExt cx="2815590" cy="2873375"/>
          </a:xfrm>
        </p:grpSpPr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56D54CEB-58DB-A79B-CA74-3FE352102A5B}"/>
                </a:ext>
              </a:extLst>
            </p:cNvPr>
            <p:cNvSpPr/>
            <p:nvPr/>
          </p:nvSpPr>
          <p:spPr>
            <a:xfrm>
              <a:off x="10179238" y="5557180"/>
              <a:ext cx="2755900" cy="2341880"/>
            </a:xfrm>
            <a:custGeom>
              <a:avLst/>
              <a:gdLst/>
              <a:ahLst/>
              <a:cxnLst/>
              <a:rect l="l" t="t" r="r" b="b"/>
              <a:pathLst>
                <a:path w="2755900" h="2341879">
                  <a:moveTo>
                    <a:pt x="0" y="0"/>
                  </a:moveTo>
                  <a:lnTo>
                    <a:pt x="53839" y="31184"/>
                  </a:lnTo>
                  <a:lnTo>
                    <a:pt x="107239" y="62403"/>
                  </a:lnTo>
                  <a:lnTo>
                    <a:pt x="160197" y="93656"/>
                  </a:lnTo>
                  <a:lnTo>
                    <a:pt x="212715" y="124943"/>
                  </a:lnTo>
                  <a:lnTo>
                    <a:pt x="264792" y="156265"/>
                  </a:lnTo>
                  <a:lnTo>
                    <a:pt x="316428" y="187620"/>
                  </a:lnTo>
                  <a:lnTo>
                    <a:pt x="367624" y="219010"/>
                  </a:lnTo>
                  <a:lnTo>
                    <a:pt x="418379" y="250434"/>
                  </a:lnTo>
                  <a:lnTo>
                    <a:pt x="468693" y="281892"/>
                  </a:lnTo>
                  <a:lnTo>
                    <a:pt x="518566" y="313384"/>
                  </a:lnTo>
                  <a:lnTo>
                    <a:pt x="567999" y="344910"/>
                  </a:lnTo>
                  <a:lnTo>
                    <a:pt x="616991" y="376470"/>
                  </a:lnTo>
                  <a:lnTo>
                    <a:pt x="665543" y="408065"/>
                  </a:lnTo>
                  <a:lnTo>
                    <a:pt x="713653" y="439693"/>
                  </a:lnTo>
                  <a:lnTo>
                    <a:pt x="761323" y="471356"/>
                  </a:lnTo>
                  <a:lnTo>
                    <a:pt x="808553" y="503053"/>
                  </a:lnTo>
                  <a:lnTo>
                    <a:pt x="855341" y="534784"/>
                  </a:lnTo>
                  <a:lnTo>
                    <a:pt x="901689" y="566550"/>
                  </a:lnTo>
                  <a:lnTo>
                    <a:pt x="947596" y="598349"/>
                  </a:lnTo>
                  <a:lnTo>
                    <a:pt x="993063" y="630183"/>
                  </a:lnTo>
                  <a:lnTo>
                    <a:pt x="1038089" y="662050"/>
                  </a:lnTo>
                  <a:lnTo>
                    <a:pt x="1082674" y="693952"/>
                  </a:lnTo>
                  <a:lnTo>
                    <a:pt x="1126818" y="725888"/>
                  </a:lnTo>
                  <a:lnTo>
                    <a:pt x="1170522" y="757858"/>
                  </a:lnTo>
                  <a:lnTo>
                    <a:pt x="1213785" y="789862"/>
                  </a:lnTo>
                  <a:lnTo>
                    <a:pt x="1256607" y="821901"/>
                  </a:lnTo>
                  <a:lnTo>
                    <a:pt x="1298988" y="853973"/>
                  </a:lnTo>
                  <a:lnTo>
                    <a:pt x="1340929" y="886080"/>
                  </a:lnTo>
                  <a:lnTo>
                    <a:pt x="1382429" y="918221"/>
                  </a:lnTo>
                  <a:lnTo>
                    <a:pt x="1423489" y="950396"/>
                  </a:lnTo>
                  <a:lnTo>
                    <a:pt x="1464107" y="982605"/>
                  </a:lnTo>
                  <a:lnTo>
                    <a:pt x="1504285" y="1014848"/>
                  </a:lnTo>
                  <a:lnTo>
                    <a:pt x="1544023" y="1047126"/>
                  </a:lnTo>
                  <a:lnTo>
                    <a:pt x="1583319" y="1079438"/>
                  </a:lnTo>
                  <a:lnTo>
                    <a:pt x="1622175" y="1111783"/>
                  </a:lnTo>
                  <a:lnTo>
                    <a:pt x="1660590" y="1144163"/>
                  </a:lnTo>
                  <a:lnTo>
                    <a:pt x="1698565" y="1176577"/>
                  </a:lnTo>
                  <a:lnTo>
                    <a:pt x="1736098" y="1209025"/>
                  </a:lnTo>
                  <a:lnTo>
                    <a:pt x="1773191" y="1241508"/>
                  </a:lnTo>
                  <a:lnTo>
                    <a:pt x="1809844" y="1274024"/>
                  </a:lnTo>
                  <a:lnTo>
                    <a:pt x="1846055" y="1306575"/>
                  </a:lnTo>
                  <a:lnTo>
                    <a:pt x="1881826" y="1339160"/>
                  </a:lnTo>
                  <a:lnTo>
                    <a:pt x="1917157" y="1371778"/>
                  </a:lnTo>
                  <a:lnTo>
                    <a:pt x="1952046" y="1404432"/>
                  </a:lnTo>
                  <a:lnTo>
                    <a:pt x="1986495" y="1437119"/>
                  </a:lnTo>
                  <a:lnTo>
                    <a:pt x="2020503" y="1469840"/>
                  </a:lnTo>
                  <a:lnTo>
                    <a:pt x="2054070" y="1502596"/>
                  </a:lnTo>
                  <a:lnTo>
                    <a:pt x="2087197" y="1535385"/>
                  </a:lnTo>
                  <a:lnTo>
                    <a:pt x="2119883" y="1568209"/>
                  </a:lnTo>
                  <a:lnTo>
                    <a:pt x="2152128" y="1601067"/>
                  </a:lnTo>
                  <a:lnTo>
                    <a:pt x="2183933" y="1633959"/>
                  </a:lnTo>
                  <a:lnTo>
                    <a:pt x="2215297" y="1666885"/>
                  </a:lnTo>
                  <a:lnTo>
                    <a:pt x="2246220" y="1699846"/>
                  </a:lnTo>
                  <a:lnTo>
                    <a:pt x="2276702" y="1732840"/>
                  </a:lnTo>
                  <a:lnTo>
                    <a:pt x="2306744" y="1765869"/>
                  </a:lnTo>
                  <a:lnTo>
                    <a:pt x="2336345" y="1798932"/>
                  </a:lnTo>
                  <a:lnTo>
                    <a:pt x="2365505" y="1832029"/>
                  </a:lnTo>
                  <a:lnTo>
                    <a:pt x="2394225" y="1865160"/>
                  </a:lnTo>
                  <a:lnTo>
                    <a:pt x="2422504" y="1898325"/>
                  </a:lnTo>
                  <a:lnTo>
                    <a:pt x="2450342" y="1931524"/>
                  </a:lnTo>
                  <a:lnTo>
                    <a:pt x="2477740" y="1964758"/>
                  </a:lnTo>
                  <a:lnTo>
                    <a:pt x="2504697" y="1998026"/>
                  </a:lnTo>
                  <a:lnTo>
                    <a:pt x="2531213" y="2031328"/>
                  </a:lnTo>
                  <a:lnTo>
                    <a:pt x="2557288" y="2064664"/>
                  </a:lnTo>
                  <a:lnTo>
                    <a:pt x="2582923" y="2098034"/>
                  </a:lnTo>
                  <a:lnTo>
                    <a:pt x="2608117" y="2131438"/>
                  </a:lnTo>
                  <a:lnTo>
                    <a:pt x="2632870" y="2164876"/>
                  </a:lnTo>
                  <a:lnTo>
                    <a:pt x="2657183" y="2198349"/>
                  </a:lnTo>
                  <a:lnTo>
                    <a:pt x="2681054" y="2231856"/>
                  </a:lnTo>
                  <a:lnTo>
                    <a:pt x="2704486" y="2265397"/>
                  </a:lnTo>
                  <a:lnTo>
                    <a:pt x="2727476" y="2298972"/>
                  </a:lnTo>
                  <a:lnTo>
                    <a:pt x="2750026" y="2332581"/>
                  </a:lnTo>
                  <a:lnTo>
                    <a:pt x="2755743" y="2341420"/>
                  </a:lnTo>
                </a:path>
              </a:pathLst>
            </a:cu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6FF7C744-38D6-A53E-95F8-89FDE441BA37}"/>
                </a:ext>
              </a:extLst>
            </p:cNvPr>
            <p:cNvSpPr/>
            <p:nvPr/>
          </p:nvSpPr>
          <p:spPr>
            <a:xfrm>
              <a:off x="12887094" y="7862513"/>
              <a:ext cx="97155" cy="111760"/>
            </a:xfrm>
            <a:custGeom>
              <a:avLst/>
              <a:gdLst/>
              <a:ahLst/>
              <a:cxnLst/>
              <a:rect l="l" t="t" r="r" b="b"/>
              <a:pathLst>
                <a:path w="97154" h="111759">
                  <a:moveTo>
                    <a:pt x="84405" y="0"/>
                  </a:moveTo>
                  <a:lnTo>
                    <a:pt x="0" y="54591"/>
                  </a:lnTo>
                  <a:lnTo>
                    <a:pt x="96792" y="111700"/>
                  </a:lnTo>
                  <a:lnTo>
                    <a:pt x="8440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74DD88EF-195B-2C7D-1FDA-00170E62B46B}"/>
                </a:ext>
              </a:extLst>
            </p:cNvPr>
            <p:cNvSpPr/>
            <p:nvPr/>
          </p:nvSpPr>
          <p:spPr>
            <a:xfrm>
              <a:off x="10414472" y="5142531"/>
              <a:ext cx="1582420" cy="241935"/>
            </a:xfrm>
            <a:custGeom>
              <a:avLst/>
              <a:gdLst/>
              <a:ahLst/>
              <a:cxnLst/>
              <a:rect l="l" t="t" r="r" b="b"/>
              <a:pathLst>
                <a:path w="1582420" h="241935">
                  <a:moveTo>
                    <a:pt x="0" y="214130"/>
                  </a:moveTo>
                  <a:lnTo>
                    <a:pt x="53491" y="220471"/>
                  </a:lnTo>
                  <a:lnTo>
                    <a:pt x="106703" y="225979"/>
                  </a:lnTo>
                  <a:lnTo>
                    <a:pt x="159634" y="230656"/>
                  </a:lnTo>
                  <a:lnTo>
                    <a:pt x="212286" y="234501"/>
                  </a:lnTo>
                  <a:lnTo>
                    <a:pt x="264658" y="237514"/>
                  </a:lnTo>
                  <a:lnTo>
                    <a:pt x="316750" y="239696"/>
                  </a:lnTo>
                  <a:lnTo>
                    <a:pt x="368562" y="241045"/>
                  </a:lnTo>
                  <a:lnTo>
                    <a:pt x="420094" y="241563"/>
                  </a:lnTo>
                  <a:lnTo>
                    <a:pt x="471346" y="241249"/>
                  </a:lnTo>
                  <a:lnTo>
                    <a:pt x="522318" y="240103"/>
                  </a:lnTo>
                  <a:lnTo>
                    <a:pt x="573010" y="238126"/>
                  </a:lnTo>
                  <a:lnTo>
                    <a:pt x="623423" y="235316"/>
                  </a:lnTo>
                  <a:lnTo>
                    <a:pt x="673555" y="231675"/>
                  </a:lnTo>
                  <a:lnTo>
                    <a:pt x="723408" y="227202"/>
                  </a:lnTo>
                  <a:lnTo>
                    <a:pt x="772980" y="221897"/>
                  </a:lnTo>
                  <a:lnTo>
                    <a:pt x="822273" y="215760"/>
                  </a:lnTo>
                  <a:lnTo>
                    <a:pt x="871286" y="208791"/>
                  </a:lnTo>
                  <a:lnTo>
                    <a:pt x="920018" y="200991"/>
                  </a:lnTo>
                  <a:lnTo>
                    <a:pt x="968471" y="192359"/>
                  </a:lnTo>
                  <a:lnTo>
                    <a:pt x="1016644" y="182895"/>
                  </a:lnTo>
                  <a:lnTo>
                    <a:pt x="1064537" y="172599"/>
                  </a:lnTo>
                  <a:lnTo>
                    <a:pt x="1112150" y="161471"/>
                  </a:lnTo>
                  <a:lnTo>
                    <a:pt x="1159484" y="149512"/>
                  </a:lnTo>
                  <a:lnTo>
                    <a:pt x="1206537" y="136720"/>
                  </a:lnTo>
                  <a:lnTo>
                    <a:pt x="1253310" y="123097"/>
                  </a:lnTo>
                  <a:lnTo>
                    <a:pt x="1299804" y="108642"/>
                  </a:lnTo>
                  <a:lnTo>
                    <a:pt x="1346017" y="93356"/>
                  </a:lnTo>
                  <a:lnTo>
                    <a:pt x="1391951" y="77237"/>
                  </a:lnTo>
                  <a:lnTo>
                    <a:pt x="1437604" y="60287"/>
                  </a:lnTo>
                  <a:lnTo>
                    <a:pt x="1482978" y="42504"/>
                  </a:lnTo>
                  <a:lnTo>
                    <a:pt x="1528072" y="23890"/>
                  </a:lnTo>
                  <a:lnTo>
                    <a:pt x="1572886" y="4445"/>
                  </a:lnTo>
                  <a:lnTo>
                    <a:pt x="1582410" y="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0827239C-F93A-450E-C287-7A50DB88951B}"/>
                </a:ext>
              </a:extLst>
            </p:cNvPr>
            <p:cNvSpPr/>
            <p:nvPr/>
          </p:nvSpPr>
          <p:spPr>
            <a:xfrm>
              <a:off x="11966138" y="5101414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0" y="0"/>
                  </a:moveTo>
                  <a:lnTo>
                    <a:pt x="42511" y="91089"/>
                  </a:lnTo>
                  <a:lnTo>
                    <a:pt x="112342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8" name="object 88">
            <a:extLst>
              <a:ext uri="{FF2B5EF4-FFF2-40B4-BE49-F238E27FC236}">
                <a16:creationId xmlns:a16="http://schemas.microsoft.com/office/drawing/2014/main" id="{F4E5461E-1717-CDBB-6EE1-36DFCA5AA76A}"/>
              </a:ext>
            </a:extLst>
          </p:cNvPr>
          <p:cNvGrpSpPr/>
          <p:nvPr/>
        </p:nvGrpSpPr>
        <p:grpSpPr>
          <a:xfrm>
            <a:off x="724785" y="2005294"/>
            <a:ext cx="15094585" cy="3044825"/>
            <a:chOff x="724785" y="2005294"/>
            <a:chExt cx="15094585" cy="3044825"/>
          </a:xfrm>
        </p:grpSpPr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7B79FF83-3A83-5732-210E-57D11876401F}"/>
                </a:ext>
              </a:extLst>
            </p:cNvPr>
            <p:cNvSpPr/>
            <p:nvPr/>
          </p:nvSpPr>
          <p:spPr>
            <a:xfrm>
              <a:off x="3254274" y="2015772"/>
              <a:ext cx="12516485" cy="3023870"/>
            </a:xfrm>
            <a:custGeom>
              <a:avLst/>
              <a:gdLst/>
              <a:ahLst/>
              <a:cxnLst/>
              <a:rect l="l" t="t" r="r" b="b"/>
              <a:pathLst>
                <a:path w="12516485" h="3023870">
                  <a:moveTo>
                    <a:pt x="0" y="3023628"/>
                  </a:moveTo>
                  <a:lnTo>
                    <a:pt x="119071" y="2970250"/>
                  </a:lnTo>
                  <a:lnTo>
                    <a:pt x="237574" y="2917348"/>
                  </a:lnTo>
                  <a:lnTo>
                    <a:pt x="355509" y="2864921"/>
                  </a:lnTo>
                  <a:lnTo>
                    <a:pt x="472877" y="2812970"/>
                  </a:lnTo>
                  <a:lnTo>
                    <a:pt x="589677" y="2761493"/>
                  </a:lnTo>
                  <a:lnTo>
                    <a:pt x="705909" y="2710493"/>
                  </a:lnTo>
                  <a:lnTo>
                    <a:pt x="821573" y="2659967"/>
                  </a:lnTo>
                  <a:lnTo>
                    <a:pt x="936669" y="2609917"/>
                  </a:lnTo>
                  <a:lnTo>
                    <a:pt x="1051198" y="2560342"/>
                  </a:lnTo>
                  <a:lnTo>
                    <a:pt x="1165159" y="2511243"/>
                  </a:lnTo>
                  <a:lnTo>
                    <a:pt x="1278551" y="2462619"/>
                  </a:lnTo>
                  <a:lnTo>
                    <a:pt x="1391377" y="2414470"/>
                  </a:lnTo>
                  <a:lnTo>
                    <a:pt x="1503634" y="2366797"/>
                  </a:lnTo>
                  <a:lnTo>
                    <a:pt x="1615323" y="2319599"/>
                  </a:lnTo>
                  <a:lnTo>
                    <a:pt x="1726445" y="2272876"/>
                  </a:lnTo>
                  <a:lnTo>
                    <a:pt x="1836999" y="2226629"/>
                  </a:lnTo>
                  <a:lnTo>
                    <a:pt x="1946985" y="2180857"/>
                  </a:lnTo>
                  <a:lnTo>
                    <a:pt x="2056403" y="2135560"/>
                  </a:lnTo>
                  <a:lnTo>
                    <a:pt x="2165253" y="2090739"/>
                  </a:lnTo>
                  <a:lnTo>
                    <a:pt x="2273536" y="2046393"/>
                  </a:lnTo>
                  <a:lnTo>
                    <a:pt x="2381251" y="2002522"/>
                  </a:lnTo>
                  <a:lnTo>
                    <a:pt x="2488398" y="1959127"/>
                  </a:lnTo>
                  <a:lnTo>
                    <a:pt x="2594977" y="1916208"/>
                  </a:lnTo>
                  <a:lnTo>
                    <a:pt x="2700988" y="1873763"/>
                  </a:lnTo>
                  <a:lnTo>
                    <a:pt x="2806432" y="1831794"/>
                  </a:lnTo>
                  <a:lnTo>
                    <a:pt x="2911307" y="1790300"/>
                  </a:lnTo>
                  <a:lnTo>
                    <a:pt x="3015615" y="1749282"/>
                  </a:lnTo>
                  <a:lnTo>
                    <a:pt x="3119355" y="1708739"/>
                  </a:lnTo>
                  <a:lnTo>
                    <a:pt x="3222528" y="1668671"/>
                  </a:lnTo>
                  <a:lnTo>
                    <a:pt x="3325132" y="1629079"/>
                  </a:lnTo>
                  <a:lnTo>
                    <a:pt x="3427169" y="1589962"/>
                  </a:lnTo>
                  <a:lnTo>
                    <a:pt x="3528637" y="1551320"/>
                  </a:lnTo>
                  <a:lnTo>
                    <a:pt x="3629538" y="1513154"/>
                  </a:lnTo>
                  <a:lnTo>
                    <a:pt x="3729872" y="1475463"/>
                  </a:lnTo>
                  <a:lnTo>
                    <a:pt x="3829637" y="1438247"/>
                  </a:lnTo>
                  <a:lnTo>
                    <a:pt x="3928834" y="1401507"/>
                  </a:lnTo>
                  <a:lnTo>
                    <a:pt x="4027464" y="1365242"/>
                  </a:lnTo>
                  <a:lnTo>
                    <a:pt x="4125526" y="1329453"/>
                  </a:lnTo>
                  <a:lnTo>
                    <a:pt x="4223020" y="1294139"/>
                  </a:lnTo>
                  <a:lnTo>
                    <a:pt x="4319946" y="1259300"/>
                  </a:lnTo>
                  <a:lnTo>
                    <a:pt x="4416305" y="1224936"/>
                  </a:lnTo>
                  <a:lnTo>
                    <a:pt x="4512096" y="1191048"/>
                  </a:lnTo>
                  <a:lnTo>
                    <a:pt x="4607318" y="1157636"/>
                  </a:lnTo>
                  <a:lnTo>
                    <a:pt x="4701973" y="1124698"/>
                  </a:lnTo>
                  <a:lnTo>
                    <a:pt x="4796061" y="1092236"/>
                  </a:lnTo>
                  <a:lnTo>
                    <a:pt x="4889580" y="1060250"/>
                  </a:lnTo>
                  <a:lnTo>
                    <a:pt x="4982532" y="1028738"/>
                  </a:lnTo>
                  <a:lnTo>
                    <a:pt x="5074915" y="997702"/>
                  </a:lnTo>
                  <a:lnTo>
                    <a:pt x="5166731" y="967142"/>
                  </a:lnTo>
                  <a:lnTo>
                    <a:pt x="5257979" y="937056"/>
                  </a:lnTo>
                  <a:lnTo>
                    <a:pt x="5348660" y="907446"/>
                  </a:lnTo>
                  <a:lnTo>
                    <a:pt x="5438772" y="878312"/>
                  </a:lnTo>
                  <a:lnTo>
                    <a:pt x="5528317" y="849653"/>
                  </a:lnTo>
                  <a:lnTo>
                    <a:pt x="5617294" y="821469"/>
                  </a:lnTo>
                  <a:lnTo>
                    <a:pt x="5705703" y="793760"/>
                  </a:lnTo>
                  <a:lnTo>
                    <a:pt x="5793544" y="766527"/>
                  </a:lnTo>
                  <a:lnTo>
                    <a:pt x="5880817" y="739770"/>
                  </a:lnTo>
                  <a:lnTo>
                    <a:pt x="5967523" y="713487"/>
                  </a:lnTo>
                  <a:lnTo>
                    <a:pt x="6053661" y="687680"/>
                  </a:lnTo>
                  <a:lnTo>
                    <a:pt x="6139231" y="662348"/>
                  </a:lnTo>
                  <a:lnTo>
                    <a:pt x="6224233" y="637492"/>
                  </a:lnTo>
                  <a:lnTo>
                    <a:pt x="6308667" y="613111"/>
                  </a:lnTo>
                  <a:lnTo>
                    <a:pt x="6392534" y="589205"/>
                  </a:lnTo>
                  <a:lnTo>
                    <a:pt x="6475832" y="565775"/>
                  </a:lnTo>
                  <a:lnTo>
                    <a:pt x="6558563" y="542820"/>
                  </a:lnTo>
                  <a:lnTo>
                    <a:pt x="6640726" y="520341"/>
                  </a:lnTo>
                  <a:lnTo>
                    <a:pt x="6722322" y="498336"/>
                  </a:lnTo>
                  <a:lnTo>
                    <a:pt x="6803349" y="476807"/>
                  </a:lnTo>
                  <a:lnTo>
                    <a:pt x="6883809" y="455754"/>
                  </a:lnTo>
                  <a:lnTo>
                    <a:pt x="6963701" y="435176"/>
                  </a:lnTo>
                  <a:lnTo>
                    <a:pt x="7043025" y="415073"/>
                  </a:lnTo>
                  <a:lnTo>
                    <a:pt x="7121781" y="395445"/>
                  </a:lnTo>
                  <a:lnTo>
                    <a:pt x="7199969" y="376293"/>
                  </a:lnTo>
                  <a:lnTo>
                    <a:pt x="7277590" y="357617"/>
                  </a:lnTo>
                  <a:lnTo>
                    <a:pt x="7354642" y="339415"/>
                  </a:lnTo>
                  <a:lnTo>
                    <a:pt x="7431127" y="321689"/>
                  </a:lnTo>
                  <a:lnTo>
                    <a:pt x="7507044" y="304438"/>
                  </a:lnTo>
                  <a:lnTo>
                    <a:pt x="7582394" y="287663"/>
                  </a:lnTo>
                  <a:lnTo>
                    <a:pt x="7657175" y="271363"/>
                  </a:lnTo>
                  <a:lnTo>
                    <a:pt x="7731389" y="255539"/>
                  </a:lnTo>
                  <a:lnTo>
                    <a:pt x="7805035" y="240189"/>
                  </a:lnTo>
                  <a:lnTo>
                    <a:pt x="7878113" y="225315"/>
                  </a:lnTo>
                  <a:lnTo>
                    <a:pt x="7950623" y="210917"/>
                  </a:lnTo>
                  <a:lnTo>
                    <a:pt x="8022565" y="196994"/>
                  </a:lnTo>
                  <a:lnTo>
                    <a:pt x="8093940" y="183546"/>
                  </a:lnTo>
                  <a:lnTo>
                    <a:pt x="8164747" y="170573"/>
                  </a:lnTo>
                  <a:lnTo>
                    <a:pt x="8234986" y="158076"/>
                  </a:lnTo>
                  <a:lnTo>
                    <a:pt x="8304657" y="146054"/>
                  </a:lnTo>
                  <a:lnTo>
                    <a:pt x="8373760" y="134508"/>
                  </a:lnTo>
                  <a:lnTo>
                    <a:pt x="8442296" y="123437"/>
                  </a:lnTo>
                  <a:lnTo>
                    <a:pt x="8510263" y="112841"/>
                  </a:lnTo>
                  <a:lnTo>
                    <a:pt x="8577663" y="102721"/>
                  </a:lnTo>
                  <a:lnTo>
                    <a:pt x="8644495" y="93076"/>
                  </a:lnTo>
                  <a:lnTo>
                    <a:pt x="8710759" y="83906"/>
                  </a:lnTo>
                  <a:lnTo>
                    <a:pt x="8776456" y="75212"/>
                  </a:lnTo>
                  <a:lnTo>
                    <a:pt x="8841585" y="66993"/>
                  </a:lnTo>
                  <a:lnTo>
                    <a:pt x="8906145" y="59249"/>
                  </a:lnTo>
                  <a:lnTo>
                    <a:pt x="8970138" y="51981"/>
                  </a:lnTo>
                  <a:lnTo>
                    <a:pt x="9033563" y="45188"/>
                  </a:lnTo>
                  <a:lnTo>
                    <a:pt x="9096421" y="38870"/>
                  </a:lnTo>
                  <a:lnTo>
                    <a:pt x="9158710" y="33028"/>
                  </a:lnTo>
                  <a:lnTo>
                    <a:pt x="9220432" y="27661"/>
                  </a:lnTo>
                  <a:lnTo>
                    <a:pt x="9281586" y="22770"/>
                  </a:lnTo>
                  <a:lnTo>
                    <a:pt x="9342172" y="18354"/>
                  </a:lnTo>
                  <a:lnTo>
                    <a:pt x="9402190" y="14413"/>
                  </a:lnTo>
                  <a:lnTo>
                    <a:pt x="9461641" y="10948"/>
                  </a:lnTo>
                  <a:lnTo>
                    <a:pt x="9520523" y="7957"/>
                  </a:lnTo>
                  <a:lnTo>
                    <a:pt x="9578838" y="5443"/>
                  </a:lnTo>
                  <a:lnTo>
                    <a:pt x="9636585" y="3403"/>
                  </a:lnTo>
                  <a:lnTo>
                    <a:pt x="9693764" y="1839"/>
                  </a:lnTo>
                  <a:lnTo>
                    <a:pt x="9750376" y="751"/>
                  </a:lnTo>
                  <a:lnTo>
                    <a:pt x="9806419" y="137"/>
                  </a:lnTo>
                  <a:lnTo>
                    <a:pt x="9861895" y="0"/>
                  </a:lnTo>
                  <a:lnTo>
                    <a:pt x="9916803" y="337"/>
                  </a:lnTo>
                  <a:lnTo>
                    <a:pt x="9971143" y="1150"/>
                  </a:lnTo>
                  <a:lnTo>
                    <a:pt x="10024915" y="2438"/>
                  </a:lnTo>
                  <a:lnTo>
                    <a:pt x="10078120" y="4201"/>
                  </a:lnTo>
                  <a:lnTo>
                    <a:pt x="10130757" y="6440"/>
                  </a:lnTo>
                  <a:lnTo>
                    <a:pt x="10182826" y="9154"/>
                  </a:lnTo>
                  <a:lnTo>
                    <a:pt x="10234327" y="12344"/>
                  </a:lnTo>
                  <a:lnTo>
                    <a:pt x="10285260" y="16009"/>
                  </a:lnTo>
                  <a:lnTo>
                    <a:pt x="10335625" y="20149"/>
                  </a:lnTo>
                  <a:lnTo>
                    <a:pt x="10385423" y="24765"/>
                  </a:lnTo>
                  <a:lnTo>
                    <a:pt x="10434653" y="29856"/>
                  </a:lnTo>
                  <a:lnTo>
                    <a:pt x="10483314" y="35422"/>
                  </a:lnTo>
                  <a:lnTo>
                    <a:pt x="10531409" y="41464"/>
                  </a:lnTo>
                  <a:lnTo>
                    <a:pt x="10578935" y="47981"/>
                  </a:lnTo>
                  <a:lnTo>
                    <a:pt x="10625893" y="54973"/>
                  </a:lnTo>
                  <a:lnTo>
                    <a:pt x="10672284" y="62441"/>
                  </a:lnTo>
                  <a:lnTo>
                    <a:pt x="10718107" y="70384"/>
                  </a:lnTo>
                  <a:lnTo>
                    <a:pt x="10763362" y="78802"/>
                  </a:lnTo>
                  <a:lnTo>
                    <a:pt x="10808049" y="87696"/>
                  </a:lnTo>
                  <a:lnTo>
                    <a:pt x="10852169" y="97065"/>
                  </a:lnTo>
                  <a:lnTo>
                    <a:pt x="10895720" y="106910"/>
                  </a:lnTo>
                  <a:lnTo>
                    <a:pt x="10938704" y="117229"/>
                  </a:lnTo>
                  <a:lnTo>
                    <a:pt x="10981120" y="128025"/>
                  </a:lnTo>
                  <a:lnTo>
                    <a:pt x="11022968" y="139295"/>
                  </a:lnTo>
                  <a:lnTo>
                    <a:pt x="11064249" y="151041"/>
                  </a:lnTo>
                  <a:lnTo>
                    <a:pt x="11104961" y="163262"/>
                  </a:lnTo>
                  <a:lnTo>
                    <a:pt x="11145106" y="175959"/>
                  </a:lnTo>
                  <a:lnTo>
                    <a:pt x="11184683" y="189131"/>
                  </a:lnTo>
                  <a:lnTo>
                    <a:pt x="11223692" y="202778"/>
                  </a:lnTo>
                  <a:lnTo>
                    <a:pt x="11262133" y="216901"/>
                  </a:lnTo>
                  <a:lnTo>
                    <a:pt x="11300007" y="231499"/>
                  </a:lnTo>
                  <a:lnTo>
                    <a:pt x="11337312" y="246572"/>
                  </a:lnTo>
                  <a:lnTo>
                    <a:pt x="11374050" y="262121"/>
                  </a:lnTo>
                  <a:lnTo>
                    <a:pt x="11410220" y="278145"/>
                  </a:lnTo>
                  <a:lnTo>
                    <a:pt x="11445822" y="294645"/>
                  </a:lnTo>
                  <a:lnTo>
                    <a:pt x="11480857" y="311620"/>
                  </a:lnTo>
                  <a:lnTo>
                    <a:pt x="11515323" y="329070"/>
                  </a:lnTo>
                  <a:lnTo>
                    <a:pt x="11549222" y="346995"/>
                  </a:lnTo>
                  <a:lnTo>
                    <a:pt x="11615316" y="384272"/>
                  </a:lnTo>
                  <a:lnTo>
                    <a:pt x="11679139" y="423451"/>
                  </a:lnTo>
                  <a:lnTo>
                    <a:pt x="11740690" y="464531"/>
                  </a:lnTo>
                  <a:lnTo>
                    <a:pt x="11799971" y="507512"/>
                  </a:lnTo>
                  <a:lnTo>
                    <a:pt x="11856980" y="552395"/>
                  </a:lnTo>
                  <a:lnTo>
                    <a:pt x="11911717" y="599179"/>
                  </a:lnTo>
                  <a:lnTo>
                    <a:pt x="11964184" y="647865"/>
                  </a:lnTo>
                  <a:lnTo>
                    <a:pt x="12014379" y="698452"/>
                  </a:lnTo>
                  <a:lnTo>
                    <a:pt x="12062303" y="750940"/>
                  </a:lnTo>
                  <a:lnTo>
                    <a:pt x="12107956" y="805330"/>
                  </a:lnTo>
                  <a:lnTo>
                    <a:pt x="12151337" y="861621"/>
                  </a:lnTo>
                  <a:lnTo>
                    <a:pt x="12192447" y="919814"/>
                  </a:lnTo>
                  <a:lnTo>
                    <a:pt x="12231286" y="979908"/>
                  </a:lnTo>
                  <a:lnTo>
                    <a:pt x="12267854" y="1041904"/>
                  </a:lnTo>
                  <a:lnTo>
                    <a:pt x="12302150" y="1105800"/>
                  </a:lnTo>
                  <a:lnTo>
                    <a:pt x="12334175" y="1171599"/>
                  </a:lnTo>
                  <a:lnTo>
                    <a:pt x="12363929" y="1239299"/>
                  </a:lnTo>
                  <a:lnTo>
                    <a:pt x="12391412" y="1308900"/>
                  </a:lnTo>
                  <a:lnTo>
                    <a:pt x="12416623" y="1380402"/>
                  </a:lnTo>
                  <a:lnTo>
                    <a:pt x="12428377" y="1416867"/>
                  </a:lnTo>
                  <a:lnTo>
                    <a:pt x="12439563" y="1453806"/>
                  </a:lnTo>
                  <a:lnTo>
                    <a:pt x="12450181" y="1491221"/>
                  </a:lnTo>
                  <a:lnTo>
                    <a:pt x="12460232" y="1529112"/>
                  </a:lnTo>
                  <a:lnTo>
                    <a:pt x="12469715" y="1567478"/>
                  </a:lnTo>
                  <a:lnTo>
                    <a:pt x="12478629" y="1606319"/>
                  </a:lnTo>
                  <a:lnTo>
                    <a:pt x="12486977" y="1645635"/>
                  </a:lnTo>
                  <a:lnTo>
                    <a:pt x="12494756" y="1685427"/>
                  </a:lnTo>
                  <a:lnTo>
                    <a:pt x="12501967" y="1725694"/>
                  </a:lnTo>
                  <a:lnTo>
                    <a:pt x="12508611" y="1766437"/>
                  </a:lnTo>
                  <a:lnTo>
                    <a:pt x="12514687" y="1807654"/>
                  </a:lnTo>
                  <a:lnTo>
                    <a:pt x="12515953" y="1818104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5FB0F572-8E5C-A3ED-1B75-655AAC19CAC4}"/>
                </a:ext>
              </a:extLst>
            </p:cNvPr>
            <p:cNvSpPr/>
            <p:nvPr/>
          </p:nvSpPr>
          <p:spPr>
            <a:xfrm>
              <a:off x="15719070" y="3817407"/>
              <a:ext cx="100330" cy="106045"/>
            </a:xfrm>
            <a:custGeom>
              <a:avLst/>
              <a:gdLst/>
              <a:ahLst/>
              <a:cxnLst/>
              <a:rect l="l" t="t" r="r" b="b"/>
              <a:pathLst>
                <a:path w="100330" h="106045">
                  <a:moveTo>
                    <a:pt x="99787" y="0"/>
                  </a:moveTo>
                  <a:lnTo>
                    <a:pt x="0" y="12151"/>
                  </a:lnTo>
                  <a:lnTo>
                    <a:pt x="62050" y="105858"/>
                  </a:lnTo>
                  <a:lnTo>
                    <a:pt x="9978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157DC8B7-96BB-532A-23B8-866CC5469090}"/>
                </a:ext>
              </a:extLst>
            </p:cNvPr>
            <p:cNvSpPr/>
            <p:nvPr/>
          </p:nvSpPr>
          <p:spPr>
            <a:xfrm>
              <a:off x="724785" y="2537073"/>
              <a:ext cx="5344795" cy="492759"/>
            </a:xfrm>
            <a:custGeom>
              <a:avLst/>
              <a:gdLst/>
              <a:ahLst/>
              <a:cxnLst/>
              <a:rect l="l" t="t" r="r" b="b"/>
              <a:pathLst>
                <a:path w="5344795" h="492760">
                  <a:moveTo>
                    <a:pt x="5344779" y="0"/>
                  </a:moveTo>
                  <a:lnTo>
                    <a:pt x="0" y="0"/>
                  </a:lnTo>
                  <a:lnTo>
                    <a:pt x="0" y="492634"/>
                  </a:lnTo>
                  <a:lnTo>
                    <a:pt x="5344779" y="492634"/>
                  </a:lnTo>
                  <a:lnTo>
                    <a:pt x="5344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92">
            <a:extLst>
              <a:ext uri="{FF2B5EF4-FFF2-40B4-BE49-F238E27FC236}">
                <a16:creationId xmlns:a16="http://schemas.microsoft.com/office/drawing/2014/main" id="{33BDF8E7-F64C-7DDA-0B8D-E8BE81A7D9D1}"/>
              </a:ext>
            </a:extLst>
          </p:cNvPr>
          <p:cNvSpPr txBox="1"/>
          <p:nvPr/>
        </p:nvSpPr>
        <p:spPr>
          <a:xfrm>
            <a:off x="183679" y="737275"/>
            <a:ext cx="6003290" cy="22608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74065" marR="600075" indent="-774700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              Annotate text</a:t>
            </a:r>
            <a:endParaRPr lang="en-US" sz="3100" b="1" dirty="0">
              <a:latin typeface="Arial MT"/>
              <a:cs typeface="Arial MT"/>
            </a:endParaRPr>
          </a:p>
          <a:p>
            <a:pPr marR="302260" algn="ctr">
              <a:lnSpc>
                <a:spcPct val="100000"/>
              </a:lnSpc>
              <a:spcBef>
                <a:spcPts val="3429"/>
              </a:spcBef>
              <a:tabLst>
                <a:tab pos="2332990" algn="l"/>
              </a:tabLst>
            </a:pP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ACTOR:</a:t>
            </a:r>
            <a:r>
              <a:rPr lang="en-US"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Them</a:t>
            </a:r>
            <a:r>
              <a:rPr sz="2050" dirty="0">
                <a:solidFill>
                  <a:schemeClr val="tx1"/>
                </a:solidFill>
                <a:latin typeface="Arial MT"/>
                <a:cs typeface="Arial MT"/>
              </a:rPr>
              <a:t>	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TARGET: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U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S</a:t>
            </a:r>
            <a:endParaRPr sz="2050" b="1" dirty="0">
              <a:solidFill>
                <a:schemeClr val="tx1"/>
              </a:solidFill>
              <a:highlight>
                <a:srgbClr val="00FF00"/>
              </a:highlight>
              <a:latin typeface="Arial MT"/>
              <a:cs typeface="Arial MT"/>
            </a:endParaRPr>
          </a:p>
          <a:p>
            <a:pPr marL="2510155" algn="ctr">
              <a:lnSpc>
                <a:spcPct val="100000"/>
              </a:lnSpc>
              <a:spcBef>
                <a:spcPts val="1160"/>
              </a:spcBef>
              <a:tabLst>
                <a:tab pos="4450080" algn="l"/>
              </a:tabLst>
            </a:pPr>
            <a:r>
              <a:rPr lang="en-US" sz="2050" dirty="0">
                <a:solidFill>
                  <a:schemeClr val="bg1"/>
                </a:solidFill>
                <a:latin typeface="Arial MT"/>
                <a:cs typeface="Arial MT"/>
              </a:rPr>
              <a:t>JUDGEMENT	</a:t>
            </a:r>
            <a:r>
              <a:rPr lang="en-US" sz="2050" spc="-70" dirty="0">
                <a:solidFill>
                  <a:schemeClr val="bg1"/>
                </a:solidFill>
                <a:latin typeface="Arial MT"/>
                <a:cs typeface="Arial MT"/>
              </a:rPr>
              <a:t>ASPECT-</a:t>
            </a:r>
            <a:r>
              <a:rPr lang="en-US" sz="2050" spc="-25" dirty="0">
                <a:solidFill>
                  <a:schemeClr val="bg1"/>
                </a:solidFill>
                <a:latin typeface="Arial MT"/>
                <a:cs typeface="Arial MT"/>
              </a:rPr>
              <a:t>Pos</a:t>
            </a:r>
            <a:endParaRPr lang="en-US" sz="20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628650">
              <a:lnSpc>
                <a:spcPct val="100000"/>
              </a:lnSpc>
              <a:spcBef>
                <a:spcPts val="755"/>
              </a:spcBef>
            </a:pPr>
            <a:r>
              <a:rPr sz="2800" spc="50" dirty="0">
                <a:latin typeface="Arial MT"/>
                <a:cs typeface="Arial MT"/>
              </a:rPr>
              <a:t>“</a:t>
            </a:r>
            <a:r>
              <a:rPr sz="2800" spc="5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Corrupt</a:t>
            </a:r>
            <a:r>
              <a:rPr sz="2800" spc="-35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Elites</a:t>
            </a:r>
            <a:r>
              <a:rPr sz="2800" spc="-3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highlight>
                  <a:srgbClr val="00FF00"/>
                </a:highlight>
                <a:latin typeface="Arial MT"/>
                <a:cs typeface="Arial MT"/>
              </a:rPr>
              <a:t>our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money.”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93" name="object 93">
            <a:extLst>
              <a:ext uri="{FF2B5EF4-FFF2-40B4-BE49-F238E27FC236}">
                <a16:creationId xmlns:a16="http://schemas.microsoft.com/office/drawing/2014/main" id="{0B294294-A88F-745D-E7B3-1EBEBC204BFD}"/>
              </a:ext>
            </a:extLst>
          </p:cNvPr>
          <p:cNvSpPr/>
          <p:nvPr/>
        </p:nvSpPr>
        <p:spPr>
          <a:xfrm>
            <a:off x="2633455" y="4223322"/>
            <a:ext cx="1236980" cy="1632585"/>
          </a:xfrm>
          <a:custGeom>
            <a:avLst/>
            <a:gdLst/>
            <a:ahLst/>
            <a:cxnLst/>
            <a:rect l="l" t="t" r="r" b="b"/>
            <a:pathLst>
              <a:path w="1236979" h="1632585">
                <a:moveTo>
                  <a:pt x="17" y="271515"/>
                </a:moveTo>
                <a:lnTo>
                  <a:pt x="17" y="1435131"/>
                </a:lnTo>
                <a:lnTo>
                  <a:pt x="3644" y="1455592"/>
                </a:lnTo>
                <a:lnTo>
                  <a:pt x="31531" y="1495186"/>
                </a:lnTo>
                <a:lnTo>
                  <a:pt x="84412" y="1532004"/>
                </a:lnTo>
                <a:lnTo>
                  <a:pt x="119284" y="1548994"/>
                </a:lnTo>
                <a:lnTo>
                  <a:pt x="159273" y="1564836"/>
                </a:lnTo>
                <a:lnTo>
                  <a:pt x="204003" y="1579381"/>
                </a:lnTo>
                <a:lnTo>
                  <a:pt x="253097" y="1592476"/>
                </a:lnTo>
                <a:lnTo>
                  <a:pt x="306177" y="1603970"/>
                </a:lnTo>
                <a:lnTo>
                  <a:pt x="362866" y="1613714"/>
                </a:lnTo>
                <a:lnTo>
                  <a:pt x="422788" y="1621555"/>
                </a:lnTo>
                <a:lnTo>
                  <a:pt x="485565" y="1627343"/>
                </a:lnTo>
                <a:lnTo>
                  <a:pt x="550820" y="1630926"/>
                </a:lnTo>
                <a:lnTo>
                  <a:pt x="618176" y="1632154"/>
                </a:lnTo>
                <a:lnTo>
                  <a:pt x="685532" y="1630926"/>
                </a:lnTo>
                <a:lnTo>
                  <a:pt x="750787" y="1627343"/>
                </a:lnTo>
                <a:lnTo>
                  <a:pt x="813564" y="1621555"/>
                </a:lnTo>
                <a:lnTo>
                  <a:pt x="873486" y="1613714"/>
                </a:lnTo>
                <a:lnTo>
                  <a:pt x="930175" y="1603970"/>
                </a:lnTo>
                <a:lnTo>
                  <a:pt x="983255" y="1592476"/>
                </a:lnTo>
                <a:lnTo>
                  <a:pt x="1032348" y="1579381"/>
                </a:lnTo>
                <a:lnTo>
                  <a:pt x="1077078" y="1564836"/>
                </a:lnTo>
                <a:lnTo>
                  <a:pt x="1117067" y="1548994"/>
                </a:lnTo>
                <a:lnTo>
                  <a:pt x="1151939" y="1532004"/>
                </a:lnTo>
                <a:lnTo>
                  <a:pt x="1204821" y="1495186"/>
                </a:lnTo>
                <a:lnTo>
                  <a:pt x="1232707" y="1455592"/>
                </a:lnTo>
                <a:lnTo>
                  <a:pt x="1236334" y="1435131"/>
                </a:lnTo>
                <a:lnTo>
                  <a:pt x="1236334" y="404780"/>
                </a:lnTo>
                <a:lnTo>
                  <a:pt x="618176" y="404780"/>
                </a:lnTo>
                <a:lnTo>
                  <a:pt x="552848" y="403808"/>
                </a:lnTo>
                <a:lnTo>
                  <a:pt x="489354" y="400955"/>
                </a:lnTo>
                <a:lnTo>
                  <a:pt x="428001" y="396312"/>
                </a:lnTo>
                <a:lnTo>
                  <a:pt x="369099" y="389969"/>
                </a:lnTo>
                <a:lnTo>
                  <a:pt x="312953" y="382019"/>
                </a:lnTo>
                <a:lnTo>
                  <a:pt x="259874" y="372552"/>
                </a:lnTo>
                <a:lnTo>
                  <a:pt x="210168" y="361661"/>
                </a:lnTo>
                <a:lnTo>
                  <a:pt x="164143" y="349437"/>
                </a:lnTo>
                <a:lnTo>
                  <a:pt x="122108" y="335970"/>
                </a:lnTo>
                <a:lnTo>
                  <a:pt x="84369" y="321354"/>
                </a:lnTo>
                <a:lnTo>
                  <a:pt x="23016" y="289034"/>
                </a:lnTo>
                <a:lnTo>
                  <a:pt x="17" y="271515"/>
                </a:lnTo>
                <a:close/>
              </a:path>
              <a:path w="1236979" h="1632585">
                <a:moveTo>
                  <a:pt x="1236334" y="271515"/>
                </a:moveTo>
                <a:lnTo>
                  <a:pt x="1185115" y="305678"/>
                </a:lnTo>
                <a:lnTo>
                  <a:pt x="1114244" y="335970"/>
                </a:lnTo>
                <a:lnTo>
                  <a:pt x="1072208" y="349437"/>
                </a:lnTo>
                <a:lnTo>
                  <a:pt x="1026184" y="361661"/>
                </a:lnTo>
                <a:lnTo>
                  <a:pt x="976478" y="372552"/>
                </a:lnTo>
                <a:lnTo>
                  <a:pt x="923398" y="382019"/>
                </a:lnTo>
                <a:lnTo>
                  <a:pt x="867253" y="389969"/>
                </a:lnTo>
                <a:lnTo>
                  <a:pt x="808351" y="396312"/>
                </a:lnTo>
                <a:lnTo>
                  <a:pt x="746998" y="400955"/>
                </a:lnTo>
                <a:lnTo>
                  <a:pt x="683504" y="403808"/>
                </a:lnTo>
                <a:lnTo>
                  <a:pt x="618176" y="404780"/>
                </a:lnTo>
                <a:lnTo>
                  <a:pt x="1236334" y="404780"/>
                </a:lnTo>
                <a:lnTo>
                  <a:pt x="1236334" y="271515"/>
                </a:lnTo>
                <a:close/>
              </a:path>
              <a:path w="1236979" h="1632585">
                <a:moveTo>
                  <a:pt x="922721" y="349437"/>
                </a:moveTo>
                <a:lnTo>
                  <a:pt x="313630" y="349437"/>
                </a:lnTo>
                <a:lnTo>
                  <a:pt x="360942" y="356754"/>
                </a:lnTo>
                <a:lnTo>
                  <a:pt x="410537" y="362835"/>
                </a:lnTo>
                <a:lnTo>
                  <a:pt x="461367" y="367565"/>
                </a:lnTo>
                <a:lnTo>
                  <a:pt x="513123" y="370943"/>
                </a:lnTo>
                <a:lnTo>
                  <a:pt x="565495" y="372970"/>
                </a:lnTo>
                <a:lnTo>
                  <a:pt x="618176" y="373645"/>
                </a:lnTo>
                <a:lnTo>
                  <a:pt x="670857" y="372970"/>
                </a:lnTo>
                <a:lnTo>
                  <a:pt x="723229" y="370943"/>
                </a:lnTo>
                <a:lnTo>
                  <a:pt x="774984" y="367565"/>
                </a:lnTo>
                <a:lnTo>
                  <a:pt x="825814" y="362835"/>
                </a:lnTo>
                <a:lnTo>
                  <a:pt x="875410" y="356754"/>
                </a:lnTo>
                <a:lnTo>
                  <a:pt x="922721" y="349437"/>
                </a:lnTo>
                <a:close/>
              </a:path>
              <a:path w="1236979" h="1632585">
                <a:moveTo>
                  <a:pt x="618176" y="0"/>
                </a:moveTo>
                <a:lnTo>
                  <a:pt x="565491" y="674"/>
                </a:lnTo>
                <a:lnTo>
                  <a:pt x="513116" y="2697"/>
                </a:lnTo>
                <a:lnTo>
                  <a:pt x="461360" y="6070"/>
                </a:lnTo>
                <a:lnTo>
                  <a:pt x="410531" y="10793"/>
                </a:lnTo>
                <a:lnTo>
                  <a:pt x="360936" y="16867"/>
                </a:lnTo>
                <a:lnTo>
                  <a:pt x="312885" y="24292"/>
                </a:lnTo>
                <a:lnTo>
                  <a:pt x="266685" y="33070"/>
                </a:lnTo>
                <a:lnTo>
                  <a:pt x="222643" y="43201"/>
                </a:lnTo>
                <a:lnTo>
                  <a:pt x="181069" y="54686"/>
                </a:lnTo>
                <a:lnTo>
                  <a:pt x="125742" y="73820"/>
                </a:lnTo>
                <a:lnTo>
                  <a:pt x="80475" y="94528"/>
                </a:lnTo>
                <a:lnTo>
                  <a:pt x="45267" y="116495"/>
                </a:lnTo>
                <a:lnTo>
                  <a:pt x="5029" y="162946"/>
                </a:lnTo>
                <a:lnTo>
                  <a:pt x="0" y="186802"/>
                </a:lnTo>
                <a:lnTo>
                  <a:pt x="5029" y="210657"/>
                </a:lnTo>
                <a:lnTo>
                  <a:pt x="45267" y="257108"/>
                </a:lnTo>
                <a:lnTo>
                  <a:pt x="80475" y="279075"/>
                </a:lnTo>
                <a:lnTo>
                  <a:pt x="125742" y="299783"/>
                </a:lnTo>
                <a:lnTo>
                  <a:pt x="181069" y="318918"/>
                </a:lnTo>
                <a:lnTo>
                  <a:pt x="222644" y="330404"/>
                </a:lnTo>
                <a:lnTo>
                  <a:pt x="266686" y="340538"/>
                </a:lnTo>
                <a:lnTo>
                  <a:pt x="313492" y="349437"/>
                </a:lnTo>
                <a:lnTo>
                  <a:pt x="922860" y="349437"/>
                </a:lnTo>
                <a:lnTo>
                  <a:pt x="969665" y="340538"/>
                </a:lnTo>
                <a:lnTo>
                  <a:pt x="1013708" y="330404"/>
                </a:lnTo>
                <a:lnTo>
                  <a:pt x="1055282" y="318918"/>
                </a:lnTo>
                <a:lnTo>
                  <a:pt x="1110609" y="299783"/>
                </a:lnTo>
                <a:lnTo>
                  <a:pt x="1155877" y="279075"/>
                </a:lnTo>
                <a:lnTo>
                  <a:pt x="1191085" y="257108"/>
                </a:lnTo>
                <a:lnTo>
                  <a:pt x="1231322" y="210657"/>
                </a:lnTo>
                <a:lnTo>
                  <a:pt x="1236352" y="186802"/>
                </a:lnTo>
                <a:lnTo>
                  <a:pt x="1231322" y="162946"/>
                </a:lnTo>
                <a:lnTo>
                  <a:pt x="1191085" y="116495"/>
                </a:lnTo>
                <a:lnTo>
                  <a:pt x="1155877" y="94528"/>
                </a:lnTo>
                <a:lnTo>
                  <a:pt x="1110609" y="73820"/>
                </a:lnTo>
                <a:lnTo>
                  <a:pt x="1055282" y="54686"/>
                </a:lnTo>
                <a:lnTo>
                  <a:pt x="1013708" y="43201"/>
                </a:lnTo>
                <a:lnTo>
                  <a:pt x="969667" y="33070"/>
                </a:lnTo>
                <a:lnTo>
                  <a:pt x="923467" y="24292"/>
                </a:lnTo>
                <a:lnTo>
                  <a:pt x="875415" y="16867"/>
                </a:lnTo>
                <a:lnTo>
                  <a:pt x="825821" y="10793"/>
                </a:lnTo>
                <a:lnTo>
                  <a:pt x="774992" y="6070"/>
                </a:lnTo>
                <a:lnTo>
                  <a:pt x="723236" y="2697"/>
                </a:lnTo>
                <a:lnTo>
                  <a:pt x="670861" y="674"/>
                </a:lnTo>
                <a:lnTo>
                  <a:pt x="61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>
            <a:extLst>
              <a:ext uri="{FF2B5EF4-FFF2-40B4-BE49-F238E27FC236}">
                <a16:creationId xmlns:a16="http://schemas.microsoft.com/office/drawing/2014/main" id="{4BB64E86-7887-EB9F-EF19-7BA0917ACF8F}"/>
              </a:ext>
            </a:extLst>
          </p:cNvPr>
          <p:cNvSpPr txBox="1"/>
          <p:nvPr/>
        </p:nvSpPr>
        <p:spPr>
          <a:xfrm>
            <a:off x="2897597" y="4812238"/>
            <a:ext cx="7080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LLM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5" name="object 95">
            <a:extLst>
              <a:ext uri="{FF2B5EF4-FFF2-40B4-BE49-F238E27FC236}">
                <a16:creationId xmlns:a16="http://schemas.microsoft.com/office/drawing/2014/main" id="{27A91D9C-FABD-D4CC-6AAE-46BFDB4F00EF}"/>
              </a:ext>
            </a:extLst>
          </p:cNvPr>
          <p:cNvSpPr/>
          <p:nvPr/>
        </p:nvSpPr>
        <p:spPr>
          <a:xfrm>
            <a:off x="2728087" y="3093623"/>
            <a:ext cx="1047115" cy="1151890"/>
          </a:xfrm>
          <a:custGeom>
            <a:avLst/>
            <a:gdLst/>
            <a:ahLst/>
            <a:cxnLst/>
            <a:rect l="l" t="t" r="r" b="b"/>
            <a:pathLst>
              <a:path w="1047114" h="1151889">
                <a:moveTo>
                  <a:pt x="523544" y="0"/>
                </a:moveTo>
                <a:lnTo>
                  <a:pt x="0" y="460718"/>
                </a:lnTo>
                <a:lnTo>
                  <a:pt x="356010" y="460718"/>
                </a:lnTo>
                <a:lnTo>
                  <a:pt x="356010" y="691078"/>
                </a:lnTo>
                <a:lnTo>
                  <a:pt x="0" y="691078"/>
                </a:lnTo>
                <a:lnTo>
                  <a:pt x="523544" y="1151797"/>
                </a:lnTo>
                <a:lnTo>
                  <a:pt x="1047088" y="691078"/>
                </a:lnTo>
                <a:lnTo>
                  <a:pt x="691078" y="691078"/>
                </a:lnTo>
                <a:lnTo>
                  <a:pt x="691078" y="460718"/>
                </a:lnTo>
                <a:lnTo>
                  <a:pt x="1047088" y="460718"/>
                </a:lnTo>
                <a:lnTo>
                  <a:pt x="523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19">
            <a:extLst>
              <a:ext uri="{FF2B5EF4-FFF2-40B4-BE49-F238E27FC236}">
                <a16:creationId xmlns:a16="http://schemas.microsoft.com/office/drawing/2014/main" id="{1E75AA23-BAB9-6318-2477-BF146456A7D8}"/>
              </a:ext>
            </a:extLst>
          </p:cNvPr>
          <p:cNvSpPr txBox="1"/>
          <p:nvPr/>
        </p:nvSpPr>
        <p:spPr>
          <a:xfrm>
            <a:off x="10584834" y="6682784"/>
            <a:ext cx="321183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endParaRPr sz="3100" b="1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627477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C023D-38BB-FE84-D852-D88E3F95A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5F7F9A7-F011-5ACB-9395-565F0EDADE2E}"/>
              </a:ext>
            </a:extLst>
          </p:cNvPr>
          <p:cNvGrpSpPr/>
          <p:nvPr/>
        </p:nvGrpSpPr>
        <p:grpSpPr>
          <a:xfrm>
            <a:off x="2831960" y="2286194"/>
            <a:ext cx="7034530" cy="2747010"/>
            <a:chOff x="2831960" y="2286194"/>
            <a:chExt cx="7034530" cy="274701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B713EE5-1AFB-CFC4-9947-5E88215759B5}"/>
                </a:ext>
              </a:extLst>
            </p:cNvPr>
            <p:cNvSpPr/>
            <p:nvPr/>
          </p:nvSpPr>
          <p:spPr>
            <a:xfrm>
              <a:off x="7220564" y="4939494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49450" y="0"/>
                  </a:moveTo>
                  <a:lnTo>
                    <a:pt x="0" y="87515"/>
                  </a:lnTo>
                  <a:lnTo>
                    <a:pt x="112241" y="93207"/>
                  </a:lnTo>
                  <a:lnTo>
                    <a:pt x="4945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6ADF2A7-17F6-5BA1-1423-E0987C7755AB}"/>
                </a:ext>
              </a:extLst>
            </p:cNvPr>
            <p:cNvSpPr/>
            <p:nvPr/>
          </p:nvSpPr>
          <p:spPr>
            <a:xfrm>
              <a:off x="4524232" y="2296665"/>
              <a:ext cx="5295265" cy="1457960"/>
            </a:xfrm>
            <a:custGeom>
              <a:avLst/>
              <a:gdLst/>
              <a:ahLst/>
              <a:cxnLst/>
              <a:rect l="l" t="t" r="r" b="b"/>
              <a:pathLst>
                <a:path w="5295265" h="1457960">
                  <a:moveTo>
                    <a:pt x="0" y="398733"/>
                  </a:moveTo>
                  <a:lnTo>
                    <a:pt x="63241" y="380112"/>
                  </a:lnTo>
                  <a:lnTo>
                    <a:pt x="126151" y="361936"/>
                  </a:lnTo>
                  <a:lnTo>
                    <a:pt x="188729" y="344206"/>
                  </a:lnTo>
                  <a:lnTo>
                    <a:pt x="250976" y="326921"/>
                  </a:lnTo>
                  <a:lnTo>
                    <a:pt x="312891" y="310081"/>
                  </a:lnTo>
                  <a:lnTo>
                    <a:pt x="374473" y="293686"/>
                  </a:lnTo>
                  <a:lnTo>
                    <a:pt x="435725" y="277736"/>
                  </a:lnTo>
                  <a:lnTo>
                    <a:pt x="496644" y="262232"/>
                  </a:lnTo>
                  <a:lnTo>
                    <a:pt x="557231" y="247173"/>
                  </a:lnTo>
                  <a:lnTo>
                    <a:pt x="617487" y="232559"/>
                  </a:lnTo>
                  <a:lnTo>
                    <a:pt x="677411" y="218391"/>
                  </a:lnTo>
                  <a:lnTo>
                    <a:pt x="737004" y="204667"/>
                  </a:lnTo>
                  <a:lnTo>
                    <a:pt x="796264" y="191389"/>
                  </a:lnTo>
                  <a:lnTo>
                    <a:pt x="855193" y="178556"/>
                  </a:lnTo>
                  <a:lnTo>
                    <a:pt x="913790" y="166169"/>
                  </a:lnTo>
                  <a:lnTo>
                    <a:pt x="972055" y="154226"/>
                  </a:lnTo>
                  <a:lnTo>
                    <a:pt x="1029989" y="142729"/>
                  </a:lnTo>
                  <a:lnTo>
                    <a:pt x="1087590" y="131677"/>
                  </a:lnTo>
                  <a:lnTo>
                    <a:pt x="1144860" y="121070"/>
                  </a:lnTo>
                  <a:lnTo>
                    <a:pt x="1201798" y="110909"/>
                  </a:lnTo>
                  <a:lnTo>
                    <a:pt x="1258405" y="101193"/>
                  </a:lnTo>
                  <a:lnTo>
                    <a:pt x="1314679" y="91922"/>
                  </a:lnTo>
                  <a:lnTo>
                    <a:pt x="1370622" y="83096"/>
                  </a:lnTo>
                  <a:lnTo>
                    <a:pt x="1426233" y="74715"/>
                  </a:lnTo>
                  <a:lnTo>
                    <a:pt x="1481512" y="66780"/>
                  </a:lnTo>
                  <a:lnTo>
                    <a:pt x="1536460" y="59290"/>
                  </a:lnTo>
                  <a:lnTo>
                    <a:pt x="1591076" y="52245"/>
                  </a:lnTo>
                  <a:lnTo>
                    <a:pt x="1645360" y="45645"/>
                  </a:lnTo>
                  <a:lnTo>
                    <a:pt x="1699312" y="39491"/>
                  </a:lnTo>
                  <a:lnTo>
                    <a:pt x="1752932" y="33782"/>
                  </a:lnTo>
                  <a:lnTo>
                    <a:pt x="1806221" y="28518"/>
                  </a:lnTo>
                  <a:lnTo>
                    <a:pt x="1859178" y="23699"/>
                  </a:lnTo>
                  <a:lnTo>
                    <a:pt x="1911803" y="19325"/>
                  </a:lnTo>
                  <a:lnTo>
                    <a:pt x="1964097" y="15397"/>
                  </a:lnTo>
                  <a:lnTo>
                    <a:pt x="2016058" y="11914"/>
                  </a:lnTo>
                  <a:lnTo>
                    <a:pt x="2067688" y="8876"/>
                  </a:lnTo>
                  <a:lnTo>
                    <a:pt x="2118986" y="6284"/>
                  </a:lnTo>
                  <a:lnTo>
                    <a:pt x="2169952" y="4136"/>
                  </a:lnTo>
                  <a:lnTo>
                    <a:pt x="2220587" y="2434"/>
                  </a:lnTo>
                  <a:lnTo>
                    <a:pt x="2270890" y="1178"/>
                  </a:lnTo>
                  <a:lnTo>
                    <a:pt x="2320861" y="366"/>
                  </a:lnTo>
                  <a:lnTo>
                    <a:pt x="2370500" y="0"/>
                  </a:lnTo>
                  <a:lnTo>
                    <a:pt x="2419807" y="78"/>
                  </a:lnTo>
                  <a:lnTo>
                    <a:pt x="2468783" y="602"/>
                  </a:lnTo>
                  <a:lnTo>
                    <a:pt x="2517427" y="1572"/>
                  </a:lnTo>
                  <a:lnTo>
                    <a:pt x="2565739" y="2986"/>
                  </a:lnTo>
                  <a:lnTo>
                    <a:pt x="2613720" y="4846"/>
                  </a:lnTo>
                  <a:lnTo>
                    <a:pt x="2661368" y="7151"/>
                  </a:lnTo>
                  <a:lnTo>
                    <a:pt x="2708685" y="9901"/>
                  </a:lnTo>
                  <a:lnTo>
                    <a:pt x="2755670" y="13097"/>
                  </a:lnTo>
                  <a:lnTo>
                    <a:pt x="2802324" y="16737"/>
                  </a:lnTo>
                  <a:lnTo>
                    <a:pt x="2848645" y="20823"/>
                  </a:lnTo>
                  <a:lnTo>
                    <a:pt x="2894635" y="25354"/>
                  </a:lnTo>
                  <a:lnTo>
                    <a:pt x="2940293" y="30331"/>
                  </a:lnTo>
                  <a:lnTo>
                    <a:pt x="2985619" y="35752"/>
                  </a:lnTo>
                  <a:lnTo>
                    <a:pt x="3030614" y="41619"/>
                  </a:lnTo>
                  <a:lnTo>
                    <a:pt x="3075276" y="47931"/>
                  </a:lnTo>
                  <a:lnTo>
                    <a:pt x="3119607" y="54689"/>
                  </a:lnTo>
                  <a:lnTo>
                    <a:pt x="3163606" y="61891"/>
                  </a:lnTo>
                  <a:lnTo>
                    <a:pt x="3207274" y="69539"/>
                  </a:lnTo>
                  <a:lnTo>
                    <a:pt x="3250609" y="77632"/>
                  </a:lnTo>
                  <a:lnTo>
                    <a:pt x="3293613" y="86170"/>
                  </a:lnTo>
                  <a:lnTo>
                    <a:pt x="3336285" y="95154"/>
                  </a:lnTo>
                  <a:lnTo>
                    <a:pt x="3378626" y="104582"/>
                  </a:lnTo>
                  <a:lnTo>
                    <a:pt x="3420634" y="114456"/>
                  </a:lnTo>
                  <a:lnTo>
                    <a:pt x="3462311" y="124775"/>
                  </a:lnTo>
                  <a:lnTo>
                    <a:pt x="3503656" y="135540"/>
                  </a:lnTo>
                  <a:lnTo>
                    <a:pt x="3544669" y="146749"/>
                  </a:lnTo>
                  <a:lnTo>
                    <a:pt x="3585351" y="158404"/>
                  </a:lnTo>
                  <a:lnTo>
                    <a:pt x="3625701" y="170504"/>
                  </a:lnTo>
                  <a:lnTo>
                    <a:pt x="3665719" y="183050"/>
                  </a:lnTo>
                  <a:lnTo>
                    <a:pt x="3705405" y="196040"/>
                  </a:lnTo>
                  <a:lnTo>
                    <a:pt x="3744759" y="209476"/>
                  </a:lnTo>
                  <a:lnTo>
                    <a:pt x="3783782" y="223357"/>
                  </a:lnTo>
                  <a:lnTo>
                    <a:pt x="3822473" y="237683"/>
                  </a:lnTo>
                  <a:lnTo>
                    <a:pt x="3860832" y="252455"/>
                  </a:lnTo>
                  <a:lnTo>
                    <a:pt x="3898859" y="267671"/>
                  </a:lnTo>
                  <a:lnTo>
                    <a:pt x="3936555" y="283333"/>
                  </a:lnTo>
                  <a:lnTo>
                    <a:pt x="3973919" y="299441"/>
                  </a:lnTo>
                  <a:lnTo>
                    <a:pt x="4010951" y="315993"/>
                  </a:lnTo>
                  <a:lnTo>
                    <a:pt x="4047651" y="332991"/>
                  </a:lnTo>
                  <a:lnTo>
                    <a:pt x="4084019" y="350433"/>
                  </a:lnTo>
                  <a:lnTo>
                    <a:pt x="4120056" y="368322"/>
                  </a:lnTo>
                  <a:lnTo>
                    <a:pt x="4155761" y="386655"/>
                  </a:lnTo>
                  <a:lnTo>
                    <a:pt x="4191134" y="405433"/>
                  </a:lnTo>
                  <a:lnTo>
                    <a:pt x="4226176" y="424657"/>
                  </a:lnTo>
                  <a:lnTo>
                    <a:pt x="4260885" y="444326"/>
                  </a:lnTo>
                  <a:lnTo>
                    <a:pt x="4295263" y="464440"/>
                  </a:lnTo>
                  <a:lnTo>
                    <a:pt x="4329309" y="485000"/>
                  </a:lnTo>
                  <a:lnTo>
                    <a:pt x="4363024" y="506005"/>
                  </a:lnTo>
                  <a:lnTo>
                    <a:pt x="4396406" y="527455"/>
                  </a:lnTo>
                  <a:lnTo>
                    <a:pt x="4429457" y="549350"/>
                  </a:lnTo>
                  <a:lnTo>
                    <a:pt x="4462176" y="571690"/>
                  </a:lnTo>
                  <a:lnTo>
                    <a:pt x="4494563" y="594476"/>
                  </a:lnTo>
                  <a:lnTo>
                    <a:pt x="4526619" y="617707"/>
                  </a:lnTo>
                  <a:lnTo>
                    <a:pt x="4558343" y="641383"/>
                  </a:lnTo>
                  <a:lnTo>
                    <a:pt x="4589735" y="665504"/>
                  </a:lnTo>
                  <a:lnTo>
                    <a:pt x="4620795" y="690071"/>
                  </a:lnTo>
                  <a:lnTo>
                    <a:pt x="4651523" y="715083"/>
                  </a:lnTo>
                  <a:lnTo>
                    <a:pt x="4681920" y="740540"/>
                  </a:lnTo>
                  <a:lnTo>
                    <a:pt x="4711985" y="766442"/>
                  </a:lnTo>
                  <a:lnTo>
                    <a:pt x="4741718" y="792789"/>
                  </a:lnTo>
                  <a:lnTo>
                    <a:pt x="4771119" y="819582"/>
                  </a:lnTo>
                  <a:lnTo>
                    <a:pt x="4800189" y="846820"/>
                  </a:lnTo>
                  <a:lnTo>
                    <a:pt x="4828927" y="874503"/>
                  </a:lnTo>
                  <a:lnTo>
                    <a:pt x="4857333" y="902632"/>
                  </a:lnTo>
                  <a:lnTo>
                    <a:pt x="4885407" y="931205"/>
                  </a:lnTo>
                  <a:lnTo>
                    <a:pt x="4913150" y="960224"/>
                  </a:lnTo>
                  <a:lnTo>
                    <a:pt x="4940560" y="989688"/>
                  </a:lnTo>
                  <a:lnTo>
                    <a:pt x="4967639" y="1019598"/>
                  </a:lnTo>
                  <a:lnTo>
                    <a:pt x="4994387" y="1049952"/>
                  </a:lnTo>
                  <a:lnTo>
                    <a:pt x="5020802" y="1080752"/>
                  </a:lnTo>
                  <a:lnTo>
                    <a:pt x="5046886" y="1111997"/>
                  </a:lnTo>
                  <a:lnTo>
                    <a:pt x="5072638" y="1143687"/>
                  </a:lnTo>
                  <a:lnTo>
                    <a:pt x="5098058" y="1175823"/>
                  </a:lnTo>
                  <a:lnTo>
                    <a:pt x="5123146" y="1208404"/>
                  </a:lnTo>
                  <a:lnTo>
                    <a:pt x="5147903" y="1241430"/>
                  </a:lnTo>
                  <a:lnTo>
                    <a:pt x="5172327" y="1274901"/>
                  </a:lnTo>
                  <a:lnTo>
                    <a:pt x="5196421" y="1308817"/>
                  </a:lnTo>
                  <a:lnTo>
                    <a:pt x="5220182" y="1343179"/>
                  </a:lnTo>
                  <a:lnTo>
                    <a:pt x="5243611" y="1377986"/>
                  </a:lnTo>
                  <a:lnTo>
                    <a:pt x="5266709" y="1413238"/>
                  </a:lnTo>
                  <a:lnTo>
                    <a:pt x="5289475" y="1448935"/>
                  </a:lnTo>
                  <a:lnTo>
                    <a:pt x="5294937" y="145789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5EF5F37-F813-07AE-957D-1B90B7F657D9}"/>
                </a:ext>
              </a:extLst>
            </p:cNvPr>
            <p:cNvSpPr/>
            <p:nvPr/>
          </p:nvSpPr>
          <p:spPr>
            <a:xfrm>
              <a:off x="9770801" y="3719465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5838" y="0"/>
                  </a:moveTo>
                  <a:lnTo>
                    <a:pt x="0" y="52309"/>
                  </a:lnTo>
                  <a:lnTo>
                    <a:pt x="95228" y="111992"/>
                  </a:lnTo>
                  <a:lnTo>
                    <a:pt x="85838" y="0"/>
                  </a:lnTo>
                  <a:close/>
                </a:path>
              </a:pathLst>
            </a:custGeom>
            <a:solidFill>
              <a:srgbClr val="1DB1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3BE587B4-A08C-B2B8-FFF8-734224FCA3BE}"/>
              </a:ext>
            </a:extLst>
          </p:cNvPr>
          <p:cNvSpPr/>
          <p:nvPr/>
        </p:nvSpPr>
        <p:spPr>
          <a:xfrm>
            <a:off x="0" y="310770"/>
            <a:ext cx="19843750" cy="1351915"/>
          </a:xfrm>
          <a:custGeom>
            <a:avLst/>
            <a:gdLst/>
            <a:ahLst/>
            <a:cxnLst/>
            <a:rect l="l" t="t" r="r" b="b"/>
            <a:pathLst>
              <a:path w="19843750" h="1351914">
                <a:moveTo>
                  <a:pt x="19843748" y="0"/>
                </a:moveTo>
                <a:lnTo>
                  <a:pt x="0" y="0"/>
                </a:lnTo>
                <a:lnTo>
                  <a:pt x="0" y="1351375"/>
                </a:lnTo>
                <a:lnTo>
                  <a:pt x="19843748" y="1351375"/>
                </a:lnTo>
                <a:lnTo>
                  <a:pt x="19843748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5CB3A86-7577-A026-290C-426E3EA4C69D}"/>
              </a:ext>
            </a:extLst>
          </p:cNvPr>
          <p:cNvSpPr/>
          <p:nvPr/>
        </p:nvSpPr>
        <p:spPr>
          <a:xfrm>
            <a:off x="889679" y="3029707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9686524-DFA6-E693-7E74-26C5B2C5ECFC}"/>
              </a:ext>
            </a:extLst>
          </p:cNvPr>
          <p:cNvSpPr/>
          <p:nvPr/>
        </p:nvSpPr>
        <p:spPr>
          <a:xfrm>
            <a:off x="889679" y="2531984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ADE7348-7204-D692-FD9D-EECBE1B1F161}"/>
              </a:ext>
            </a:extLst>
          </p:cNvPr>
          <p:cNvSpPr/>
          <p:nvPr/>
        </p:nvSpPr>
        <p:spPr>
          <a:xfrm>
            <a:off x="11834655" y="7416048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solidFill>
            <a:srgbClr val="FFC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82D6D33-A58C-395B-5372-1804FB204776}"/>
              </a:ext>
            </a:extLst>
          </p:cNvPr>
          <p:cNvSpPr txBox="1"/>
          <p:nvPr/>
        </p:nvSpPr>
        <p:spPr>
          <a:xfrm>
            <a:off x="12953508" y="7908008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5980027-FED4-1084-C86F-54C1487302D6}"/>
              </a:ext>
            </a:extLst>
          </p:cNvPr>
          <p:cNvSpPr/>
          <p:nvPr/>
        </p:nvSpPr>
        <p:spPr>
          <a:xfrm>
            <a:off x="9605493" y="377977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1"/>
                </a:lnTo>
                <a:lnTo>
                  <a:pt x="54546" y="255046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10" y="656167"/>
                </a:lnTo>
                <a:lnTo>
                  <a:pt x="54546" y="698476"/>
                </a:lnTo>
                <a:lnTo>
                  <a:pt x="78547" y="739091"/>
                </a:lnTo>
                <a:lnTo>
                  <a:pt x="106912" y="777673"/>
                </a:lnTo>
                <a:lnTo>
                  <a:pt x="139640" y="813882"/>
                </a:lnTo>
                <a:lnTo>
                  <a:pt x="175849" y="846610"/>
                </a:lnTo>
                <a:lnTo>
                  <a:pt x="214431" y="874974"/>
                </a:lnTo>
                <a:lnTo>
                  <a:pt x="255046" y="898975"/>
                </a:lnTo>
                <a:lnTo>
                  <a:pt x="297355" y="918612"/>
                </a:lnTo>
                <a:lnTo>
                  <a:pt x="341020" y="933885"/>
                </a:lnTo>
                <a:lnTo>
                  <a:pt x="385702" y="944794"/>
                </a:lnTo>
                <a:lnTo>
                  <a:pt x="431062" y="951340"/>
                </a:lnTo>
                <a:lnTo>
                  <a:pt x="476761" y="953522"/>
                </a:lnTo>
                <a:lnTo>
                  <a:pt x="522459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6" y="918612"/>
                </a:lnTo>
                <a:lnTo>
                  <a:pt x="698476" y="898975"/>
                </a:lnTo>
                <a:lnTo>
                  <a:pt x="739091" y="874974"/>
                </a:lnTo>
                <a:lnTo>
                  <a:pt x="777672" y="846610"/>
                </a:lnTo>
                <a:lnTo>
                  <a:pt x="813881" y="813882"/>
                </a:lnTo>
                <a:lnTo>
                  <a:pt x="846609" y="777673"/>
                </a:lnTo>
                <a:lnTo>
                  <a:pt x="874974" y="739091"/>
                </a:lnTo>
                <a:lnTo>
                  <a:pt x="898974" y="698476"/>
                </a:lnTo>
                <a:lnTo>
                  <a:pt x="918611" y="656167"/>
                </a:lnTo>
                <a:lnTo>
                  <a:pt x="933884" y="612501"/>
                </a:lnTo>
                <a:lnTo>
                  <a:pt x="944794" y="567819"/>
                </a:lnTo>
                <a:lnTo>
                  <a:pt x="951339" y="522460"/>
                </a:lnTo>
                <a:lnTo>
                  <a:pt x="953521" y="476761"/>
                </a:lnTo>
                <a:lnTo>
                  <a:pt x="951339" y="431062"/>
                </a:lnTo>
                <a:lnTo>
                  <a:pt x="944794" y="385702"/>
                </a:lnTo>
                <a:lnTo>
                  <a:pt x="933884" y="341020"/>
                </a:lnTo>
                <a:lnTo>
                  <a:pt x="918611" y="297355"/>
                </a:lnTo>
                <a:lnTo>
                  <a:pt x="898974" y="255046"/>
                </a:lnTo>
                <a:lnTo>
                  <a:pt x="874974" y="214431"/>
                </a:lnTo>
                <a:lnTo>
                  <a:pt x="846609" y="175849"/>
                </a:lnTo>
                <a:lnTo>
                  <a:pt x="813881" y="139640"/>
                </a:lnTo>
                <a:lnTo>
                  <a:pt x="777672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6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59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A5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E9F67D5-9792-19FF-CDC8-9476D0FDA312}"/>
              </a:ext>
            </a:extLst>
          </p:cNvPr>
          <p:cNvSpPr txBox="1"/>
          <p:nvPr/>
        </p:nvSpPr>
        <p:spPr>
          <a:xfrm>
            <a:off x="9861636" y="40317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D68D731-588B-532F-A26A-7B7C5CDE7FFC}"/>
              </a:ext>
            </a:extLst>
          </p:cNvPr>
          <p:cNvSpPr/>
          <p:nvPr/>
        </p:nvSpPr>
        <p:spPr>
          <a:xfrm>
            <a:off x="7102370" y="490662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799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5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89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799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7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152151A-73A4-376A-828E-15F0406CE41A}"/>
              </a:ext>
            </a:extLst>
          </p:cNvPr>
          <p:cNvSpPr txBox="1"/>
          <p:nvPr/>
        </p:nvSpPr>
        <p:spPr>
          <a:xfrm>
            <a:off x="7480669" y="514966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2A45DA5D-DE4E-4B83-0788-1D05C2EEA385}"/>
              </a:ext>
            </a:extLst>
          </p:cNvPr>
          <p:cNvGrpSpPr/>
          <p:nvPr/>
        </p:nvGrpSpPr>
        <p:grpSpPr>
          <a:xfrm>
            <a:off x="8218816" y="4178400"/>
            <a:ext cx="1388745" cy="788035"/>
            <a:chOff x="8218816" y="4178400"/>
            <a:chExt cx="1388745" cy="78803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550CAFE0-7502-2BC1-92AD-B0A3EA999306}"/>
                </a:ext>
              </a:extLst>
            </p:cNvPr>
            <p:cNvSpPr/>
            <p:nvPr/>
          </p:nvSpPr>
          <p:spPr>
            <a:xfrm>
              <a:off x="8229293" y="4227182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5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C7DAE86E-9664-2032-5F16-C7A4DFBC3E52}"/>
                </a:ext>
              </a:extLst>
            </p:cNvPr>
            <p:cNvSpPr/>
            <p:nvPr/>
          </p:nvSpPr>
          <p:spPr>
            <a:xfrm>
              <a:off x="9501621" y="4178400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89" y="99895"/>
                  </a:lnTo>
                  <a:lnTo>
                    <a:pt x="105489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352C61EE-E208-CE36-A066-C809FF3F9273}"/>
              </a:ext>
            </a:extLst>
          </p:cNvPr>
          <p:cNvSpPr txBox="1"/>
          <p:nvPr/>
        </p:nvSpPr>
        <p:spPr>
          <a:xfrm>
            <a:off x="10972376" y="406781"/>
            <a:ext cx="4703701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80110" marR="5080" indent="-880744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GED: </a:t>
            </a:r>
            <a:r>
              <a:rPr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b="1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b="1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b="1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b="1" spc="40" dirty="0">
                <a:latin typeface="Arial MT"/>
                <a:cs typeface="Arial MT"/>
              </a:rPr>
              <a:t> </a:t>
            </a:r>
            <a:r>
              <a:rPr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b="1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CE544AC-916B-CEEC-E81C-98EC3049DC71}"/>
              </a:ext>
            </a:extLst>
          </p:cNvPr>
          <p:cNvSpPr txBox="1"/>
          <p:nvPr/>
        </p:nvSpPr>
        <p:spPr>
          <a:xfrm>
            <a:off x="6819519" y="449574"/>
            <a:ext cx="3211830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Structure Graph Motif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A79664B0-4F28-43CC-7480-5628F9583C72}"/>
              </a:ext>
            </a:extLst>
          </p:cNvPr>
          <p:cNvSpPr txBox="1"/>
          <p:nvPr/>
        </p:nvSpPr>
        <p:spPr>
          <a:xfrm>
            <a:off x="8425702" y="3925561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7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CF64B4D-2CFE-8610-8224-4AF2BFFF81A8}"/>
              </a:ext>
            </a:extLst>
          </p:cNvPr>
          <p:cNvSpPr txBox="1"/>
          <p:nvPr/>
        </p:nvSpPr>
        <p:spPr>
          <a:xfrm>
            <a:off x="16496324" y="545041"/>
            <a:ext cx="303530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5080" algn="ctr">
              <a:lnSpc>
                <a:spcPts val="3350"/>
              </a:lnSpc>
              <a:spcBef>
                <a:spcPts val="550"/>
              </a:spcBef>
            </a:pPr>
            <a:r>
              <a:rPr lang="en-US" sz="3100" b="1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Final Data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3971D6E-9D09-AEAC-49D7-B5A2E6037BB9}"/>
              </a:ext>
            </a:extLst>
          </p:cNvPr>
          <p:cNvSpPr/>
          <p:nvPr/>
        </p:nvSpPr>
        <p:spPr>
          <a:xfrm>
            <a:off x="17229187" y="21604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gradFill flip="none" rotWithShape="1">
            <a:gsLst>
              <a:gs pos="0">
                <a:srgbClr val="929292">
                  <a:shade val="30000"/>
                  <a:satMod val="115000"/>
                </a:srgbClr>
              </a:gs>
              <a:gs pos="50000">
                <a:srgbClr val="929292">
                  <a:shade val="67500"/>
                  <a:satMod val="115000"/>
                </a:srgbClr>
              </a:gs>
              <a:gs pos="100000">
                <a:srgbClr val="929292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4F2B9EA-B053-0148-E3C9-38EE9B4CEF9F}"/>
              </a:ext>
            </a:extLst>
          </p:cNvPr>
          <p:cNvSpPr txBox="1"/>
          <p:nvPr/>
        </p:nvSpPr>
        <p:spPr>
          <a:xfrm>
            <a:off x="17369451" y="2656812"/>
            <a:ext cx="1104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solidFill>
                  <a:schemeClr val="bg1"/>
                </a:solidFill>
                <a:latin typeface="Arial MT"/>
                <a:cs typeface="Arial MT"/>
              </a:rPr>
              <a:t>Speaker</a:t>
            </a:r>
            <a:endParaRPr sz="22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81DE3227-F977-885A-C4E0-E7AA1DB73FCC}"/>
              </a:ext>
            </a:extLst>
          </p:cNvPr>
          <p:cNvGrpSpPr/>
          <p:nvPr/>
        </p:nvGrpSpPr>
        <p:grpSpPr>
          <a:xfrm>
            <a:off x="6990512" y="3302842"/>
            <a:ext cx="10424795" cy="4659630"/>
            <a:chOff x="6990512" y="3302842"/>
            <a:chExt cx="10424795" cy="465963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7632A81F-6B77-15E9-D594-4E234F5894B6}"/>
                </a:ext>
              </a:extLst>
            </p:cNvPr>
            <p:cNvSpPr/>
            <p:nvPr/>
          </p:nvSpPr>
          <p:spPr>
            <a:xfrm>
              <a:off x="13823503" y="3313320"/>
              <a:ext cx="3581400" cy="4568190"/>
            </a:xfrm>
            <a:custGeom>
              <a:avLst/>
              <a:gdLst/>
              <a:ahLst/>
              <a:cxnLst/>
              <a:rect l="l" t="t" r="r" b="b"/>
              <a:pathLst>
                <a:path w="3581400" h="4568190">
                  <a:moveTo>
                    <a:pt x="3580879" y="0"/>
                  </a:moveTo>
                  <a:lnTo>
                    <a:pt x="3539496" y="38072"/>
                  </a:lnTo>
                  <a:lnTo>
                    <a:pt x="3498292" y="76172"/>
                  </a:lnTo>
                  <a:lnTo>
                    <a:pt x="3457269" y="114299"/>
                  </a:lnTo>
                  <a:lnTo>
                    <a:pt x="3416427" y="152454"/>
                  </a:lnTo>
                  <a:lnTo>
                    <a:pt x="3375765" y="190636"/>
                  </a:lnTo>
                  <a:lnTo>
                    <a:pt x="3335283" y="228846"/>
                  </a:lnTo>
                  <a:lnTo>
                    <a:pt x="3294982" y="267083"/>
                  </a:lnTo>
                  <a:lnTo>
                    <a:pt x="3254861" y="305348"/>
                  </a:lnTo>
                  <a:lnTo>
                    <a:pt x="3214921" y="343640"/>
                  </a:lnTo>
                  <a:lnTo>
                    <a:pt x="3175161" y="381960"/>
                  </a:lnTo>
                  <a:lnTo>
                    <a:pt x="3135582" y="420308"/>
                  </a:lnTo>
                  <a:lnTo>
                    <a:pt x="3096183" y="458682"/>
                  </a:lnTo>
                  <a:lnTo>
                    <a:pt x="3056965" y="497085"/>
                  </a:lnTo>
                  <a:lnTo>
                    <a:pt x="3017927" y="535515"/>
                  </a:lnTo>
                  <a:lnTo>
                    <a:pt x="2979070" y="573972"/>
                  </a:lnTo>
                  <a:lnTo>
                    <a:pt x="2940393" y="612457"/>
                  </a:lnTo>
                  <a:lnTo>
                    <a:pt x="2901897" y="650969"/>
                  </a:lnTo>
                  <a:lnTo>
                    <a:pt x="2863581" y="689509"/>
                  </a:lnTo>
                  <a:lnTo>
                    <a:pt x="2825445" y="728077"/>
                  </a:lnTo>
                  <a:lnTo>
                    <a:pt x="2787490" y="766672"/>
                  </a:lnTo>
                  <a:lnTo>
                    <a:pt x="2749716" y="805294"/>
                  </a:lnTo>
                  <a:lnTo>
                    <a:pt x="2712121" y="843944"/>
                  </a:lnTo>
                  <a:lnTo>
                    <a:pt x="2674708" y="882621"/>
                  </a:lnTo>
                  <a:lnTo>
                    <a:pt x="2637475" y="921326"/>
                  </a:lnTo>
                  <a:lnTo>
                    <a:pt x="2600422" y="960059"/>
                  </a:lnTo>
                  <a:lnTo>
                    <a:pt x="2563550" y="998819"/>
                  </a:lnTo>
                  <a:lnTo>
                    <a:pt x="2526858" y="1037606"/>
                  </a:lnTo>
                  <a:lnTo>
                    <a:pt x="2490347" y="1076421"/>
                  </a:lnTo>
                  <a:lnTo>
                    <a:pt x="2454016" y="1115264"/>
                  </a:lnTo>
                  <a:lnTo>
                    <a:pt x="2417865" y="1154134"/>
                  </a:lnTo>
                  <a:lnTo>
                    <a:pt x="2381895" y="1193031"/>
                  </a:lnTo>
                  <a:lnTo>
                    <a:pt x="2346106" y="1231956"/>
                  </a:lnTo>
                  <a:lnTo>
                    <a:pt x="2310497" y="1270909"/>
                  </a:lnTo>
                  <a:lnTo>
                    <a:pt x="2275068" y="1309889"/>
                  </a:lnTo>
                  <a:lnTo>
                    <a:pt x="2239820" y="1348896"/>
                  </a:lnTo>
                  <a:lnTo>
                    <a:pt x="2204753" y="1387931"/>
                  </a:lnTo>
                  <a:lnTo>
                    <a:pt x="2169866" y="1426994"/>
                  </a:lnTo>
                  <a:lnTo>
                    <a:pt x="2135159" y="1466084"/>
                  </a:lnTo>
                  <a:lnTo>
                    <a:pt x="2100633" y="1505201"/>
                  </a:lnTo>
                  <a:lnTo>
                    <a:pt x="2066287" y="1544346"/>
                  </a:lnTo>
                  <a:lnTo>
                    <a:pt x="2032122" y="1583519"/>
                  </a:lnTo>
                  <a:lnTo>
                    <a:pt x="1998137" y="1622719"/>
                  </a:lnTo>
                  <a:lnTo>
                    <a:pt x="1964333" y="1661947"/>
                  </a:lnTo>
                  <a:lnTo>
                    <a:pt x="1930709" y="1701202"/>
                  </a:lnTo>
                  <a:lnTo>
                    <a:pt x="1897265" y="1740484"/>
                  </a:lnTo>
                  <a:lnTo>
                    <a:pt x="1864003" y="1779794"/>
                  </a:lnTo>
                  <a:lnTo>
                    <a:pt x="1830920" y="1819132"/>
                  </a:lnTo>
                  <a:lnTo>
                    <a:pt x="1798018" y="1858497"/>
                  </a:lnTo>
                  <a:lnTo>
                    <a:pt x="1765297" y="1897890"/>
                  </a:lnTo>
                  <a:lnTo>
                    <a:pt x="1732756" y="1937310"/>
                  </a:lnTo>
                  <a:lnTo>
                    <a:pt x="1700395" y="1976757"/>
                  </a:lnTo>
                  <a:lnTo>
                    <a:pt x="1668215" y="2016232"/>
                  </a:lnTo>
                  <a:lnTo>
                    <a:pt x="1636215" y="2055735"/>
                  </a:lnTo>
                  <a:lnTo>
                    <a:pt x="1604396" y="2095265"/>
                  </a:lnTo>
                  <a:lnTo>
                    <a:pt x="1572757" y="2134823"/>
                  </a:lnTo>
                  <a:lnTo>
                    <a:pt x="1541299" y="2174408"/>
                  </a:lnTo>
                  <a:lnTo>
                    <a:pt x="1510021" y="2214021"/>
                  </a:lnTo>
                  <a:lnTo>
                    <a:pt x="1478924" y="2253661"/>
                  </a:lnTo>
                  <a:lnTo>
                    <a:pt x="1448007" y="2293329"/>
                  </a:lnTo>
                  <a:lnTo>
                    <a:pt x="1417271" y="2333024"/>
                  </a:lnTo>
                  <a:lnTo>
                    <a:pt x="1386715" y="2372746"/>
                  </a:lnTo>
                  <a:lnTo>
                    <a:pt x="1356339" y="2412497"/>
                  </a:lnTo>
                  <a:lnTo>
                    <a:pt x="1326144" y="2452274"/>
                  </a:lnTo>
                  <a:lnTo>
                    <a:pt x="1296130" y="2492080"/>
                  </a:lnTo>
                  <a:lnTo>
                    <a:pt x="1266296" y="2531912"/>
                  </a:lnTo>
                  <a:lnTo>
                    <a:pt x="1236642" y="2571772"/>
                  </a:lnTo>
                  <a:lnTo>
                    <a:pt x="1207169" y="2611660"/>
                  </a:lnTo>
                  <a:lnTo>
                    <a:pt x="1177876" y="2651575"/>
                  </a:lnTo>
                  <a:lnTo>
                    <a:pt x="1148764" y="2691518"/>
                  </a:lnTo>
                  <a:lnTo>
                    <a:pt x="1119832" y="2731488"/>
                  </a:lnTo>
                  <a:lnTo>
                    <a:pt x="1091081" y="2771486"/>
                  </a:lnTo>
                  <a:lnTo>
                    <a:pt x="1062510" y="2811511"/>
                  </a:lnTo>
                  <a:lnTo>
                    <a:pt x="1034120" y="2851564"/>
                  </a:lnTo>
                  <a:lnTo>
                    <a:pt x="1005910" y="2891645"/>
                  </a:lnTo>
                  <a:lnTo>
                    <a:pt x="977880" y="2931752"/>
                  </a:lnTo>
                  <a:lnTo>
                    <a:pt x="950032" y="2971888"/>
                  </a:lnTo>
                  <a:lnTo>
                    <a:pt x="922363" y="3012050"/>
                  </a:lnTo>
                  <a:lnTo>
                    <a:pt x="894875" y="3052241"/>
                  </a:lnTo>
                  <a:lnTo>
                    <a:pt x="867567" y="3092458"/>
                  </a:lnTo>
                  <a:lnTo>
                    <a:pt x="840440" y="3132704"/>
                  </a:lnTo>
                  <a:lnTo>
                    <a:pt x="813494" y="3172977"/>
                  </a:lnTo>
                  <a:lnTo>
                    <a:pt x="786728" y="3213277"/>
                  </a:lnTo>
                  <a:lnTo>
                    <a:pt x="760142" y="3253605"/>
                  </a:lnTo>
                  <a:lnTo>
                    <a:pt x="733737" y="3293960"/>
                  </a:lnTo>
                  <a:lnTo>
                    <a:pt x="707512" y="3334343"/>
                  </a:lnTo>
                  <a:lnTo>
                    <a:pt x="681468" y="3374753"/>
                  </a:lnTo>
                  <a:lnTo>
                    <a:pt x="655604" y="3415191"/>
                  </a:lnTo>
                  <a:lnTo>
                    <a:pt x="629921" y="3455657"/>
                  </a:lnTo>
                  <a:lnTo>
                    <a:pt x="604418" y="3496149"/>
                  </a:lnTo>
                  <a:lnTo>
                    <a:pt x="579095" y="3536670"/>
                  </a:lnTo>
                  <a:lnTo>
                    <a:pt x="553953" y="3577218"/>
                  </a:lnTo>
                  <a:lnTo>
                    <a:pt x="528992" y="3617793"/>
                  </a:lnTo>
                  <a:lnTo>
                    <a:pt x="504211" y="3658396"/>
                  </a:lnTo>
                  <a:lnTo>
                    <a:pt x="479610" y="3699026"/>
                  </a:lnTo>
                  <a:lnTo>
                    <a:pt x="455190" y="3739684"/>
                  </a:lnTo>
                  <a:lnTo>
                    <a:pt x="430950" y="3780370"/>
                  </a:lnTo>
                  <a:lnTo>
                    <a:pt x="406891" y="3821083"/>
                  </a:lnTo>
                  <a:lnTo>
                    <a:pt x="383013" y="3861823"/>
                  </a:lnTo>
                  <a:lnTo>
                    <a:pt x="359314" y="3902591"/>
                  </a:lnTo>
                  <a:lnTo>
                    <a:pt x="335797" y="3943386"/>
                  </a:lnTo>
                  <a:lnTo>
                    <a:pt x="312459" y="3984209"/>
                  </a:lnTo>
                  <a:lnTo>
                    <a:pt x="289302" y="4025060"/>
                  </a:lnTo>
                  <a:lnTo>
                    <a:pt x="266326" y="4065938"/>
                  </a:lnTo>
                  <a:lnTo>
                    <a:pt x="243530" y="4106843"/>
                  </a:lnTo>
                  <a:lnTo>
                    <a:pt x="220915" y="4147776"/>
                  </a:lnTo>
                  <a:lnTo>
                    <a:pt x="198480" y="4188737"/>
                  </a:lnTo>
                  <a:lnTo>
                    <a:pt x="176225" y="4229725"/>
                  </a:lnTo>
                  <a:lnTo>
                    <a:pt x="154151" y="4270740"/>
                  </a:lnTo>
                  <a:lnTo>
                    <a:pt x="132258" y="4311783"/>
                  </a:lnTo>
                  <a:lnTo>
                    <a:pt x="110545" y="4352854"/>
                  </a:lnTo>
                  <a:lnTo>
                    <a:pt x="89012" y="4393952"/>
                  </a:lnTo>
                  <a:lnTo>
                    <a:pt x="67660" y="4435077"/>
                  </a:lnTo>
                  <a:lnTo>
                    <a:pt x="46488" y="4476230"/>
                  </a:lnTo>
                  <a:lnTo>
                    <a:pt x="25497" y="4517411"/>
                  </a:lnTo>
                  <a:lnTo>
                    <a:pt x="4686" y="4558619"/>
                  </a:lnTo>
                  <a:lnTo>
                    <a:pt x="0" y="456803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4C59CF2B-5F1A-7909-4EA5-FBC42A04C3DA}"/>
                </a:ext>
              </a:extLst>
            </p:cNvPr>
            <p:cNvSpPr/>
            <p:nvPr/>
          </p:nvSpPr>
          <p:spPr>
            <a:xfrm>
              <a:off x="13783172" y="7849596"/>
              <a:ext cx="90170" cy="112395"/>
            </a:xfrm>
            <a:custGeom>
              <a:avLst/>
              <a:gdLst/>
              <a:ahLst/>
              <a:cxnLst/>
              <a:rect l="l" t="t" r="r" b="b"/>
              <a:pathLst>
                <a:path w="90169" h="112395">
                  <a:moveTo>
                    <a:pt x="0" y="0"/>
                  </a:moveTo>
                  <a:lnTo>
                    <a:pt x="219" y="112385"/>
                  </a:lnTo>
                  <a:lnTo>
                    <a:pt x="89997" y="4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D8D206F6-9269-014C-38B1-B476C06DE1D3}"/>
                </a:ext>
              </a:extLst>
            </p:cNvPr>
            <p:cNvSpPr/>
            <p:nvPr/>
          </p:nvSpPr>
          <p:spPr>
            <a:xfrm>
              <a:off x="7000989" y="3631538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CFF0EF81-1CAA-ADC7-F165-ED2D23EC3600}"/>
              </a:ext>
            </a:extLst>
          </p:cNvPr>
          <p:cNvSpPr txBox="1"/>
          <p:nvPr/>
        </p:nvSpPr>
        <p:spPr>
          <a:xfrm>
            <a:off x="8750343" y="4910072"/>
            <a:ext cx="163448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" dirty="0">
                <a:solidFill>
                  <a:schemeClr val="bg1"/>
                </a:solidFill>
                <a:latin typeface="Arial MT"/>
                <a:cs typeface="Arial MT"/>
              </a:rPr>
              <a:t>Subgraph</a:t>
            </a:r>
            <a:endParaRPr sz="28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C2FF4351-7EC8-4197-3515-4D6DAF1A3D01}"/>
              </a:ext>
            </a:extLst>
          </p:cNvPr>
          <p:cNvGrpSpPr/>
          <p:nvPr/>
        </p:nvGrpSpPr>
        <p:grpSpPr>
          <a:xfrm>
            <a:off x="1484340" y="2035779"/>
            <a:ext cx="4194810" cy="6393180"/>
            <a:chOff x="1484340" y="2035779"/>
            <a:chExt cx="4194810" cy="639318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53B8C92A-EE04-4BAC-9E14-77C684DDDD0D}"/>
                </a:ext>
              </a:extLst>
            </p:cNvPr>
            <p:cNvSpPr/>
            <p:nvPr/>
          </p:nvSpPr>
          <p:spPr>
            <a:xfrm>
              <a:off x="3165297" y="2531992"/>
              <a:ext cx="739140" cy="502920"/>
            </a:xfrm>
            <a:custGeom>
              <a:avLst/>
              <a:gdLst/>
              <a:ahLst/>
              <a:cxnLst/>
              <a:rect l="l" t="t" r="r" b="b"/>
              <a:pathLst>
                <a:path w="739139" h="502919">
                  <a:moveTo>
                    <a:pt x="738847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738847" y="502805"/>
                  </a:lnTo>
                  <a:lnTo>
                    <a:pt x="738847" y="497725"/>
                  </a:lnTo>
                  <a:close/>
                </a:path>
                <a:path w="739139" h="502919">
                  <a:moveTo>
                    <a:pt x="738847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738847" y="5092"/>
                  </a:lnTo>
                  <a:lnTo>
                    <a:pt x="73884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14FD7B6D-AF62-BF93-D3CB-A3E971C3F73D}"/>
                </a:ext>
              </a:extLst>
            </p:cNvPr>
            <p:cNvSpPr/>
            <p:nvPr/>
          </p:nvSpPr>
          <p:spPr>
            <a:xfrm>
              <a:off x="3955021" y="2531992"/>
              <a:ext cx="569595" cy="502920"/>
            </a:xfrm>
            <a:custGeom>
              <a:avLst/>
              <a:gdLst/>
              <a:ahLst/>
              <a:cxnLst/>
              <a:rect l="l" t="t" r="r" b="b"/>
              <a:pathLst>
                <a:path w="569595" h="502919">
                  <a:moveTo>
                    <a:pt x="569201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569201" y="502805"/>
                  </a:lnTo>
                  <a:lnTo>
                    <a:pt x="569201" y="497725"/>
                  </a:lnTo>
                  <a:close/>
                </a:path>
                <a:path w="569595" h="502919">
                  <a:moveTo>
                    <a:pt x="569201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569201" y="5092"/>
                  </a:lnTo>
                  <a:lnTo>
                    <a:pt x="569201" y="0"/>
                  </a:lnTo>
                  <a:close/>
                </a:path>
              </a:pathLst>
            </a:custGeom>
            <a:solidFill>
              <a:srgbClr val="61D83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E8F0D81C-A123-EC3E-D50B-E988571D9868}"/>
                </a:ext>
              </a:extLst>
            </p:cNvPr>
            <p:cNvSpPr/>
            <p:nvPr/>
          </p:nvSpPr>
          <p:spPr>
            <a:xfrm>
              <a:off x="4575099" y="2531992"/>
              <a:ext cx="1104265" cy="502920"/>
            </a:xfrm>
            <a:custGeom>
              <a:avLst/>
              <a:gdLst/>
              <a:ahLst/>
              <a:cxnLst/>
              <a:rect l="l" t="t" r="r" b="b"/>
              <a:pathLst>
                <a:path w="1104264" h="502919">
                  <a:moveTo>
                    <a:pt x="1103820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1103820" y="502805"/>
                  </a:lnTo>
                  <a:lnTo>
                    <a:pt x="1103820" y="497725"/>
                  </a:lnTo>
                  <a:close/>
                </a:path>
                <a:path w="1104264" h="502919">
                  <a:moveTo>
                    <a:pt x="1103820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1103820" y="5092"/>
                  </a:lnTo>
                  <a:lnTo>
                    <a:pt x="1103820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D1C0D927-F58B-713E-8400-E7D61C52E9AB}"/>
                </a:ext>
              </a:extLst>
            </p:cNvPr>
            <p:cNvSpPr/>
            <p:nvPr/>
          </p:nvSpPr>
          <p:spPr>
            <a:xfrm>
              <a:off x="1970952" y="2046257"/>
              <a:ext cx="25400" cy="396240"/>
            </a:xfrm>
            <a:custGeom>
              <a:avLst/>
              <a:gdLst/>
              <a:ahLst/>
              <a:cxnLst/>
              <a:rect l="l" t="t" r="r" b="b"/>
              <a:pathLst>
                <a:path w="25400" h="396239">
                  <a:moveTo>
                    <a:pt x="0" y="0"/>
                  </a:moveTo>
                  <a:lnTo>
                    <a:pt x="24473" y="385407"/>
                  </a:lnTo>
                  <a:lnTo>
                    <a:pt x="25136" y="395858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22DBF167-D577-5E4D-D8AD-9ACA60E6455E}"/>
                </a:ext>
              </a:extLst>
            </p:cNvPr>
            <p:cNvSpPr/>
            <p:nvPr/>
          </p:nvSpPr>
          <p:spPr>
            <a:xfrm>
              <a:off x="1945266" y="2428481"/>
              <a:ext cx="100330" cy="103505"/>
            </a:xfrm>
            <a:custGeom>
              <a:avLst/>
              <a:gdLst/>
              <a:ahLst/>
              <a:cxnLst/>
              <a:rect l="l" t="t" r="r" b="b"/>
              <a:pathLst>
                <a:path w="100330" h="103505">
                  <a:moveTo>
                    <a:pt x="100318" y="0"/>
                  </a:moveTo>
                  <a:lnTo>
                    <a:pt x="0" y="6370"/>
                  </a:lnTo>
                  <a:lnTo>
                    <a:pt x="56529" y="103503"/>
                  </a:lnTo>
                  <a:lnTo>
                    <a:pt x="100318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2FADCF0E-D671-BD59-F0B5-635DD6189394}"/>
                </a:ext>
              </a:extLst>
            </p:cNvPr>
            <p:cNvSpPr/>
            <p:nvPr/>
          </p:nvSpPr>
          <p:spPr>
            <a:xfrm>
              <a:off x="4173649" y="2046257"/>
              <a:ext cx="35560" cy="396240"/>
            </a:xfrm>
            <a:custGeom>
              <a:avLst/>
              <a:gdLst/>
              <a:ahLst/>
              <a:cxnLst/>
              <a:rect l="l" t="t" r="r" b="b"/>
              <a:pathLst>
                <a:path w="35560" h="396239">
                  <a:moveTo>
                    <a:pt x="0" y="0"/>
                  </a:moveTo>
                  <a:lnTo>
                    <a:pt x="34512" y="385604"/>
                  </a:lnTo>
                  <a:lnTo>
                    <a:pt x="35446" y="39603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629A1528-3C39-3C26-01F7-94F8CAAC1BF6}"/>
                </a:ext>
              </a:extLst>
            </p:cNvPr>
            <p:cNvSpPr/>
            <p:nvPr/>
          </p:nvSpPr>
          <p:spPr>
            <a:xfrm>
              <a:off x="4158102" y="2427383"/>
              <a:ext cx="100330" cy="104775"/>
            </a:xfrm>
            <a:custGeom>
              <a:avLst/>
              <a:gdLst/>
              <a:ahLst/>
              <a:cxnLst/>
              <a:rect l="l" t="t" r="r" b="b"/>
              <a:pathLst>
                <a:path w="100329" h="104775">
                  <a:moveTo>
                    <a:pt x="100119" y="0"/>
                  </a:moveTo>
                  <a:lnTo>
                    <a:pt x="0" y="8960"/>
                  </a:lnTo>
                  <a:lnTo>
                    <a:pt x="59020" y="104601"/>
                  </a:lnTo>
                  <a:lnTo>
                    <a:pt x="100119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5B170BC8-90FB-2126-84C8-BE34F5817504}"/>
                </a:ext>
              </a:extLst>
            </p:cNvPr>
            <p:cNvSpPr/>
            <p:nvPr/>
          </p:nvSpPr>
          <p:spPr>
            <a:xfrm>
              <a:off x="1484340" y="7044003"/>
              <a:ext cx="1384935" cy="1384935"/>
            </a:xfrm>
            <a:custGeom>
              <a:avLst/>
              <a:gdLst/>
              <a:ahLst/>
              <a:cxnLst/>
              <a:rect l="l" t="t" r="r" b="b"/>
              <a:pathLst>
                <a:path w="1384935" h="1384934">
                  <a:moveTo>
                    <a:pt x="692452" y="0"/>
                  </a:moveTo>
                  <a:lnTo>
                    <a:pt x="648173" y="1408"/>
                  </a:lnTo>
                  <a:lnTo>
                    <a:pt x="604039" y="5633"/>
                  </a:lnTo>
                  <a:lnTo>
                    <a:pt x="560198" y="12675"/>
                  </a:lnTo>
                  <a:lnTo>
                    <a:pt x="516793" y="22534"/>
                  </a:lnTo>
                  <a:lnTo>
                    <a:pt x="473973" y="35210"/>
                  </a:lnTo>
                  <a:lnTo>
                    <a:pt x="431881" y="50703"/>
                  </a:lnTo>
                  <a:lnTo>
                    <a:pt x="390665" y="69013"/>
                  </a:lnTo>
                  <a:lnTo>
                    <a:pt x="350469" y="90139"/>
                  </a:lnTo>
                  <a:lnTo>
                    <a:pt x="311441" y="114083"/>
                  </a:lnTo>
                  <a:lnTo>
                    <a:pt x="273725" y="140843"/>
                  </a:lnTo>
                  <a:lnTo>
                    <a:pt x="237467" y="170420"/>
                  </a:lnTo>
                  <a:lnTo>
                    <a:pt x="202814" y="202814"/>
                  </a:lnTo>
                  <a:lnTo>
                    <a:pt x="170420" y="237467"/>
                  </a:lnTo>
                  <a:lnTo>
                    <a:pt x="140843" y="273725"/>
                  </a:lnTo>
                  <a:lnTo>
                    <a:pt x="114083" y="311441"/>
                  </a:lnTo>
                  <a:lnTo>
                    <a:pt x="90139" y="350469"/>
                  </a:lnTo>
                  <a:lnTo>
                    <a:pt x="69013" y="390665"/>
                  </a:lnTo>
                  <a:lnTo>
                    <a:pt x="50703" y="431881"/>
                  </a:lnTo>
                  <a:lnTo>
                    <a:pt x="35210" y="473973"/>
                  </a:lnTo>
                  <a:lnTo>
                    <a:pt x="22534" y="516793"/>
                  </a:lnTo>
                  <a:lnTo>
                    <a:pt x="12675" y="560198"/>
                  </a:lnTo>
                  <a:lnTo>
                    <a:pt x="5633" y="604039"/>
                  </a:lnTo>
                  <a:lnTo>
                    <a:pt x="1408" y="648173"/>
                  </a:lnTo>
                  <a:lnTo>
                    <a:pt x="0" y="692452"/>
                  </a:lnTo>
                  <a:lnTo>
                    <a:pt x="1408" y="736731"/>
                  </a:lnTo>
                  <a:lnTo>
                    <a:pt x="5633" y="780864"/>
                  </a:lnTo>
                  <a:lnTo>
                    <a:pt x="12675" y="824706"/>
                  </a:lnTo>
                  <a:lnTo>
                    <a:pt x="22534" y="868110"/>
                  </a:lnTo>
                  <a:lnTo>
                    <a:pt x="35210" y="910931"/>
                  </a:lnTo>
                  <a:lnTo>
                    <a:pt x="50703" y="953022"/>
                  </a:lnTo>
                  <a:lnTo>
                    <a:pt x="69013" y="994239"/>
                  </a:lnTo>
                  <a:lnTo>
                    <a:pt x="90139" y="1034434"/>
                  </a:lnTo>
                  <a:lnTo>
                    <a:pt x="114083" y="1073463"/>
                  </a:lnTo>
                  <a:lnTo>
                    <a:pt x="140843" y="1111179"/>
                  </a:lnTo>
                  <a:lnTo>
                    <a:pt x="170420" y="1147436"/>
                  </a:lnTo>
                  <a:lnTo>
                    <a:pt x="202814" y="1182090"/>
                  </a:lnTo>
                  <a:lnTo>
                    <a:pt x="237467" y="1214484"/>
                  </a:lnTo>
                  <a:lnTo>
                    <a:pt x="273725" y="1244061"/>
                  </a:lnTo>
                  <a:lnTo>
                    <a:pt x="311441" y="1270821"/>
                  </a:lnTo>
                  <a:lnTo>
                    <a:pt x="350469" y="1294764"/>
                  </a:lnTo>
                  <a:lnTo>
                    <a:pt x="390665" y="1315891"/>
                  </a:lnTo>
                  <a:lnTo>
                    <a:pt x="431881" y="1334200"/>
                  </a:lnTo>
                  <a:lnTo>
                    <a:pt x="473973" y="1349693"/>
                  </a:lnTo>
                  <a:lnTo>
                    <a:pt x="516793" y="1362369"/>
                  </a:lnTo>
                  <a:lnTo>
                    <a:pt x="560198" y="1372228"/>
                  </a:lnTo>
                  <a:lnTo>
                    <a:pt x="604039" y="1379270"/>
                  </a:lnTo>
                  <a:lnTo>
                    <a:pt x="648173" y="1383495"/>
                  </a:lnTo>
                  <a:lnTo>
                    <a:pt x="692452" y="1384904"/>
                  </a:lnTo>
                  <a:lnTo>
                    <a:pt x="736731" y="1383495"/>
                  </a:lnTo>
                  <a:lnTo>
                    <a:pt x="780864" y="1379270"/>
                  </a:lnTo>
                  <a:lnTo>
                    <a:pt x="824706" y="1372228"/>
                  </a:lnTo>
                  <a:lnTo>
                    <a:pt x="868110" y="1362369"/>
                  </a:lnTo>
                  <a:lnTo>
                    <a:pt x="910931" y="1349693"/>
                  </a:lnTo>
                  <a:lnTo>
                    <a:pt x="953022" y="1334200"/>
                  </a:lnTo>
                  <a:lnTo>
                    <a:pt x="994239" y="1315891"/>
                  </a:lnTo>
                  <a:lnTo>
                    <a:pt x="1034434" y="1294764"/>
                  </a:lnTo>
                  <a:lnTo>
                    <a:pt x="1073463" y="1270821"/>
                  </a:lnTo>
                  <a:lnTo>
                    <a:pt x="1111179" y="1244061"/>
                  </a:lnTo>
                  <a:lnTo>
                    <a:pt x="1147436" y="1214484"/>
                  </a:lnTo>
                  <a:lnTo>
                    <a:pt x="1182090" y="1182090"/>
                  </a:lnTo>
                  <a:lnTo>
                    <a:pt x="1214484" y="1147436"/>
                  </a:lnTo>
                  <a:lnTo>
                    <a:pt x="1244061" y="1111179"/>
                  </a:lnTo>
                  <a:lnTo>
                    <a:pt x="1270821" y="1073463"/>
                  </a:lnTo>
                  <a:lnTo>
                    <a:pt x="1294764" y="1034434"/>
                  </a:lnTo>
                  <a:lnTo>
                    <a:pt x="1315891" y="994239"/>
                  </a:lnTo>
                  <a:lnTo>
                    <a:pt x="1334200" y="953022"/>
                  </a:lnTo>
                  <a:lnTo>
                    <a:pt x="1349693" y="910931"/>
                  </a:lnTo>
                  <a:lnTo>
                    <a:pt x="1362369" y="868110"/>
                  </a:lnTo>
                  <a:lnTo>
                    <a:pt x="1372228" y="824706"/>
                  </a:lnTo>
                  <a:lnTo>
                    <a:pt x="1379270" y="780864"/>
                  </a:lnTo>
                  <a:lnTo>
                    <a:pt x="1383495" y="736731"/>
                  </a:lnTo>
                  <a:lnTo>
                    <a:pt x="1384904" y="692452"/>
                  </a:lnTo>
                  <a:lnTo>
                    <a:pt x="1383495" y="648173"/>
                  </a:lnTo>
                  <a:lnTo>
                    <a:pt x="1379270" y="604039"/>
                  </a:lnTo>
                  <a:lnTo>
                    <a:pt x="1372228" y="560198"/>
                  </a:lnTo>
                  <a:lnTo>
                    <a:pt x="1362369" y="516793"/>
                  </a:lnTo>
                  <a:lnTo>
                    <a:pt x="1349693" y="473973"/>
                  </a:lnTo>
                  <a:lnTo>
                    <a:pt x="1334200" y="431881"/>
                  </a:lnTo>
                  <a:lnTo>
                    <a:pt x="1315891" y="390665"/>
                  </a:lnTo>
                  <a:lnTo>
                    <a:pt x="1294764" y="350469"/>
                  </a:lnTo>
                  <a:lnTo>
                    <a:pt x="1270821" y="311441"/>
                  </a:lnTo>
                  <a:lnTo>
                    <a:pt x="1244061" y="273725"/>
                  </a:lnTo>
                  <a:lnTo>
                    <a:pt x="1214484" y="237467"/>
                  </a:lnTo>
                  <a:lnTo>
                    <a:pt x="1182090" y="202814"/>
                  </a:lnTo>
                  <a:lnTo>
                    <a:pt x="1147436" y="170420"/>
                  </a:lnTo>
                  <a:lnTo>
                    <a:pt x="1111179" y="140843"/>
                  </a:lnTo>
                  <a:lnTo>
                    <a:pt x="1073463" y="114083"/>
                  </a:lnTo>
                  <a:lnTo>
                    <a:pt x="1034434" y="90139"/>
                  </a:lnTo>
                  <a:lnTo>
                    <a:pt x="994239" y="69013"/>
                  </a:lnTo>
                  <a:lnTo>
                    <a:pt x="953022" y="50703"/>
                  </a:lnTo>
                  <a:lnTo>
                    <a:pt x="910931" y="35210"/>
                  </a:lnTo>
                  <a:lnTo>
                    <a:pt x="868110" y="22534"/>
                  </a:lnTo>
                  <a:lnTo>
                    <a:pt x="824706" y="12675"/>
                  </a:lnTo>
                  <a:lnTo>
                    <a:pt x="780864" y="5633"/>
                  </a:lnTo>
                  <a:lnTo>
                    <a:pt x="736731" y="1408"/>
                  </a:lnTo>
                  <a:lnTo>
                    <a:pt x="69245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>
            <a:extLst>
              <a:ext uri="{FF2B5EF4-FFF2-40B4-BE49-F238E27FC236}">
                <a16:creationId xmlns:a16="http://schemas.microsoft.com/office/drawing/2014/main" id="{437A1B0D-2D29-6F1F-E63E-D697DB554708}"/>
              </a:ext>
            </a:extLst>
          </p:cNvPr>
          <p:cNvSpPr txBox="1"/>
          <p:nvPr/>
        </p:nvSpPr>
        <p:spPr>
          <a:xfrm>
            <a:off x="1367617" y="7517432"/>
            <a:ext cx="1776511" cy="6801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6860" marR="5080" indent="-264795">
              <a:lnSpc>
                <a:spcPct val="103099"/>
              </a:lnSpc>
              <a:spcBef>
                <a:spcPts val="45"/>
              </a:spcBef>
            </a:pP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JUDGE</a:t>
            </a:r>
            <a:r>
              <a:rPr lang="en-US" sz="2200" spc="-10" dirty="0">
                <a:solidFill>
                  <a:schemeClr val="tx1"/>
                </a:solidFill>
                <a:latin typeface="Arial MT"/>
                <a:cs typeface="Arial MT"/>
              </a:rPr>
              <a:t>MENT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(-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CEDBA240-B451-5FA2-3E93-131CC695EFFE}"/>
              </a:ext>
            </a:extLst>
          </p:cNvPr>
          <p:cNvSpPr/>
          <p:nvPr/>
        </p:nvSpPr>
        <p:spPr>
          <a:xfrm>
            <a:off x="3761971" y="7038915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4" y="22534"/>
                </a:lnTo>
                <a:lnTo>
                  <a:pt x="473973" y="35210"/>
                </a:lnTo>
                <a:lnTo>
                  <a:pt x="431882" y="50703"/>
                </a:lnTo>
                <a:lnTo>
                  <a:pt x="390665" y="69013"/>
                </a:lnTo>
                <a:lnTo>
                  <a:pt x="350470" y="90139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8" y="170420"/>
                </a:lnTo>
                <a:lnTo>
                  <a:pt x="202815" y="202814"/>
                </a:lnTo>
                <a:lnTo>
                  <a:pt x="170420" y="237467"/>
                </a:lnTo>
                <a:lnTo>
                  <a:pt x="140843" y="273724"/>
                </a:lnTo>
                <a:lnTo>
                  <a:pt x="114083" y="311440"/>
                </a:lnTo>
                <a:lnTo>
                  <a:pt x="90140" y="350469"/>
                </a:lnTo>
                <a:lnTo>
                  <a:pt x="69013" y="390664"/>
                </a:lnTo>
                <a:lnTo>
                  <a:pt x="50703" y="431881"/>
                </a:lnTo>
                <a:lnTo>
                  <a:pt x="35210" y="473972"/>
                </a:lnTo>
                <a:lnTo>
                  <a:pt x="22535" y="516793"/>
                </a:lnTo>
                <a:lnTo>
                  <a:pt x="12675" y="560197"/>
                </a:lnTo>
                <a:lnTo>
                  <a:pt x="5633" y="604039"/>
                </a:lnTo>
                <a:lnTo>
                  <a:pt x="1408" y="648172"/>
                </a:lnTo>
                <a:lnTo>
                  <a:pt x="0" y="692451"/>
                </a:lnTo>
                <a:lnTo>
                  <a:pt x="1408" y="736730"/>
                </a:lnTo>
                <a:lnTo>
                  <a:pt x="5633" y="780864"/>
                </a:lnTo>
                <a:lnTo>
                  <a:pt x="12675" y="824705"/>
                </a:lnTo>
                <a:lnTo>
                  <a:pt x="22535" y="868109"/>
                </a:lnTo>
                <a:lnTo>
                  <a:pt x="35210" y="910930"/>
                </a:lnTo>
                <a:lnTo>
                  <a:pt x="50703" y="953022"/>
                </a:lnTo>
                <a:lnTo>
                  <a:pt x="69013" y="994238"/>
                </a:lnTo>
                <a:lnTo>
                  <a:pt x="90140" y="1034433"/>
                </a:lnTo>
                <a:lnTo>
                  <a:pt x="114083" y="1073462"/>
                </a:lnTo>
                <a:lnTo>
                  <a:pt x="140843" y="1111178"/>
                </a:lnTo>
                <a:lnTo>
                  <a:pt x="170420" y="1147435"/>
                </a:lnTo>
                <a:lnTo>
                  <a:pt x="202815" y="1182089"/>
                </a:lnTo>
                <a:lnTo>
                  <a:pt x="237468" y="1214483"/>
                </a:lnTo>
                <a:lnTo>
                  <a:pt x="273725" y="1244060"/>
                </a:lnTo>
                <a:lnTo>
                  <a:pt x="311441" y="1270820"/>
                </a:lnTo>
                <a:lnTo>
                  <a:pt x="350470" y="1294764"/>
                </a:lnTo>
                <a:lnTo>
                  <a:pt x="390665" y="1315890"/>
                </a:lnTo>
                <a:lnTo>
                  <a:pt x="431882" y="1334200"/>
                </a:lnTo>
                <a:lnTo>
                  <a:pt x="473973" y="1349693"/>
                </a:lnTo>
                <a:lnTo>
                  <a:pt x="516794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5"/>
                </a:lnTo>
                <a:lnTo>
                  <a:pt x="692452" y="1384904"/>
                </a:lnTo>
                <a:lnTo>
                  <a:pt x="736731" y="1383495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9" y="1315890"/>
                </a:lnTo>
                <a:lnTo>
                  <a:pt x="1034434" y="1294764"/>
                </a:lnTo>
                <a:lnTo>
                  <a:pt x="1073463" y="1270820"/>
                </a:lnTo>
                <a:lnTo>
                  <a:pt x="1111179" y="1244060"/>
                </a:lnTo>
                <a:lnTo>
                  <a:pt x="1147436" y="1214483"/>
                </a:lnTo>
                <a:lnTo>
                  <a:pt x="1182089" y="1182089"/>
                </a:lnTo>
                <a:lnTo>
                  <a:pt x="1214483" y="1147435"/>
                </a:lnTo>
                <a:lnTo>
                  <a:pt x="1244061" y="1111178"/>
                </a:lnTo>
                <a:lnTo>
                  <a:pt x="1270821" y="1073462"/>
                </a:lnTo>
                <a:lnTo>
                  <a:pt x="1294764" y="1034433"/>
                </a:lnTo>
                <a:lnTo>
                  <a:pt x="1315891" y="994238"/>
                </a:lnTo>
                <a:lnTo>
                  <a:pt x="1334201" y="953022"/>
                </a:lnTo>
                <a:lnTo>
                  <a:pt x="1349694" y="910930"/>
                </a:lnTo>
                <a:lnTo>
                  <a:pt x="1362369" y="868109"/>
                </a:lnTo>
                <a:lnTo>
                  <a:pt x="1372229" y="824705"/>
                </a:lnTo>
                <a:lnTo>
                  <a:pt x="1379271" y="780864"/>
                </a:lnTo>
                <a:lnTo>
                  <a:pt x="1383496" y="736730"/>
                </a:lnTo>
                <a:lnTo>
                  <a:pt x="1384904" y="692451"/>
                </a:lnTo>
                <a:lnTo>
                  <a:pt x="1383496" y="648172"/>
                </a:lnTo>
                <a:lnTo>
                  <a:pt x="1379271" y="604039"/>
                </a:lnTo>
                <a:lnTo>
                  <a:pt x="1372229" y="560197"/>
                </a:lnTo>
                <a:lnTo>
                  <a:pt x="1362369" y="516793"/>
                </a:lnTo>
                <a:lnTo>
                  <a:pt x="1349694" y="473972"/>
                </a:lnTo>
                <a:lnTo>
                  <a:pt x="1334201" y="431881"/>
                </a:lnTo>
                <a:lnTo>
                  <a:pt x="1315891" y="390664"/>
                </a:lnTo>
                <a:lnTo>
                  <a:pt x="1294764" y="350469"/>
                </a:lnTo>
                <a:lnTo>
                  <a:pt x="1270821" y="311440"/>
                </a:lnTo>
                <a:lnTo>
                  <a:pt x="1244061" y="273724"/>
                </a:lnTo>
                <a:lnTo>
                  <a:pt x="1214483" y="237467"/>
                </a:lnTo>
                <a:lnTo>
                  <a:pt x="1182089" y="202814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39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4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EE4A6B67-F389-B046-E22B-80C53BEA6FA3}"/>
              </a:ext>
            </a:extLst>
          </p:cNvPr>
          <p:cNvSpPr txBox="1"/>
          <p:nvPr/>
        </p:nvSpPr>
        <p:spPr>
          <a:xfrm>
            <a:off x="3974382" y="7389117"/>
            <a:ext cx="1053465" cy="684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chemeClr val="tx1"/>
                </a:solidFill>
                <a:latin typeface="Arial MT"/>
                <a:cs typeface="Arial MT"/>
              </a:rPr>
              <a:t>ASPECT</a:t>
            </a:r>
            <a:endParaRPr sz="2050" dirty="0">
              <a:solidFill>
                <a:schemeClr val="tx1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(+1)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27EFB71E-AEDD-D468-6C89-F7A3BADFD9D0}"/>
              </a:ext>
            </a:extLst>
          </p:cNvPr>
          <p:cNvGrpSpPr/>
          <p:nvPr/>
        </p:nvGrpSpPr>
        <p:grpSpPr>
          <a:xfrm>
            <a:off x="2801482" y="7363260"/>
            <a:ext cx="1027430" cy="107950"/>
            <a:chOff x="2801482" y="7363260"/>
            <a:chExt cx="1027430" cy="10795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A679A214-0902-35F8-B02C-FE7071B6BAA2}"/>
                </a:ext>
              </a:extLst>
            </p:cNvPr>
            <p:cNvSpPr/>
            <p:nvPr/>
          </p:nvSpPr>
          <p:spPr>
            <a:xfrm>
              <a:off x="2811960" y="7376481"/>
              <a:ext cx="929005" cy="83820"/>
            </a:xfrm>
            <a:custGeom>
              <a:avLst/>
              <a:gdLst/>
              <a:ahLst/>
              <a:cxnLst/>
              <a:rect l="l" t="t" r="r" b="b"/>
              <a:pathLst>
                <a:path w="929004" h="83820">
                  <a:moveTo>
                    <a:pt x="0" y="83733"/>
                  </a:moveTo>
                  <a:lnTo>
                    <a:pt x="52927" y="69059"/>
                  </a:lnTo>
                  <a:lnTo>
                    <a:pt x="105630" y="55796"/>
                  </a:lnTo>
                  <a:lnTo>
                    <a:pt x="158110" y="43947"/>
                  </a:lnTo>
                  <a:lnTo>
                    <a:pt x="210367" y="33509"/>
                  </a:lnTo>
                  <a:lnTo>
                    <a:pt x="262400" y="24485"/>
                  </a:lnTo>
                  <a:lnTo>
                    <a:pt x="314209" y="16873"/>
                  </a:lnTo>
                  <a:lnTo>
                    <a:pt x="365794" y="10673"/>
                  </a:lnTo>
                  <a:lnTo>
                    <a:pt x="417156" y="5886"/>
                  </a:lnTo>
                  <a:lnTo>
                    <a:pt x="468294" y="2511"/>
                  </a:lnTo>
                  <a:lnTo>
                    <a:pt x="519209" y="549"/>
                  </a:lnTo>
                  <a:lnTo>
                    <a:pt x="569900" y="0"/>
                  </a:lnTo>
                  <a:lnTo>
                    <a:pt x="620368" y="862"/>
                  </a:lnTo>
                  <a:lnTo>
                    <a:pt x="670611" y="3138"/>
                  </a:lnTo>
                  <a:lnTo>
                    <a:pt x="720631" y="6826"/>
                  </a:lnTo>
                  <a:lnTo>
                    <a:pt x="770428" y="11927"/>
                  </a:lnTo>
                  <a:lnTo>
                    <a:pt x="820001" y="18440"/>
                  </a:lnTo>
                  <a:lnTo>
                    <a:pt x="869350" y="26365"/>
                  </a:lnTo>
                  <a:lnTo>
                    <a:pt x="918476" y="35703"/>
                  </a:lnTo>
                  <a:lnTo>
                    <a:pt x="928683" y="3810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17BAD00C-3563-E1AE-9FE9-A66C0D4ED11D}"/>
                </a:ext>
              </a:extLst>
            </p:cNvPr>
            <p:cNvSpPr/>
            <p:nvPr/>
          </p:nvSpPr>
          <p:spPr>
            <a:xfrm>
              <a:off x="3718956" y="7363260"/>
              <a:ext cx="109855" cy="98425"/>
            </a:xfrm>
            <a:custGeom>
              <a:avLst/>
              <a:gdLst/>
              <a:ahLst/>
              <a:cxnLst/>
              <a:rect l="l" t="t" r="r" b="b"/>
              <a:pathLst>
                <a:path w="109854" h="98425">
                  <a:moveTo>
                    <a:pt x="22987" y="0"/>
                  </a:moveTo>
                  <a:lnTo>
                    <a:pt x="0" y="97856"/>
                  </a:lnTo>
                  <a:lnTo>
                    <a:pt x="109350" y="71916"/>
                  </a:lnTo>
                  <a:lnTo>
                    <a:pt x="2298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5" name="object 45">
            <a:extLst>
              <a:ext uri="{FF2B5EF4-FFF2-40B4-BE49-F238E27FC236}">
                <a16:creationId xmlns:a16="http://schemas.microsoft.com/office/drawing/2014/main" id="{D350BB33-A81F-254F-57B9-A8AB9EC51309}"/>
              </a:ext>
            </a:extLst>
          </p:cNvPr>
          <p:cNvGrpSpPr/>
          <p:nvPr/>
        </p:nvGrpSpPr>
        <p:grpSpPr>
          <a:xfrm>
            <a:off x="2812854" y="6200192"/>
            <a:ext cx="2035175" cy="2976880"/>
            <a:chOff x="2812854" y="6200192"/>
            <a:chExt cx="2035175" cy="2976880"/>
          </a:xfrm>
        </p:grpSpPr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677C9F94-F323-B3E7-02D1-A977DBECA002}"/>
                </a:ext>
              </a:extLst>
            </p:cNvPr>
            <p:cNvSpPr/>
            <p:nvPr/>
          </p:nvSpPr>
          <p:spPr>
            <a:xfrm>
              <a:off x="4360292" y="9163836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79">
                  <a:moveTo>
                    <a:pt x="0" y="0"/>
                  </a:moveTo>
                  <a:lnTo>
                    <a:pt x="474959" y="0"/>
                  </a:lnTo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F1CF650-0950-16FF-5BA4-A5C82BBEB4E4}"/>
                </a:ext>
              </a:extLst>
            </p:cNvPr>
            <p:cNvSpPr/>
            <p:nvPr/>
          </p:nvSpPr>
          <p:spPr>
            <a:xfrm>
              <a:off x="2812854" y="6200192"/>
              <a:ext cx="883285" cy="676910"/>
            </a:xfrm>
            <a:custGeom>
              <a:avLst/>
              <a:gdLst/>
              <a:ahLst/>
              <a:cxnLst/>
              <a:rect l="l" t="t" r="r" b="b"/>
              <a:pathLst>
                <a:path w="883285" h="676909">
                  <a:moveTo>
                    <a:pt x="582673" y="0"/>
                  </a:moveTo>
                  <a:lnTo>
                    <a:pt x="300165" y="0"/>
                  </a:lnTo>
                  <a:lnTo>
                    <a:pt x="300165" y="264541"/>
                  </a:lnTo>
                  <a:lnTo>
                    <a:pt x="0" y="264541"/>
                  </a:lnTo>
                  <a:lnTo>
                    <a:pt x="441419" y="676741"/>
                  </a:lnTo>
                  <a:lnTo>
                    <a:pt x="882838" y="264541"/>
                  </a:lnTo>
                  <a:lnTo>
                    <a:pt x="582673" y="264541"/>
                  </a:lnTo>
                  <a:lnTo>
                    <a:pt x="582673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EEAD0A0B-A09D-8BFC-71B6-F74D19065060}"/>
              </a:ext>
            </a:extLst>
          </p:cNvPr>
          <p:cNvSpPr txBox="1"/>
          <p:nvPr/>
        </p:nvSpPr>
        <p:spPr>
          <a:xfrm>
            <a:off x="15490032" y="3925561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solidFill>
                  <a:schemeClr val="bg1"/>
                </a:solidFill>
                <a:latin typeface="Arial MT"/>
                <a:cs typeface="Arial MT"/>
              </a:rPr>
              <a:t>+1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49" name="object 49">
            <a:extLst>
              <a:ext uri="{FF2B5EF4-FFF2-40B4-BE49-F238E27FC236}">
                <a16:creationId xmlns:a16="http://schemas.microsoft.com/office/drawing/2014/main" id="{A191DF00-1AFC-4F2E-151A-D12676DD1B50}"/>
              </a:ext>
            </a:extLst>
          </p:cNvPr>
          <p:cNvGrpSpPr/>
          <p:nvPr/>
        </p:nvGrpSpPr>
        <p:grpSpPr>
          <a:xfrm>
            <a:off x="201153" y="2243476"/>
            <a:ext cx="14063344" cy="8280400"/>
            <a:chOff x="201153" y="2243476"/>
            <a:chExt cx="14063344" cy="8280400"/>
          </a:xfrm>
        </p:grpSpPr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85DD69D4-4FDC-A798-485A-DC91A7748B5A}"/>
                </a:ext>
              </a:extLst>
            </p:cNvPr>
            <p:cNvSpPr/>
            <p:nvPr/>
          </p:nvSpPr>
          <p:spPr>
            <a:xfrm>
              <a:off x="13698451" y="9436647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3"/>
                  </a:lnTo>
                  <a:lnTo>
                    <a:pt x="10317" y="144502"/>
                  </a:lnTo>
                  <a:lnTo>
                    <a:pt x="0" y="190838"/>
                  </a:lnTo>
                  <a:lnTo>
                    <a:pt x="0" y="238090"/>
                  </a:lnTo>
                  <a:lnTo>
                    <a:pt x="10317" y="284426"/>
                  </a:lnTo>
                  <a:lnTo>
                    <a:pt x="30952" y="328015"/>
                  </a:lnTo>
                  <a:lnTo>
                    <a:pt x="61904" y="367025"/>
                  </a:lnTo>
                  <a:lnTo>
                    <a:pt x="100912" y="397977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7"/>
                  </a:lnTo>
                  <a:lnTo>
                    <a:pt x="367026" y="367025"/>
                  </a:lnTo>
                  <a:lnTo>
                    <a:pt x="397978" y="328015"/>
                  </a:lnTo>
                  <a:lnTo>
                    <a:pt x="418613" y="284426"/>
                  </a:lnTo>
                  <a:lnTo>
                    <a:pt x="428931" y="238090"/>
                  </a:lnTo>
                  <a:lnTo>
                    <a:pt x="428931" y="190838"/>
                  </a:lnTo>
                  <a:lnTo>
                    <a:pt x="418613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60A500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48983666-4F1C-8699-B896-4B6C53DE1470}"/>
                </a:ext>
              </a:extLst>
            </p:cNvPr>
            <p:cNvSpPr/>
            <p:nvPr/>
          </p:nvSpPr>
          <p:spPr>
            <a:xfrm>
              <a:off x="12565367" y="9945681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1"/>
                  </a:lnTo>
                  <a:lnTo>
                    <a:pt x="30309" y="116149"/>
                  </a:lnTo>
                  <a:lnTo>
                    <a:pt x="10103" y="148603"/>
                  </a:lnTo>
                  <a:lnTo>
                    <a:pt x="0" y="182253"/>
                  </a:lnTo>
                  <a:lnTo>
                    <a:pt x="0" y="216302"/>
                  </a:lnTo>
                  <a:lnTo>
                    <a:pt x="30309" y="282405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5"/>
                  </a:lnTo>
                  <a:lnTo>
                    <a:pt x="685873" y="249952"/>
                  </a:lnTo>
                  <a:lnTo>
                    <a:pt x="695976" y="216302"/>
                  </a:lnTo>
                  <a:lnTo>
                    <a:pt x="695976" y="182253"/>
                  </a:lnTo>
                  <a:lnTo>
                    <a:pt x="665666" y="116149"/>
                  </a:lnTo>
                  <a:lnTo>
                    <a:pt x="635357" y="85691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00AE3B79-A2F9-C29A-0ACE-A35AC1B23889}"/>
                </a:ext>
              </a:extLst>
            </p:cNvPr>
            <p:cNvSpPr/>
            <p:nvPr/>
          </p:nvSpPr>
          <p:spPr>
            <a:xfrm>
              <a:off x="13074366" y="9646847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30B6D7D6-EE2B-FBCA-1FE8-7FF08F216F13}"/>
                </a:ext>
              </a:extLst>
            </p:cNvPr>
            <p:cNvSpPr/>
            <p:nvPr/>
          </p:nvSpPr>
          <p:spPr>
            <a:xfrm>
              <a:off x="13590948" y="9598737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71743F2F-D471-8FCE-F673-81496B4FBB52}"/>
                </a:ext>
              </a:extLst>
            </p:cNvPr>
            <p:cNvSpPr/>
            <p:nvPr/>
          </p:nvSpPr>
          <p:spPr>
            <a:xfrm>
              <a:off x="12518714" y="9368321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530FD96C-C916-B837-9847-207B3CA3E81B}"/>
                </a:ext>
              </a:extLst>
            </p:cNvPr>
            <p:cNvSpPr/>
            <p:nvPr/>
          </p:nvSpPr>
          <p:spPr>
            <a:xfrm>
              <a:off x="211630" y="2253953"/>
              <a:ext cx="2954020" cy="4815840"/>
            </a:xfrm>
            <a:custGeom>
              <a:avLst/>
              <a:gdLst/>
              <a:ahLst/>
              <a:cxnLst/>
              <a:rect l="l" t="t" r="r" b="b"/>
              <a:pathLst>
                <a:path w="2954020" h="4815840">
                  <a:moveTo>
                    <a:pt x="2953675" y="394820"/>
                  </a:moveTo>
                  <a:lnTo>
                    <a:pt x="2901928" y="376941"/>
                  </a:lnTo>
                  <a:lnTo>
                    <a:pt x="2850638" y="359476"/>
                  </a:lnTo>
                  <a:lnTo>
                    <a:pt x="2799805" y="342425"/>
                  </a:lnTo>
                  <a:lnTo>
                    <a:pt x="2749430" y="325789"/>
                  </a:lnTo>
                  <a:lnTo>
                    <a:pt x="2699512" y="309567"/>
                  </a:lnTo>
                  <a:lnTo>
                    <a:pt x="2650051" y="293759"/>
                  </a:lnTo>
                  <a:lnTo>
                    <a:pt x="2601048" y="278366"/>
                  </a:lnTo>
                  <a:lnTo>
                    <a:pt x="2552501" y="263386"/>
                  </a:lnTo>
                  <a:lnTo>
                    <a:pt x="2504413" y="248821"/>
                  </a:lnTo>
                  <a:lnTo>
                    <a:pt x="2456781" y="234670"/>
                  </a:lnTo>
                  <a:lnTo>
                    <a:pt x="2409607" y="220934"/>
                  </a:lnTo>
                  <a:lnTo>
                    <a:pt x="2362890" y="207611"/>
                  </a:lnTo>
                  <a:lnTo>
                    <a:pt x="2316630" y="194703"/>
                  </a:lnTo>
                  <a:lnTo>
                    <a:pt x="2270828" y="182209"/>
                  </a:lnTo>
                  <a:lnTo>
                    <a:pt x="2225483" y="170129"/>
                  </a:lnTo>
                  <a:lnTo>
                    <a:pt x="2180595" y="158463"/>
                  </a:lnTo>
                  <a:lnTo>
                    <a:pt x="2136165" y="147212"/>
                  </a:lnTo>
                  <a:lnTo>
                    <a:pt x="2092192" y="136375"/>
                  </a:lnTo>
                  <a:lnTo>
                    <a:pt x="2048676" y="125952"/>
                  </a:lnTo>
                  <a:lnTo>
                    <a:pt x="2005618" y="115943"/>
                  </a:lnTo>
                  <a:lnTo>
                    <a:pt x="1963017" y="106349"/>
                  </a:lnTo>
                  <a:lnTo>
                    <a:pt x="1920873" y="97168"/>
                  </a:lnTo>
                  <a:lnTo>
                    <a:pt x="1879186" y="88402"/>
                  </a:lnTo>
                  <a:lnTo>
                    <a:pt x="1837957" y="80050"/>
                  </a:lnTo>
                  <a:lnTo>
                    <a:pt x="1797185" y="72113"/>
                  </a:lnTo>
                  <a:lnTo>
                    <a:pt x="1756870" y="64589"/>
                  </a:lnTo>
                  <a:lnTo>
                    <a:pt x="1717013" y="57480"/>
                  </a:lnTo>
                  <a:lnTo>
                    <a:pt x="1677613" y="50785"/>
                  </a:lnTo>
                  <a:lnTo>
                    <a:pt x="1638670" y="44504"/>
                  </a:lnTo>
                  <a:lnTo>
                    <a:pt x="1600185" y="38638"/>
                  </a:lnTo>
                  <a:lnTo>
                    <a:pt x="1562157" y="33186"/>
                  </a:lnTo>
                  <a:lnTo>
                    <a:pt x="1487473" y="23524"/>
                  </a:lnTo>
                  <a:lnTo>
                    <a:pt x="1414618" y="15518"/>
                  </a:lnTo>
                  <a:lnTo>
                    <a:pt x="1343592" y="9170"/>
                  </a:lnTo>
                  <a:lnTo>
                    <a:pt x="1274395" y="4479"/>
                  </a:lnTo>
                  <a:lnTo>
                    <a:pt x="1207028" y="1445"/>
                  </a:lnTo>
                  <a:lnTo>
                    <a:pt x="1141490" y="67"/>
                  </a:lnTo>
                  <a:lnTo>
                    <a:pt x="1109407" y="0"/>
                  </a:lnTo>
                  <a:lnTo>
                    <a:pt x="1077781" y="346"/>
                  </a:lnTo>
                  <a:lnTo>
                    <a:pt x="1015902" y="2282"/>
                  </a:lnTo>
                  <a:lnTo>
                    <a:pt x="955851" y="5876"/>
                  </a:lnTo>
                  <a:lnTo>
                    <a:pt x="897630" y="11125"/>
                  </a:lnTo>
                  <a:lnTo>
                    <a:pt x="841238" y="18032"/>
                  </a:lnTo>
                  <a:lnTo>
                    <a:pt x="786675" y="26596"/>
                  </a:lnTo>
                  <a:lnTo>
                    <a:pt x="733942" y="36817"/>
                  </a:lnTo>
                  <a:lnTo>
                    <a:pt x="683038" y="48694"/>
                  </a:lnTo>
                  <a:lnTo>
                    <a:pt x="633963" y="62228"/>
                  </a:lnTo>
                  <a:lnTo>
                    <a:pt x="586717" y="77420"/>
                  </a:lnTo>
                  <a:lnTo>
                    <a:pt x="541300" y="94268"/>
                  </a:lnTo>
                  <a:lnTo>
                    <a:pt x="497713" y="112773"/>
                  </a:lnTo>
                  <a:lnTo>
                    <a:pt x="455955" y="132935"/>
                  </a:lnTo>
                  <a:lnTo>
                    <a:pt x="416026" y="154753"/>
                  </a:lnTo>
                  <a:lnTo>
                    <a:pt x="377926" y="178229"/>
                  </a:lnTo>
                  <a:lnTo>
                    <a:pt x="341656" y="203362"/>
                  </a:lnTo>
                  <a:lnTo>
                    <a:pt x="307215" y="230151"/>
                  </a:lnTo>
                  <a:lnTo>
                    <a:pt x="274603" y="258597"/>
                  </a:lnTo>
                  <a:lnTo>
                    <a:pt x="243820" y="288700"/>
                  </a:lnTo>
                  <a:lnTo>
                    <a:pt x="214866" y="320461"/>
                  </a:lnTo>
                  <a:lnTo>
                    <a:pt x="187742" y="353877"/>
                  </a:lnTo>
                  <a:lnTo>
                    <a:pt x="162447" y="388951"/>
                  </a:lnTo>
                  <a:lnTo>
                    <a:pt x="138981" y="425682"/>
                  </a:lnTo>
                  <a:lnTo>
                    <a:pt x="117345" y="464069"/>
                  </a:lnTo>
                  <a:lnTo>
                    <a:pt x="97537" y="504114"/>
                  </a:lnTo>
                  <a:lnTo>
                    <a:pt x="79559" y="545815"/>
                  </a:lnTo>
                  <a:lnTo>
                    <a:pt x="63410" y="589173"/>
                  </a:lnTo>
                  <a:lnTo>
                    <a:pt x="49090" y="634189"/>
                  </a:lnTo>
                  <a:lnTo>
                    <a:pt x="36600" y="680861"/>
                  </a:lnTo>
                  <a:lnTo>
                    <a:pt x="25939" y="729189"/>
                  </a:lnTo>
                  <a:lnTo>
                    <a:pt x="17107" y="779175"/>
                  </a:lnTo>
                  <a:lnTo>
                    <a:pt x="10104" y="830818"/>
                  </a:lnTo>
                  <a:lnTo>
                    <a:pt x="4930" y="884117"/>
                  </a:lnTo>
                  <a:lnTo>
                    <a:pt x="1586" y="939074"/>
                  </a:lnTo>
                  <a:lnTo>
                    <a:pt x="71" y="995687"/>
                  </a:lnTo>
                  <a:lnTo>
                    <a:pt x="0" y="1024615"/>
                  </a:lnTo>
                  <a:lnTo>
                    <a:pt x="385" y="1053957"/>
                  </a:lnTo>
                  <a:lnTo>
                    <a:pt x="2529" y="1113884"/>
                  </a:lnTo>
                  <a:lnTo>
                    <a:pt x="6501" y="1175468"/>
                  </a:lnTo>
                  <a:lnTo>
                    <a:pt x="12303" y="1238709"/>
                  </a:lnTo>
                  <a:lnTo>
                    <a:pt x="19934" y="1303606"/>
                  </a:lnTo>
                  <a:lnTo>
                    <a:pt x="29394" y="1370161"/>
                  </a:lnTo>
                  <a:lnTo>
                    <a:pt x="40684" y="1438372"/>
                  </a:lnTo>
                  <a:lnTo>
                    <a:pt x="53803" y="1508240"/>
                  </a:lnTo>
                  <a:lnTo>
                    <a:pt x="68751" y="1579766"/>
                  </a:lnTo>
                  <a:lnTo>
                    <a:pt x="85528" y="1652948"/>
                  </a:lnTo>
                  <a:lnTo>
                    <a:pt x="94602" y="1690160"/>
                  </a:lnTo>
                  <a:lnTo>
                    <a:pt x="104134" y="1727787"/>
                  </a:lnTo>
                  <a:lnTo>
                    <a:pt x="114123" y="1765827"/>
                  </a:lnTo>
                  <a:lnTo>
                    <a:pt x="124570" y="1804282"/>
                  </a:lnTo>
                  <a:lnTo>
                    <a:pt x="135474" y="1843152"/>
                  </a:lnTo>
                  <a:lnTo>
                    <a:pt x="146835" y="1882435"/>
                  </a:lnTo>
                  <a:lnTo>
                    <a:pt x="158653" y="1922133"/>
                  </a:lnTo>
                  <a:lnTo>
                    <a:pt x="170929" y="1962245"/>
                  </a:lnTo>
                  <a:lnTo>
                    <a:pt x="183662" y="2002771"/>
                  </a:lnTo>
                  <a:lnTo>
                    <a:pt x="196852" y="2043711"/>
                  </a:lnTo>
                  <a:lnTo>
                    <a:pt x="210500" y="2085066"/>
                  </a:lnTo>
                  <a:lnTo>
                    <a:pt x="224605" y="2126834"/>
                  </a:lnTo>
                  <a:lnTo>
                    <a:pt x="239167" y="2169017"/>
                  </a:lnTo>
                  <a:lnTo>
                    <a:pt x="254187" y="2211615"/>
                  </a:lnTo>
                  <a:lnTo>
                    <a:pt x="269664" y="2254626"/>
                  </a:lnTo>
                  <a:lnTo>
                    <a:pt x="285598" y="2298052"/>
                  </a:lnTo>
                  <a:lnTo>
                    <a:pt x="301989" y="2341892"/>
                  </a:lnTo>
                  <a:lnTo>
                    <a:pt x="318838" y="2386146"/>
                  </a:lnTo>
                  <a:lnTo>
                    <a:pt x="336144" y="2430814"/>
                  </a:lnTo>
                  <a:lnTo>
                    <a:pt x="353907" y="2475897"/>
                  </a:lnTo>
                  <a:lnTo>
                    <a:pt x="372128" y="2521393"/>
                  </a:lnTo>
                  <a:lnTo>
                    <a:pt x="390806" y="2567304"/>
                  </a:lnTo>
                  <a:lnTo>
                    <a:pt x="409942" y="2613629"/>
                  </a:lnTo>
                  <a:lnTo>
                    <a:pt x="429534" y="2660369"/>
                  </a:lnTo>
                  <a:lnTo>
                    <a:pt x="449584" y="2707522"/>
                  </a:lnTo>
                  <a:lnTo>
                    <a:pt x="470091" y="2755090"/>
                  </a:lnTo>
                  <a:lnTo>
                    <a:pt x="491056" y="2803072"/>
                  </a:lnTo>
                  <a:lnTo>
                    <a:pt x="512478" y="2851469"/>
                  </a:lnTo>
                  <a:lnTo>
                    <a:pt x="534357" y="2900279"/>
                  </a:lnTo>
                  <a:lnTo>
                    <a:pt x="556693" y="2949504"/>
                  </a:lnTo>
                  <a:lnTo>
                    <a:pt x="579487" y="2999143"/>
                  </a:lnTo>
                  <a:lnTo>
                    <a:pt x="602738" y="3049196"/>
                  </a:lnTo>
                  <a:lnTo>
                    <a:pt x="626447" y="3099663"/>
                  </a:lnTo>
                  <a:lnTo>
                    <a:pt x="650612" y="3150545"/>
                  </a:lnTo>
                  <a:lnTo>
                    <a:pt x="675235" y="3201841"/>
                  </a:lnTo>
                  <a:lnTo>
                    <a:pt x="700316" y="3253551"/>
                  </a:lnTo>
                  <a:lnTo>
                    <a:pt x="725853" y="3305675"/>
                  </a:lnTo>
                  <a:lnTo>
                    <a:pt x="751848" y="3358214"/>
                  </a:lnTo>
                  <a:lnTo>
                    <a:pt x="778300" y="3411166"/>
                  </a:lnTo>
                  <a:lnTo>
                    <a:pt x="805210" y="3464533"/>
                  </a:lnTo>
                  <a:lnTo>
                    <a:pt x="832577" y="3518315"/>
                  </a:lnTo>
                  <a:lnTo>
                    <a:pt x="860401" y="3572510"/>
                  </a:lnTo>
                  <a:lnTo>
                    <a:pt x="888682" y="3627120"/>
                  </a:lnTo>
                  <a:lnTo>
                    <a:pt x="917421" y="3682143"/>
                  </a:lnTo>
                  <a:lnTo>
                    <a:pt x="946617" y="3737581"/>
                  </a:lnTo>
                  <a:lnTo>
                    <a:pt x="976271" y="3793434"/>
                  </a:lnTo>
                  <a:lnTo>
                    <a:pt x="1006381" y="3849700"/>
                  </a:lnTo>
                  <a:lnTo>
                    <a:pt x="1036949" y="3906381"/>
                  </a:lnTo>
                  <a:lnTo>
                    <a:pt x="1067975" y="3963476"/>
                  </a:lnTo>
                  <a:lnTo>
                    <a:pt x="1099457" y="4020985"/>
                  </a:lnTo>
                  <a:lnTo>
                    <a:pt x="1131397" y="4078908"/>
                  </a:lnTo>
                  <a:lnTo>
                    <a:pt x="1163794" y="4137246"/>
                  </a:lnTo>
                  <a:lnTo>
                    <a:pt x="1196649" y="4195998"/>
                  </a:lnTo>
                  <a:lnTo>
                    <a:pt x="1229961" y="4255164"/>
                  </a:lnTo>
                  <a:lnTo>
                    <a:pt x="1263730" y="4314744"/>
                  </a:lnTo>
                  <a:lnTo>
                    <a:pt x="1297956" y="4374738"/>
                  </a:lnTo>
                  <a:lnTo>
                    <a:pt x="1332640" y="4435147"/>
                  </a:lnTo>
                  <a:lnTo>
                    <a:pt x="1367781" y="4495970"/>
                  </a:lnTo>
                  <a:lnTo>
                    <a:pt x="1403380" y="4557207"/>
                  </a:lnTo>
                  <a:lnTo>
                    <a:pt x="1439435" y="4618858"/>
                  </a:lnTo>
                  <a:lnTo>
                    <a:pt x="1475948" y="4680924"/>
                  </a:lnTo>
                  <a:lnTo>
                    <a:pt x="1512919" y="4743404"/>
                  </a:lnTo>
                  <a:lnTo>
                    <a:pt x="1550346" y="4806298"/>
                  </a:lnTo>
                  <a:lnTo>
                    <a:pt x="1555817" y="481543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7182DDC6-3645-0941-840B-5213E3BE3138}"/>
                </a:ext>
              </a:extLst>
            </p:cNvPr>
            <p:cNvSpPr/>
            <p:nvPr/>
          </p:nvSpPr>
          <p:spPr>
            <a:xfrm>
              <a:off x="1718950" y="7034574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6232" y="0"/>
                  </a:moveTo>
                  <a:lnTo>
                    <a:pt x="0" y="51656"/>
                  </a:lnTo>
                  <a:lnTo>
                    <a:pt x="94771" y="112061"/>
                  </a:lnTo>
                  <a:lnTo>
                    <a:pt x="8623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DBEBE445-6E2D-9918-F7EB-A67A0CA477FC}"/>
                </a:ext>
              </a:extLst>
            </p:cNvPr>
            <p:cNvSpPr/>
            <p:nvPr/>
          </p:nvSpPr>
          <p:spPr>
            <a:xfrm>
              <a:off x="5011280" y="3034785"/>
              <a:ext cx="1299210" cy="4147185"/>
            </a:xfrm>
            <a:custGeom>
              <a:avLst/>
              <a:gdLst/>
              <a:ahLst/>
              <a:cxnLst/>
              <a:rect l="l" t="t" r="r" b="b"/>
              <a:pathLst>
                <a:path w="1299210" h="4147184">
                  <a:moveTo>
                    <a:pt x="440797" y="0"/>
                  </a:moveTo>
                  <a:lnTo>
                    <a:pt x="476803" y="31314"/>
                  </a:lnTo>
                  <a:lnTo>
                    <a:pt x="512037" y="62785"/>
                  </a:lnTo>
                  <a:lnTo>
                    <a:pt x="546500" y="94412"/>
                  </a:lnTo>
                  <a:lnTo>
                    <a:pt x="580190" y="126195"/>
                  </a:lnTo>
                  <a:lnTo>
                    <a:pt x="613109" y="158133"/>
                  </a:lnTo>
                  <a:lnTo>
                    <a:pt x="645256" y="190228"/>
                  </a:lnTo>
                  <a:lnTo>
                    <a:pt x="676631" y="222478"/>
                  </a:lnTo>
                  <a:lnTo>
                    <a:pt x="707234" y="254884"/>
                  </a:lnTo>
                  <a:lnTo>
                    <a:pt x="737065" y="287446"/>
                  </a:lnTo>
                  <a:lnTo>
                    <a:pt x="766125" y="320164"/>
                  </a:lnTo>
                  <a:lnTo>
                    <a:pt x="794413" y="353038"/>
                  </a:lnTo>
                  <a:lnTo>
                    <a:pt x="821928" y="386068"/>
                  </a:lnTo>
                  <a:lnTo>
                    <a:pt x="848672" y="419254"/>
                  </a:lnTo>
                  <a:lnTo>
                    <a:pt x="874645" y="452595"/>
                  </a:lnTo>
                  <a:lnTo>
                    <a:pt x="899845" y="486093"/>
                  </a:lnTo>
                  <a:lnTo>
                    <a:pt x="924274" y="519746"/>
                  </a:lnTo>
                  <a:lnTo>
                    <a:pt x="947930" y="553555"/>
                  </a:lnTo>
                  <a:lnTo>
                    <a:pt x="970815" y="587520"/>
                  </a:lnTo>
                  <a:lnTo>
                    <a:pt x="992928" y="621641"/>
                  </a:lnTo>
                  <a:lnTo>
                    <a:pt x="1014269" y="655918"/>
                  </a:lnTo>
                  <a:lnTo>
                    <a:pt x="1034838" y="690351"/>
                  </a:lnTo>
                  <a:lnTo>
                    <a:pt x="1054636" y="724940"/>
                  </a:lnTo>
                  <a:lnTo>
                    <a:pt x="1073662" y="759684"/>
                  </a:lnTo>
                  <a:lnTo>
                    <a:pt x="1091915" y="794585"/>
                  </a:lnTo>
                  <a:lnTo>
                    <a:pt x="1109397" y="829641"/>
                  </a:lnTo>
                  <a:lnTo>
                    <a:pt x="1126108" y="864853"/>
                  </a:lnTo>
                  <a:lnTo>
                    <a:pt x="1142046" y="900221"/>
                  </a:lnTo>
                  <a:lnTo>
                    <a:pt x="1157212" y="935745"/>
                  </a:lnTo>
                  <a:lnTo>
                    <a:pt x="1171607" y="971425"/>
                  </a:lnTo>
                  <a:lnTo>
                    <a:pt x="1185230" y="1007261"/>
                  </a:lnTo>
                  <a:lnTo>
                    <a:pt x="1198081" y="1043253"/>
                  </a:lnTo>
                  <a:lnTo>
                    <a:pt x="1210160" y="1079400"/>
                  </a:lnTo>
                  <a:lnTo>
                    <a:pt x="1232003" y="1152163"/>
                  </a:lnTo>
                  <a:lnTo>
                    <a:pt x="1250758" y="1225549"/>
                  </a:lnTo>
                  <a:lnTo>
                    <a:pt x="1266426" y="1299559"/>
                  </a:lnTo>
                  <a:lnTo>
                    <a:pt x="1279007" y="1374193"/>
                  </a:lnTo>
                  <a:lnTo>
                    <a:pt x="1288500" y="1449450"/>
                  </a:lnTo>
                  <a:lnTo>
                    <a:pt x="1294906" y="1525330"/>
                  </a:lnTo>
                  <a:lnTo>
                    <a:pt x="1296952" y="1563505"/>
                  </a:lnTo>
                  <a:lnTo>
                    <a:pt x="1298225" y="1601835"/>
                  </a:lnTo>
                  <a:lnTo>
                    <a:pt x="1298727" y="1640321"/>
                  </a:lnTo>
                  <a:lnTo>
                    <a:pt x="1298457" y="1678962"/>
                  </a:lnTo>
                  <a:lnTo>
                    <a:pt x="1297414" y="1717760"/>
                  </a:lnTo>
                  <a:lnTo>
                    <a:pt x="1295601" y="1756714"/>
                  </a:lnTo>
                  <a:lnTo>
                    <a:pt x="1293015" y="1795823"/>
                  </a:lnTo>
                  <a:lnTo>
                    <a:pt x="1289657" y="1835088"/>
                  </a:lnTo>
                  <a:lnTo>
                    <a:pt x="1285528" y="1874510"/>
                  </a:lnTo>
                  <a:lnTo>
                    <a:pt x="1280627" y="1914087"/>
                  </a:lnTo>
                  <a:lnTo>
                    <a:pt x="1274954" y="1953820"/>
                  </a:lnTo>
                  <a:lnTo>
                    <a:pt x="1268509" y="1993709"/>
                  </a:lnTo>
                  <a:lnTo>
                    <a:pt x="1261292" y="2033754"/>
                  </a:lnTo>
                  <a:lnTo>
                    <a:pt x="1253303" y="2073954"/>
                  </a:lnTo>
                  <a:lnTo>
                    <a:pt x="1244543" y="2114311"/>
                  </a:lnTo>
                  <a:lnTo>
                    <a:pt x="1235011" y="2154823"/>
                  </a:lnTo>
                  <a:lnTo>
                    <a:pt x="1224707" y="2195492"/>
                  </a:lnTo>
                  <a:lnTo>
                    <a:pt x="1213631" y="2236316"/>
                  </a:lnTo>
                  <a:lnTo>
                    <a:pt x="1201783" y="2277296"/>
                  </a:lnTo>
                  <a:lnTo>
                    <a:pt x="1189163" y="2318432"/>
                  </a:lnTo>
                  <a:lnTo>
                    <a:pt x="1175772" y="2359724"/>
                  </a:lnTo>
                  <a:lnTo>
                    <a:pt x="1161609" y="2401172"/>
                  </a:lnTo>
                  <a:lnTo>
                    <a:pt x="1146674" y="2442776"/>
                  </a:lnTo>
                  <a:lnTo>
                    <a:pt x="1130967" y="2484535"/>
                  </a:lnTo>
                  <a:lnTo>
                    <a:pt x="1114488" y="2526451"/>
                  </a:lnTo>
                  <a:lnTo>
                    <a:pt x="1097237" y="2568522"/>
                  </a:lnTo>
                  <a:lnTo>
                    <a:pt x="1079215" y="2610749"/>
                  </a:lnTo>
                  <a:lnTo>
                    <a:pt x="1060421" y="2653132"/>
                  </a:lnTo>
                  <a:lnTo>
                    <a:pt x="1040854" y="2695671"/>
                  </a:lnTo>
                  <a:lnTo>
                    <a:pt x="1020517" y="2738366"/>
                  </a:lnTo>
                  <a:lnTo>
                    <a:pt x="999407" y="2781217"/>
                  </a:lnTo>
                  <a:lnTo>
                    <a:pt x="977525" y="2824224"/>
                  </a:lnTo>
                  <a:lnTo>
                    <a:pt x="954872" y="2867386"/>
                  </a:lnTo>
                  <a:lnTo>
                    <a:pt x="931446" y="2910705"/>
                  </a:lnTo>
                  <a:lnTo>
                    <a:pt x="907249" y="2954179"/>
                  </a:lnTo>
                  <a:lnTo>
                    <a:pt x="882280" y="2997810"/>
                  </a:lnTo>
                  <a:lnTo>
                    <a:pt x="856540" y="3041596"/>
                  </a:lnTo>
                  <a:lnTo>
                    <a:pt x="830027" y="3085538"/>
                  </a:lnTo>
                  <a:lnTo>
                    <a:pt x="802743" y="3129636"/>
                  </a:lnTo>
                  <a:lnTo>
                    <a:pt x="774686" y="3173890"/>
                  </a:lnTo>
                  <a:lnTo>
                    <a:pt x="745858" y="3218299"/>
                  </a:lnTo>
                  <a:lnTo>
                    <a:pt x="716258" y="3262865"/>
                  </a:lnTo>
                  <a:lnTo>
                    <a:pt x="685886" y="3307586"/>
                  </a:lnTo>
                  <a:lnTo>
                    <a:pt x="654743" y="3352464"/>
                  </a:lnTo>
                  <a:lnTo>
                    <a:pt x="622827" y="3397497"/>
                  </a:lnTo>
                  <a:lnTo>
                    <a:pt x="590140" y="3442686"/>
                  </a:lnTo>
                  <a:lnTo>
                    <a:pt x="556681" y="3488031"/>
                  </a:lnTo>
                  <a:lnTo>
                    <a:pt x="522450" y="3533532"/>
                  </a:lnTo>
                  <a:lnTo>
                    <a:pt x="487447" y="3579189"/>
                  </a:lnTo>
                  <a:lnTo>
                    <a:pt x="451672" y="3625002"/>
                  </a:lnTo>
                  <a:lnTo>
                    <a:pt x="415126" y="3670970"/>
                  </a:lnTo>
                  <a:lnTo>
                    <a:pt x="377808" y="3717095"/>
                  </a:lnTo>
                  <a:lnTo>
                    <a:pt x="339718" y="3763375"/>
                  </a:lnTo>
                  <a:lnTo>
                    <a:pt x="300856" y="3809812"/>
                  </a:lnTo>
                  <a:lnTo>
                    <a:pt x="261222" y="3856404"/>
                  </a:lnTo>
                  <a:lnTo>
                    <a:pt x="220816" y="3903152"/>
                  </a:lnTo>
                  <a:lnTo>
                    <a:pt x="179639" y="3950056"/>
                  </a:lnTo>
                  <a:lnTo>
                    <a:pt x="137689" y="3997116"/>
                  </a:lnTo>
                  <a:lnTo>
                    <a:pt x="94968" y="4044331"/>
                  </a:lnTo>
                  <a:lnTo>
                    <a:pt x="51475" y="4091703"/>
                  </a:lnTo>
                  <a:lnTo>
                    <a:pt x="7210" y="4139231"/>
                  </a:lnTo>
                  <a:lnTo>
                    <a:pt x="0" y="4146838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3DC6EB82-B548-7230-1F8B-7E9E2807C2B8}"/>
                </a:ext>
              </a:extLst>
            </p:cNvPr>
            <p:cNvSpPr/>
            <p:nvPr/>
          </p:nvSpPr>
          <p:spPr>
            <a:xfrm>
              <a:off x="4949329" y="7139446"/>
              <a:ext cx="106045" cy="107950"/>
            </a:xfrm>
            <a:custGeom>
              <a:avLst/>
              <a:gdLst/>
              <a:ahLst/>
              <a:cxnLst/>
              <a:rect l="l" t="t" r="r" b="b"/>
              <a:pathLst>
                <a:path w="106045" h="107950">
                  <a:moveTo>
                    <a:pt x="32678" y="0"/>
                  </a:moveTo>
                  <a:lnTo>
                    <a:pt x="0" y="107528"/>
                  </a:lnTo>
                  <a:lnTo>
                    <a:pt x="105630" y="69154"/>
                  </a:lnTo>
                  <a:lnTo>
                    <a:pt x="32678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C3C444FD-018B-47E1-0B1C-892CE19C69EA}"/>
                </a:ext>
              </a:extLst>
            </p:cNvPr>
            <p:cNvSpPr/>
            <p:nvPr/>
          </p:nvSpPr>
          <p:spPr>
            <a:xfrm>
              <a:off x="4471853" y="4679774"/>
              <a:ext cx="4260215" cy="4716780"/>
            </a:xfrm>
            <a:custGeom>
              <a:avLst/>
              <a:gdLst/>
              <a:ahLst/>
              <a:cxnLst/>
              <a:rect l="l" t="t" r="r" b="b"/>
              <a:pathLst>
                <a:path w="4260215" h="4716780">
                  <a:moveTo>
                    <a:pt x="0" y="4582758"/>
                  </a:moveTo>
                  <a:lnTo>
                    <a:pt x="52135" y="4593189"/>
                  </a:lnTo>
                  <a:lnTo>
                    <a:pt x="103950" y="4603196"/>
                  </a:lnTo>
                  <a:lnTo>
                    <a:pt x="155444" y="4612779"/>
                  </a:lnTo>
                  <a:lnTo>
                    <a:pt x="206617" y="4621937"/>
                  </a:lnTo>
                  <a:lnTo>
                    <a:pt x="257469" y="4630671"/>
                  </a:lnTo>
                  <a:lnTo>
                    <a:pt x="308000" y="4638980"/>
                  </a:lnTo>
                  <a:lnTo>
                    <a:pt x="358210" y="4646865"/>
                  </a:lnTo>
                  <a:lnTo>
                    <a:pt x="408099" y="4654326"/>
                  </a:lnTo>
                  <a:lnTo>
                    <a:pt x="457667" y="4661362"/>
                  </a:lnTo>
                  <a:lnTo>
                    <a:pt x="506913" y="4667974"/>
                  </a:lnTo>
                  <a:lnTo>
                    <a:pt x="555839" y="4674162"/>
                  </a:lnTo>
                  <a:lnTo>
                    <a:pt x="604444" y="4679925"/>
                  </a:lnTo>
                  <a:lnTo>
                    <a:pt x="652728" y="4685264"/>
                  </a:lnTo>
                  <a:lnTo>
                    <a:pt x="700691" y="4690179"/>
                  </a:lnTo>
                  <a:lnTo>
                    <a:pt x="748333" y="4694669"/>
                  </a:lnTo>
                  <a:lnTo>
                    <a:pt x="795654" y="4698734"/>
                  </a:lnTo>
                  <a:lnTo>
                    <a:pt x="842654" y="4702376"/>
                  </a:lnTo>
                  <a:lnTo>
                    <a:pt x="889333" y="4705593"/>
                  </a:lnTo>
                  <a:lnTo>
                    <a:pt x="935691" y="4708385"/>
                  </a:lnTo>
                  <a:lnTo>
                    <a:pt x="981728" y="4710754"/>
                  </a:lnTo>
                  <a:lnTo>
                    <a:pt x="1027444" y="4712697"/>
                  </a:lnTo>
                  <a:lnTo>
                    <a:pt x="1072839" y="4714217"/>
                  </a:lnTo>
                  <a:lnTo>
                    <a:pt x="1117913" y="4715312"/>
                  </a:lnTo>
                  <a:lnTo>
                    <a:pt x="1162666" y="4715983"/>
                  </a:lnTo>
                  <a:lnTo>
                    <a:pt x="1207098" y="4716229"/>
                  </a:lnTo>
                  <a:lnTo>
                    <a:pt x="1251209" y="4716051"/>
                  </a:lnTo>
                  <a:lnTo>
                    <a:pt x="1294999" y="4715448"/>
                  </a:lnTo>
                  <a:lnTo>
                    <a:pt x="1338468" y="4714421"/>
                  </a:lnTo>
                  <a:lnTo>
                    <a:pt x="1381616" y="4712970"/>
                  </a:lnTo>
                  <a:lnTo>
                    <a:pt x="1424443" y="4711095"/>
                  </a:lnTo>
                  <a:lnTo>
                    <a:pt x="1466949" y="4708795"/>
                  </a:lnTo>
                  <a:lnTo>
                    <a:pt x="1509135" y="4706070"/>
                  </a:lnTo>
                  <a:lnTo>
                    <a:pt x="1550999" y="4702922"/>
                  </a:lnTo>
                  <a:lnTo>
                    <a:pt x="1592542" y="4699349"/>
                  </a:lnTo>
                  <a:lnTo>
                    <a:pt x="1633764" y="4695351"/>
                  </a:lnTo>
                  <a:lnTo>
                    <a:pt x="1674665" y="4690929"/>
                  </a:lnTo>
                  <a:lnTo>
                    <a:pt x="1715245" y="4686083"/>
                  </a:lnTo>
                  <a:lnTo>
                    <a:pt x="1755504" y="4680812"/>
                  </a:lnTo>
                  <a:lnTo>
                    <a:pt x="1795442" y="4675117"/>
                  </a:lnTo>
                  <a:lnTo>
                    <a:pt x="1835059" y="4668998"/>
                  </a:lnTo>
                  <a:lnTo>
                    <a:pt x="1874355" y="4662454"/>
                  </a:lnTo>
                  <a:lnTo>
                    <a:pt x="1913331" y="4655486"/>
                  </a:lnTo>
                  <a:lnTo>
                    <a:pt x="1951985" y="4648094"/>
                  </a:lnTo>
                  <a:lnTo>
                    <a:pt x="1990318" y="4640277"/>
                  </a:lnTo>
                  <a:lnTo>
                    <a:pt x="2028330" y="4632036"/>
                  </a:lnTo>
                  <a:lnTo>
                    <a:pt x="2066021" y="4623370"/>
                  </a:lnTo>
                  <a:lnTo>
                    <a:pt x="2103391" y="4614280"/>
                  </a:lnTo>
                  <a:lnTo>
                    <a:pt x="2140440" y="4604765"/>
                  </a:lnTo>
                  <a:lnTo>
                    <a:pt x="2213576" y="4584464"/>
                  </a:lnTo>
                  <a:lnTo>
                    <a:pt x="2285427" y="4562464"/>
                  </a:lnTo>
                  <a:lnTo>
                    <a:pt x="2355995" y="4538767"/>
                  </a:lnTo>
                  <a:lnTo>
                    <a:pt x="2425278" y="4513373"/>
                  </a:lnTo>
                  <a:lnTo>
                    <a:pt x="2493278" y="4486281"/>
                  </a:lnTo>
                  <a:lnTo>
                    <a:pt x="2559993" y="4457491"/>
                  </a:lnTo>
                  <a:lnTo>
                    <a:pt x="2625425" y="4427004"/>
                  </a:lnTo>
                  <a:lnTo>
                    <a:pt x="2689572" y="4394820"/>
                  </a:lnTo>
                  <a:lnTo>
                    <a:pt x="2752436" y="4360938"/>
                  </a:lnTo>
                  <a:lnTo>
                    <a:pt x="2814015" y="4325358"/>
                  </a:lnTo>
                  <a:lnTo>
                    <a:pt x="2874311" y="4288081"/>
                  </a:lnTo>
                  <a:lnTo>
                    <a:pt x="2933322" y="4249106"/>
                  </a:lnTo>
                  <a:lnTo>
                    <a:pt x="2991050" y="4208434"/>
                  </a:lnTo>
                  <a:lnTo>
                    <a:pt x="3047494" y="4166065"/>
                  </a:lnTo>
                  <a:lnTo>
                    <a:pt x="3102654" y="4121997"/>
                  </a:lnTo>
                  <a:lnTo>
                    <a:pt x="3156529" y="4076233"/>
                  </a:lnTo>
                  <a:lnTo>
                    <a:pt x="3209121" y="4028771"/>
                  </a:lnTo>
                  <a:lnTo>
                    <a:pt x="3260429" y="3979611"/>
                  </a:lnTo>
                  <a:lnTo>
                    <a:pt x="3310453" y="3928754"/>
                  </a:lnTo>
                  <a:lnTo>
                    <a:pt x="3359192" y="3876199"/>
                  </a:lnTo>
                  <a:lnTo>
                    <a:pt x="3406648" y="3821947"/>
                  </a:lnTo>
                  <a:lnTo>
                    <a:pt x="3452820" y="3765997"/>
                  </a:lnTo>
                  <a:lnTo>
                    <a:pt x="3497708" y="3708350"/>
                  </a:lnTo>
                  <a:lnTo>
                    <a:pt x="3541312" y="3649005"/>
                  </a:lnTo>
                  <a:lnTo>
                    <a:pt x="3583632" y="3587963"/>
                  </a:lnTo>
                  <a:lnTo>
                    <a:pt x="3624668" y="3525223"/>
                  </a:lnTo>
                  <a:lnTo>
                    <a:pt x="3664420" y="3460786"/>
                  </a:lnTo>
                  <a:lnTo>
                    <a:pt x="3683815" y="3427931"/>
                  </a:lnTo>
                  <a:lnTo>
                    <a:pt x="3702888" y="3394651"/>
                  </a:lnTo>
                  <a:lnTo>
                    <a:pt x="3721641" y="3360947"/>
                  </a:lnTo>
                  <a:lnTo>
                    <a:pt x="3740072" y="3326819"/>
                  </a:lnTo>
                  <a:lnTo>
                    <a:pt x="3758183" y="3292266"/>
                  </a:lnTo>
                  <a:lnTo>
                    <a:pt x="3775972" y="3257289"/>
                  </a:lnTo>
                  <a:lnTo>
                    <a:pt x="3793441" y="3221887"/>
                  </a:lnTo>
                  <a:lnTo>
                    <a:pt x="3810588" y="3186062"/>
                  </a:lnTo>
                  <a:lnTo>
                    <a:pt x="3827415" y="3149811"/>
                  </a:lnTo>
                  <a:lnTo>
                    <a:pt x="3843921" y="3113137"/>
                  </a:lnTo>
                  <a:lnTo>
                    <a:pt x="3860105" y="3076038"/>
                  </a:lnTo>
                  <a:lnTo>
                    <a:pt x="3875969" y="3038514"/>
                  </a:lnTo>
                  <a:lnTo>
                    <a:pt x="3891511" y="3000567"/>
                  </a:lnTo>
                  <a:lnTo>
                    <a:pt x="3906733" y="2962194"/>
                  </a:lnTo>
                  <a:lnTo>
                    <a:pt x="3921634" y="2923398"/>
                  </a:lnTo>
                  <a:lnTo>
                    <a:pt x="3936213" y="2884177"/>
                  </a:lnTo>
                  <a:lnTo>
                    <a:pt x="3950472" y="2844532"/>
                  </a:lnTo>
                  <a:lnTo>
                    <a:pt x="3964409" y="2804462"/>
                  </a:lnTo>
                  <a:lnTo>
                    <a:pt x="3978026" y="2763968"/>
                  </a:lnTo>
                  <a:lnTo>
                    <a:pt x="3991322" y="2723050"/>
                  </a:lnTo>
                  <a:lnTo>
                    <a:pt x="4004296" y="2681707"/>
                  </a:lnTo>
                  <a:lnTo>
                    <a:pt x="4016950" y="2639940"/>
                  </a:lnTo>
                  <a:lnTo>
                    <a:pt x="4029283" y="2597748"/>
                  </a:lnTo>
                  <a:lnTo>
                    <a:pt x="4041294" y="2555132"/>
                  </a:lnTo>
                  <a:lnTo>
                    <a:pt x="4052985" y="2512092"/>
                  </a:lnTo>
                  <a:lnTo>
                    <a:pt x="4064355" y="2468627"/>
                  </a:lnTo>
                  <a:lnTo>
                    <a:pt x="4075403" y="2424738"/>
                  </a:lnTo>
                  <a:lnTo>
                    <a:pt x="4086131" y="2380425"/>
                  </a:lnTo>
                  <a:lnTo>
                    <a:pt x="4096538" y="2335687"/>
                  </a:lnTo>
                  <a:lnTo>
                    <a:pt x="4106623" y="2290525"/>
                  </a:lnTo>
                  <a:lnTo>
                    <a:pt x="4116388" y="2244938"/>
                  </a:lnTo>
                  <a:lnTo>
                    <a:pt x="4125832" y="2198927"/>
                  </a:lnTo>
                  <a:lnTo>
                    <a:pt x="4134955" y="2152492"/>
                  </a:lnTo>
                  <a:lnTo>
                    <a:pt x="4143756" y="2105632"/>
                  </a:lnTo>
                  <a:lnTo>
                    <a:pt x="4152237" y="2058348"/>
                  </a:lnTo>
                  <a:lnTo>
                    <a:pt x="4160397" y="2010640"/>
                  </a:lnTo>
                  <a:lnTo>
                    <a:pt x="4168235" y="1962507"/>
                  </a:lnTo>
                  <a:lnTo>
                    <a:pt x="4175753" y="1913950"/>
                  </a:lnTo>
                  <a:lnTo>
                    <a:pt x="4182950" y="1864968"/>
                  </a:lnTo>
                  <a:lnTo>
                    <a:pt x="4189826" y="1815562"/>
                  </a:lnTo>
                  <a:lnTo>
                    <a:pt x="4196381" y="1765732"/>
                  </a:lnTo>
                  <a:lnTo>
                    <a:pt x="4202614" y="1715477"/>
                  </a:lnTo>
                  <a:lnTo>
                    <a:pt x="4208527" y="1664798"/>
                  </a:lnTo>
                  <a:lnTo>
                    <a:pt x="4214119" y="1613694"/>
                  </a:lnTo>
                  <a:lnTo>
                    <a:pt x="4219390" y="1562167"/>
                  </a:lnTo>
                  <a:lnTo>
                    <a:pt x="4224340" y="1510214"/>
                  </a:lnTo>
                  <a:lnTo>
                    <a:pt x="4228968" y="1457838"/>
                  </a:lnTo>
                  <a:lnTo>
                    <a:pt x="4233276" y="1405037"/>
                  </a:lnTo>
                  <a:lnTo>
                    <a:pt x="4237263" y="1351811"/>
                  </a:lnTo>
                  <a:lnTo>
                    <a:pt x="4240929" y="1298162"/>
                  </a:lnTo>
                  <a:lnTo>
                    <a:pt x="4244274" y="1244087"/>
                  </a:lnTo>
                  <a:lnTo>
                    <a:pt x="4247297" y="1189589"/>
                  </a:lnTo>
                  <a:lnTo>
                    <a:pt x="4250000" y="1134666"/>
                  </a:lnTo>
                  <a:lnTo>
                    <a:pt x="4252382" y="1079319"/>
                  </a:lnTo>
                  <a:lnTo>
                    <a:pt x="4254443" y="1023547"/>
                  </a:lnTo>
                  <a:lnTo>
                    <a:pt x="4256183" y="967351"/>
                  </a:lnTo>
                  <a:lnTo>
                    <a:pt x="4257602" y="910731"/>
                  </a:lnTo>
                  <a:lnTo>
                    <a:pt x="4258700" y="853686"/>
                  </a:lnTo>
                  <a:lnTo>
                    <a:pt x="4259477" y="796217"/>
                  </a:lnTo>
                  <a:lnTo>
                    <a:pt x="4259932" y="738323"/>
                  </a:lnTo>
                  <a:lnTo>
                    <a:pt x="4260067" y="680005"/>
                  </a:lnTo>
                  <a:lnTo>
                    <a:pt x="4259881" y="621263"/>
                  </a:lnTo>
                  <a:lnTo>
                    <a:pt x="4259374" y="562096"/>
                  </a:lnTo>
                  <a:lnTo>
                    <a:pt x="4258546" y="502505"/>
                  </a:lnTo>
                  <a:lnTo>
                    <a:pt x="4257397" y="442490"/>
                  </a:lnTo>
                  <a:lnTo>
                    <a:pt x="4255927" y="382050"/>
                  </a:lnTo>
                  <a:lnTo>
                    <a:pt x="4254136" y="321186"/>
                  </a:lnTo>
                  <a:lnTo>
                    <a:pt x="4252024" y="259897"/>
                  </a:lnTo>
                  <a:lnTo>
                    <a:pt x="4249591" y="198184"/>
                  </a:lnTo>
                  <a:lnTo>
                    <a:pt x="4246837" y="136047"/>
                  </a:lnTo>
                  <a:lnTo>
                    <a:pt x="4243762" y="73485"/>
                  </a:lnTo>
                  <a:lnTo>
                    <a:pt x="4240366" y="10499"/>
                  </a:lnTo>
                  <a:lnTo>
                    <a:pt x="4239736" y="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7743C88D-CBBE-CF14-2AFC-90D96F002CEE}"/>
                </a:ext>
              </a:extLst>
            </p:cNvPr>
            <p:cNvSpPr/>
            <p:nvPr/>
          </p:nvSpPr>
          <p:spPr>
            <a:xfrm>
              <a:off x="8662045" y="4589886"/>
              <a:ext cx="100965" cy="103505"/>
            </a:xfrm>
            <a:custGeom>
              <a:avLst/>
              <a:gdLst/>
              <a:ahLst/>
              <a:cxnLst/>
              <a:rect l="l" t="t" r="r" b="b"/>
              <a:pathLst>
                <a:path w="100965" h="103504">
                  <a:moveTo>
                    <a:pt x="44153" y="0"/>
                  </a:moveTo>
                  <a:lnTo>
                    <a:pt x="0" y="103348"/>
                  </a:lnTo>
                  <a:lnTo>
                    <a:pt x="100340" y="97331"/>
                  </a:lnTo>
                  <a:lnTo>
                    <a:pt x="44153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1" name="object 61">
            <a:extLst>
              <a:ext uri="{FF2B5EF4-FFF2-40B4-BE49-F238E27FC236}">
                <a16:creationId xmlns:a16="http://schemas.microsoft.com/office/drawing/2014/main" id="{55DE9F7A-FD2E-9B85-618A-CB0AF58C2BEE}"/>
              </a:ext>
            </a:extLst>
          </p:cNvPr>
          <p:cNvSpPr txBox="1"/>
          <p:nvPr/>
        </p:nvSpPr>
        <p:spPr>
          <a:xfrm>
            <a:off x="16908439" y="3674065"/>
            <a:ext cx="2211070" cy="1107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140">
              <a:lnSpc>
                <a:spcPct val="126699"/>
              </a:lnSpc>
              <a:spcBef>
                <a:spcPts val="95"/>
              </a:spcBef>
            </a:pPr>
            <a:r>
              <a:rPr sz="2950" spc="-10" dirty="0">
                <a:solidFill>
                  <a:schemeClr val="tx1"/>
                </a:solidFill>
                <a:latin typeface="Arial MT"/>
                <a:cs typeface="Arial MT"/>
              </a:rPr>
              <a:t>Implicit</a:t>
            </a:r>
            <a:r>
              <a:rPr sz="2950" spc="7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tx1"/>
                </a:solidFill>
                <a:latin typeface="Arial MT"/>
                <a:cs typeface="Arial MT"/>
              </a:rPr>
              <a:t>(in</a:t>
            </a:r>
            <a:r>
              <a:rPr sz="2950" spc="-1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tx1"/>
                </a:solidFill>
                <a:latin typeface="Arial MT"/>
                <a:cs typeface="Arial MT"/>
              </a:rPr>
              <a:t>metadata)</a:t>
            </a:r>
            <a:endParaRPr sz="2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83365508-E2B3-D108-6AFB-4605B9130867}"/>
              </a:ext>
            </a:extLst>
          </p:cNvPr>
          <p:cNvSpPr txBox="1"/>
          <p:nvPr/>
        </p:nvSpPr>
        <p:spPr>
          <a:xfrm>
            <a:off x="15655428" y="6305744"/>
            <a:ext cx="3736975" cy="1097915"/>
          </a:xfrm>
          <a:prstGeom prst="rect">
            <a:avLst/>
          </a:prstGeom>
          <a:solidFill>
            <a:srgbClr val="ED220D">
              <a:alpha val="19999"/>
            </a:srgbClr>
          </a:solidFill>
        </p:spPr>
        <p:txBody>
          <a:bodyPr vert="horz" wrap="square" lIns="0" tIns="22860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80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52D84EBA-A46B-3ACE-8037-A0BC34A23216}"/>
              </a:ext>
            </a:extLst>
          </p:cNvPr>
          <p:cNvSpPr txBox="1"/>
          <p:nvPr/>
        </p:nvSpPr>
        <p:spPr>
          <a:xfrm>
            <a:off x="13706972" y="9496897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E9E10FF5-F582-35AA-9E3F-BEC18A084C55}"/>
              </a:ext>
            </a:extLst>
          </p:cNvPr>
          <p:cNvSpPr txBox="1"/>
          <p:nvPr/>
        </p:nvSpPr>
        <p:spPr>
          <a:xfrm>
            <a:off x="12636690" y="9514980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F31336B4-5ACC-9715-9F02-8DD5B5DE0DB6}"/>
              </a:ext>
            </a:extLst>
          </p:cNvPr>
          <p:cNvSpPr txBox="1"/>
          <p:nvPr/>
        </p:nvSpPr>
        <p:spPr>
          <a:xfrm>
            <a:off x="1650124" y="8307728"/>
            <a:ext cx="3197860" cy="919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Valence</a:t>
            </a:r>
            <a:r>
              <a:rPr sz="180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path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950" spc="-85" dirty="0">
                <a:solidFill>
                  <a:schemeClr val="tx1"/>
                </a:solidFill>
                <a:latin typeface="Arial MT"/>
                <a:cs typeface="Arial MT"/>
              </a:rPr>
              <a:t>(-</a:t>
            </a:r>
            <a:r>
              <a:rPr sz="3950" dirty="0">
                <a:solidFill>
                  <a:schemeClr val="tx1"/>
                </a:solidFill>
                <a:latin typeface="Arial MT"/>
                <a:cs typeface="Arial MT"/>
              </a:rPr>
              <a:t>1)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chemeClr val="tx1"/>
                </a:solidFill>
                <a:latin typeface="Arial MT"/>
                <a:cs typeface="Arial MT"/>
              </a:rPr>
              <a:t>x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-100" dirty="0">
                <a:solidFill>
                  <a:schemeClr val="tx1"/>
                </a:solidFill>
                <a:latin typeface="Arial MT"/>
                <a:cs typeface="Arial MT"/>
              </a:rPr>
              <a:t>(+1)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tx1"/>
                </a:solidFill>
                <a:latin typeface="Arial MT"/>
                <a:cs typeface="Arial MT"/>
              </a:rPr>
              <a:t>=</a:t>
            </a:r>
            <a:r>
              <a:rPr sz="3950" spc="-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chemeClr val="tx1"/>
                </a:solid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tx1"/>
                </a:solidFill>
                <a:latin typeface="Arial MT"/>
                <a:cs typeface="Arial MT"/>
              </a:rPr>
              <a:t>1</a:t>
            </a:r>
            <a:endParaRPr sz="3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9E4A77AC-7F1E-F966-C446-0EEAD3C521B5}"/>
              </a:ext>
            </a:extLst>
          </p:cNvPr>
          <p:cNvSpPr/>
          <p:nvPr/>
        </p:nvSpPr>
        <p:spPr>
          <a:xfrm>
            <a:off x="5736965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39" h="883285">
                <a:moveTo>
                  <a:pt x="326642" y="0"/>
                </a:moveTo>
                <a:lnTo>
                  <a:pt x="326642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2" y="582671"/>
                </a:lnTo>
                <a:lnTo>
                  <a:pt x="326642" y="882836"/>
                </a:lnTo>
                <a:lnTo>
                  <a:pt x="738842" y="441417"/>
                </a:lnTo>
                <a:lnTo>
                  <a:pt x="326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6BFB5E4E-78DB-BF52-993B-B609CBFEF346}"/>
              </a:ext>
            </a:extLst>
          </p:cNvPr>
          <p:cNvSpPr/>
          <p:nvPr/>
        </p:nvSpPr>
        <p:spPr>
          <a:xfrm>
            <a:off x="10189692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46" y="0"/>
                </a:moveTo>
                <a:lnTo>
                  <a:pt x="326646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6" y="582671"/>
                </a:lnTo>
                <a:lnTo>
                  <a:pt x="326646" y="882836"/>
                </a:lnTo>
                <a:lnTo>
                  <a:pt x="738843" y="441417"/>
                </a:lnTo>
                <a:lnTo>
                  <a:pt x="3266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E7B79E50-1AC9-ECDD-D71F-FF71DF3955C7}"/>
              </a:ext>
            </a:extLst>
          </p:cNvPr>
          <p:cNvSpPr/>
          <p:nvPr/>
        </p:nvSpPr>
        <p:spPr>
          <a:xfrm>
            <a:off x="15633272" y="545041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39" y="0"/>
                </a:moveTo>
                <a:lnTo>
                  <a:pt x="326639" y="300162"/>
                </a:lnTo>
                <a:lnTo>
                  <a:pt x="0" y="300162"/>
                </a:lnTo>
                <a:lnTo>
                  <a:pt x="0" y="582671"/>
                </a:lnTo>
                <a:lnTo>
                  <a:pt x="326639" y="582671"/>
                </a:lnTo>
                <a:lnTo>
                  <a:pt x="326639" y="882835"/>
                </a:lnTo>
                <a:lnTo>
                  <a:pt x="738846" y="441416"/>
                </a:lnTo>
                <a:lnTo>
                  <a:pt x="326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F8F51C2D-2D6C-CFD0-DF8C-146D1F341739}"/>
              </a:ext>
            </a:extLst>
          </p:cNvPr>
          <p:cNvSpPr/>
          <p:nvPr/>
        </p:nvSpPr>
        <p:spPr>
          <a:xfrm>
            <a:off x="11824362" y="2157916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5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0C159F5B-3CC6-7024-20E3-AFEE44E962D5}"/>
              </a:ext>
            </a:extLst>
          </p:cNvPr>
          <p:cNvSpPr txBox="1"/>
          <p:nvPr/>
        </p:nvSpPr>
        <p:spPr>
          <a:xfrm>
            <a:off x="12976245" y="2984226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74" name="object 74">
            <a:extLst>
              <a:ext uri="{FF2B5EF4-FFF2-40B4-BE49-F238E27FC236}">
                <a16:creationId xmlns:a16="http://schemas.microsoft.com/office/drawing/2014/main" id="{1705A25C-11E9-63EF-4B1E-7F1D6B4192EF}"/>
              </a:ext>
            </a:extLst>
          </p:cNvPr>
          <p:cNvGrpSpPr/>
          <p:nvPr/>
        </p:nvGrpSpPr>
        <p:grpSpPr>
          <a:xfrm>
            <a:off x="12508236" y="4416235"/>
            <a:ext cx="1756410" cy="1165860"/>
            <a:chOff x="12508236" y="4416235"/>
            <a:chExt cx="1756410" cy="1165860"/>
          </a:xfrm>
        </p:grpSpPr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5A47675A-F25B-C2B3-4417-046717B906C7}"/>
                </a:ext>
              </a:extLst>
            </p:cNvPr>
            <p:cNvSpPr/>
            <p:nvPr/>
          </p:nvSpPr>
          <p:spPr>
            <a:xfrm>
              <a:off x="13698450" y="449503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4"/>
                  </a:lnTo>
                  <a:lnTo>
                    <a:pt x="10317" y="144503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2" y="397978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3"/>
                  </a:lnTo>
                  <a:lnTo>
                    <a:pt x="397978" y="100914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ED22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2C90F742-D3F5-90E9-B3FE-48CE3D3534FA}"/>
                </a:ext>
              </a:extLst>
            </p:cNvPr>
            <p:cNvSpPr/>
            <p:nvPr/>
          </p:nvSpPr>
          <p:spPr>
            <a:xfrm>
              <a:off x="12565367" y="5004073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0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4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4"/>
                  </a:lnTo>
                  <a:lnTo>
                    <a:pt x="685873" y="249951"/>
                  </a:lnTo>
                  <a:lnTo>
                    <a:pt x="695976" y="216301"/>
                  </a:lnTo>
                  <a:lnTo>
                    <a:pt x="695976" y="182252"/>
                  </a:lnTo>
                  <a:lnTo>
                    <a:pt x="665666" y="116149"/>
                  </a:lnTo>
                  <a:lnTo>
                    <a:pt x="635357" y="85690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E11088E8-6173-B9D8-F937-1F0A17B852DB}"/>
                </a:ext>
              </a:extLst>
            </p:cNvPr>
            <p:cNvSpPr/>
            <p:nvPr/>
          </p:nvSpPr>
          <p:spPr>
            <a:xfrm>
              <a:off x="13074366" y="4705240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10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34E78ABC-7AAB-3202-1BE9-816016B0B1B0}"/>
                </a:ext>
              </a:extLst>
            </p:cNvPr>
            <p:cNvSpPr/>
            <p:nvPr/>
          </p:nvSpPr>
          <p:spPr>
            <a:xfrm>
              <a:off x="13590947" y="465712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91010A8D-3029-4A9A-0609-8B8B69B23E72}"/>
                </a:ext>
              </a:extLst>
            </p:cNvPr>
            <p:cNvSpPr/>
            <p:nvPr/>
          </p:nvSpPr>
          <p:spPr>
            <a:xfrm>
              <a:off x="12518714" y="4426713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>
            <a:extLst>
              <a:ext uri="{FF2B5EF4-FFF2-40B4-BE49-F238E27FC236}">
                <a16:creationId xmlns:a16="http://schemas.microsoft.com/office/drawing/2014/main" id="{3342EF68-B770-1C84-3BA3-0AA97C36AE99}"/>
              </a:ext>
            </a:extLst>
          </p:cNvPr>
          <p:cNvSpPr txBox="1"/>
          <p:nvPr/>
        </p:nvSpPr>
        <p:spPr>
          <a:xfrm>
            <a:off x="13708598" y="4611874"/>
            <a:ext cx="394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7DCED0D0-17ED-1256-768A-FCF536C0DD5D}"/>
              </a:ext>
            </a:extLst>
          </p:cNvPr>
          <p:cNvSpPr txBox="1"/>
          <p:nvPr/>
        </p:nvSpPr>
        <p:spPr>
          <a:xfrm>
            <a:off x="12696431" y="4383284"/>
            <a:ext cx="579120" cy="99377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3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150" spc="-25" dirty="0">
                <a:latin typeface="Arial MT"/>
                <a:cs typeface="Arial MT"/>
              </a:rPr>
              <a:t>Us</a:t>
            </a:r>
            <a:endParaRPr sz="2150" dirty="0">
              <a:latin typeface="Arial MT"/>
              <a:cs typeface="Arial MT"/>
            </a:endParaRPr>
          </a:p>
        </p:txBody>
      </p:sp>
      <p:grpSp>
        <p:nvGrpSpPr>
          <p:cNvPr id="82" name="object 82">
            <a:extLst>
              <a:ext uri="{FF2B5EF4-FFF2-40B4-BE49-F238E27FC236}">
                <a16:creationId xmlns:a16="http://schemas.microsoft.com/office/drawing/2014/main" id="{749C7498-68C8-9221-893C-26BBD8D1DCAE}"/>
              </a:ext>
            </a:extLst>
          </p:cNvPr>
          <p:cNvGrpSpPr/>
          <p:nvPr/>
        </p:nvGrpSpPr>
        <p:grpSpPr>
          <a:xfrm>
            <a:off x="10168761" y="5101414"/>
            <a:ext cx="2815590" cy="2873375"/>
            <a:chOff x="10168761" y="5101414"/>
            <a:chExt cx="2815590" cy="2873375"/>
          </a:xfrm>
        </p:grpSpPr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2F351D71-4734-868E-BAE6-452575CD0369}"/>
                </a:ext>
              </a:extLst>
            </p:cNvPr>
            <p:cNvSpPr/>
            <p:nvPr/>
          </p:nvSpPr>
          <p:spPr>
            <a:xfrm>
              <a:off x="10179238" y="5557180"/>
              <a:ext cx="2755900" cy="2341880"/>
            </a:xfrm>
            <a:custGeom>
              <a:avLst/>
              <a:gdLst/>
              <a:ahLst/>
              <a:cxnLst/>
              <a:rect l="l" t="t" r="r" b="b"/>
              <a:pathLst>
                <a:path w="2755900" h="2341879">
                  <a:moveTo>
                    <a:pt x="0" y="0"/>
                  </a:moveTo>
                  <a:lnTo>
                    <a:pt x="53839" y="31184"/>
                  </a:lnTo>
                  <a:lnTo>
                    <a:pt x="107239" y="62403"/>
                  </a:lnTo>
                  <a:lnTo>
                    <a:pt x="160197" y="93656"/>
                  </a:lnTo>
                  <a:lnTo>
                    <a:pt x="212715" y="124943"/>
                  </a:lnTo>
                  <a:lnTo>
                    <a:pt x="264792" y="156265"/>
                  </a:lnTo>
                  <a:lnTo>
                    <a:pt x="316428" y="187620"/>
                  </a:lnTo>
                  <a:lnTo>
                    <a:pt x="367624" y="219010"/>
                  </a:lnTo>
                  <a:lnTo>
                    <a:pt x="418379" y="250434"/>
                  </a:lnTo>
                  <a:lnTo>
                    <a:pt x="468693" y="281892"/>
                  </a:lnTo>
                  <a:lnTo>
                    <a:pt x="518566" y="313384"/>
                  </a:lnTo>
                  <a:lnTo>
                    <a:pt x="567999" y="344910"/>
                  </a:lnTo>
                  <a:lnTo>
                    <a:pt x="616991" y="376470"/>
                  </a:lnTo>
                  <a:lnTo>
                    <a:pt x="665543" y="408065"/>
                  </a:lnTo>
                  <a:lnTo>
                    <a:pt x="713653" y="439693"/>
                  </a:lnTo>
                  <a:lnTo>
                    <a:pt x="761323" y="471356"/>
                  </a:lnTo>
                  <a:lnTo>
                    <a:pt x="808553" y="503053"/>
                  </a:lnTo>
                  <a:lnTo>
                    <a:pt x="855341" y="534784"/>
                  </a:lnTo>
                  <a:lnTo>
                    <a:pt x="901689" y="566550"/>
                  </a:lnTo>
                  <a:lnTo>
                    <a:pt x="947596" y="598349"/>
                  </a:lnTo>
                  <a:lnTo>
                    <a:pt x="993063" y="630183"/>
                  </a:lnTo>
                  <a:lnTo>
                    <a:pt x="1038089" y="662050"/>
                  </a:lnTo>
                  <a:lnTo>
                    <a:pt x="1082674" y="693952"/>
                  </a:lnTo>
                  <a:lnTo>
                    <a:pt x="1126818" y="725888"/>
                  </a:lnTo>
                  <a:lnTo>
                    <a:pt x="1170522" y="757858"/>
                  </a:lnTo>
                  <a:lnTo>
                    <a:pt x="1213785" y="789862"/>
                  </a:lnTo>
                  <a:lnTo>
                    <a:pt x="1256607" y="821901"/>
                  </a:lnTo>
                  <a:lnTo>
                    <a:pt x="1298988" y="853973"/>
                  </a:lnTo>
                  <a:lnTo>
                    <a:pt x="1340929" y="886080"/>
                  </a:lnTo>
                  <a:lnTo>
                    <a:pt x="1382429" y="918221"/>
                  </a:lnTo>
                  <a:lnTo>
                    <a:pt x="1423489" y="950396"/>
                  </a:lnTo>
                  <a:lnTo>
                    <a:pt x="1464107" y="982605"/>
                  </a:lnTo>
                  <a:lnTo>
                    <a:pt x="1504285" y="1014848"/>
                  </a:lnTo>
                  <a:lnTo>
                    <a:pt x="1544023" y="1047126"/>
                  </a:lnTo>
                  <a:lnTo>
                    <a:pt x="1583319" y="1079438"/>
                  </a:lnTo>
                  <a:lnTo>
                    <a:pt x="1622175" y="1111783"/>
                  </a:lnTo>
                  <a:lnTo>
                    <a:pt x="1660590" y="1144163"/>
                  </a:lnTo>
                  <a:lnTo>
                    <a:pt x="1698565" y="1176577"/>
                  </a:lnTo>
                  <a:lnTo>
                    <a:pt x="1736098" y="1209025"/>
                  </a:lnTo>
                  <a:lnTo>
                    <a:pt x="1773191" y="1241508"/>
                  </a:lnTo>
                  <a:lnTo>
                    <a:pt x="1809844" y="1274024"/>
                  </a:lnTo>
                  <a:lnTo>
                    <a:pt x="1846055" y="1306575"/>
                  </a:lnTo>
                  <a:lnTo>
                    <a:pt x="1881826" y="1339160"/>
                  </a:lnTo>
                  <a:lnTo>
                    <a:pt x="1917157" y="1371778"/>
                  </a:lnTo>
                  <a:lnTo>
                    <a:pt x="1952046" y="1404432"/>
                  </a:lnTo>
                  <a:lnTo>
                    <a:pt x="1986495" y="1437119"/>
                  </a:lnTo>
                  <a:lnTo>
                    <a:pt x="2020503" y="1469840"/>
                  </a:lnTo>
                  <a:lnTo>
                    <a:pt x="2054070" y="1502596"/>
                  </a:lnTo>
                  <a:lnTo>
                    <a:pt x="2087197" y="1535385"/>
                  </a:lnTo>
                  <a:lnTo>
                    <a:pt x="2119883" y="1568209"/>
                  </a:lnTo>
                  <a:lnTo>
                    <a:pt x="2152128" y="1601067"/>
                  </a:lnTo>
                  <a:lnTo>
                    <a:pt x="2183933" y="1633959"/>
                  </a:lnTo>
                  <a:lnTo>
                    <a:pt x="2215297" y="1666885"/>
                  </a:lnTo>
                  <a:lnTo>
                    <a:pt x="2246220" y="1699846"/>
                  </a:lnTo>
                  <a:lnTo>
                    <a:pt x="2276702" y="1732840"/>
                  </a:lnTo>
                  <a:lnTo>
                    <a:pt x="2306744" y="1765869"/>
                  </a:lnTo>
                  <a:lnTo>
                    <a:pt x="2336345" y="1798932"/>
                  </a:lnTo>
                  <a:lnTo>
                    <a:pt x="2365505" y="1832029"/>
                  </a:lnTo>
                  <a:lnTo>
                    <a:pt x="2394225" y="1865160"/>
                  </a:lnTo>
                  <a:lnTo>
                    <a:pt x="2422504" y="1898325"/>
                  </a:lnTo>
                  <a:lnTo>
                    <a:pt x="2450342" y="1931524"/>
                  </a:lnTo>
                  <a:lnTo>
                    <a:pt x="2477740" y="1964758"/>
                  </a:lnTo>
                  <a:lnTo>
                    <a:pt x="2504697" y="1998026"/>
                  </a:lnTo>
                  <a:lnTo>
                    <a:pt x="2531213" y="2031328"/>
                  </a:lnTo>
                  <a:lnTo>
                    <a:pt x="2557288" y="2064664"/>
                  </a:lnTo>
                  <a:lnTo>
                    <a:pt x="2582923" y="2098034"/>
                  </a:lnTo>
                  <a:lnTo>
                    <a:pt x="2608117" y="2131438"/>
                  </a:lnTo>
                  <a:lnTo>
                    <a:pt x="2632870" y="2164876"/>
                  </a:lnTo>
                  <a:lnTo>
                    <a:pt x="2657183" y="2198349"/>
                  </a:lnTo>
                  <a:lnTo>
                    <a:pt x="2681054" y="2231856"/>
                  </a:lnTo>
                  <a:lnTo>
                    <a:pt x="2704486" y="2265397"/>
                  </a:lnTo>
                  <a:lnTo>
                    <a:pt x="2727476" y="2298972"/>
                  </a:lnTo>
                  <a:lnTo>
                    <a:pt x="2750026" y="2332581"/>
                  </a:lnTo>
                  <a:lnTo>
                    <a:pt x="2755743" y="2341420"/>
                  </a:lnTo>
                </a:path>
              </a:pathLst>
            </a:cu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18A5DF9C-53AB-7A64-451A-55865665B9E9}"/>
                </a:ext>
              </a:extLst>
            </p:cNvPr>
            <p:cNvSpPr/>
            <p:nvPr/>
          </p:nvSpPr>
          <p:spPr>
            <a:xfrm>
              <a:off x="12887094" y="7862513"/>
              <a:ext cx="97155" cy="111760"/>
            </a:xfrm>
            <a:custGeom>
              <a:avLst/>
              <a:gdLst/>
              <a:ahLst/>
              <a:cxnLst/>
              <a:rect l="l" t="t" r="r" b="b"/>
              <a:pathLst>
                <a:path w="97154" h="111759">
                  <a:moveTo>
                    <a:pt x="84405" y="0"/>
                  </a:moveTo>
                  <a:lnTo>
                    <a:pt x="0" y="54591"/>
                  </a:lnTo>
                  <a:lnTo>
                    <a:pt x="96792" y="111700"/>
                  </a:lnTo>
                  <a:lnTo>
                    <a:pt x="8440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3D035F9F-90D7-E2FE-5500-B8876D310E28}"/>
                </a:ext>
              </a:extLst>
            </p:cNvPr>
            <p:cNvSpPr/>
            <p:nvPr/>
          </p:nvSpPr>
          <p:spPr>
            <a:xfrm>
              <a:off x="10414472" y="5142531"/>
              <a:ext cx="1582420" cy="241935"/>
            </a:xfrm>
            <a:custGeom>
              <a:avLst/>
              <a:gdLst/>
              <a:ahLst/>
              <a:cxnLst/>
              <a:rect l="l" t="t" r="r" b="b"/>
              <a:pathLst>
                <a:path w="1582420" h="241935">
                  <a:moveTo>
                    <a:pt x="0" y="214130"/>
                  </a:moveTo>
                  <a:lnTo>
                    <a:pt x="53491" y="220471"/>
                  </a:lnTo>
                  <a:lnTo>
                    <a:pt x="106703" y="225979"/>
                  </a:lnTo>
                  <a:lnTo>
                    <a:pt x="159634" y="230656"/>
                  </a:lnTo>
                  <a:lnTo>
                    <a:pt x="212286" y="234501"/>
                  </a:lnTo>
                  <a:lnTo>
                    <a:pt x="264658" y="237514"/>
                  </a:lnTo>
                  <a:lnTo>
                    <a:pt x="316750" y="239696"/>
                  </a:lnTo>
                  <a:lnTo>
                    <a:pt x="368562" y="241045"/>
                  </a:lnTo>
                  <a:lnTo>
                    <a:pt x="420094" y="241563"/>
                  </a:lnTo>
                  <a:lnTo>
                    <a:pt x="471346" y="241249"/>
                  </a:lnTo>
                  <a:lnTo>
                    <a:pt x="522318" y="240103"/>
                  </a:lnTo>
                  <a:lnTo>
                    <a:pt x="573010" y="238126"/>
                  </a:lnTo>
                  <a:lnTo>
                    <a:pt x="623423" y="235316"/>
                  </a:lnTo>
                  <a:lnTo>
                    <a:pt x="673555" y="231675"/>
                  </a:lnTo>
                  <a:lnTo>
                    <a:pt x="723408" y="227202"/>
                  </a:lnTo>
                  <a:lnTo>
                    <a:pt x="772980" y="221897"/>
                  </a:lnTo>
                  <a:lnTo>
                    <a:pt x="822273" y="215760"/>
                  </a:lnTo>
                  <a:lnTo>
                    <a:pt x="871286" y="208791"/>
                  </a:lnTo>
                  <a:lnTo>
                    <a:pt x="920018" y="200991"/>
                  </a:lnTo>
                  <a:lnTo>
                    <a:pt x="968471" y="192359"/>
                  </a:lnTo>
                  <a:lnTo>
                    <a:pt x="1016644" y="182895"/>
                  </a:lnTo>
                  <a:lnTo>
                    <a:pt x="1064537" y="172599"/>
                  </a:lnTo>
                  <a:lnTo>
                    <a:pt x="1112150" y="161471"/>
                  </a:lnTo>
                  <a:lnTo>
                    <a:pt x="1159484" y="149512"/>
                  </a:lnTo>
                  <a:lnTo>
                    <a:pt x="1206537" y="136720"/>
                  </a:lnTo>
                  <a:lnTo>
                    <a:pt x="1253310" y="123097"/>
                  </a:lnTo>
                  <a:lnTo>
                    <a:pt x="1299804" y="108642"/>
                  </a:lnTo>
                  <a:lnTo>
                    <a:pt x="1346017" y="93356"/>
                  </a:lnTo>
                  <a:lnTo>
                    <a:pt x="1391951" y="77237"/>
                  </a:lnTo>
                  <a:lnTo>
                    <a:pt x="1437604" y="60287"/>
                  </a:lnTo>
                  <a:lnTo>
                    <a:pt x="1482978" y="42504"/>
                  </a:lnTo>
                  <a:lnTo>
                    <a:pt x="1528072" y="23890"/>
                  </a:lnTo>
                  <a:lnTo>
                    <a:pt x="1572886" y="4445"/>
                  </a:lnTo>
                  <a:lnTo>
                    <a:pt x="1582410" y="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66482F50-E9B7-D160-437D-24086803175F}"/>
                </a:ext>
              </a:extLst>
            </p:cNvPr>
            <p:cNvSpPr/>
            <p:nvPr/>
          </p:nvSpPr>
          <p:spPr>
            <a:xfrm>
              <a:off x="11966138" y="5101414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0" y="0"/>
                  </a:moveTo>
                  <a:lnTo>
                    <a:pt x="42511" y="91089"/>
                  </a:lnTo>
                  <a:lnTo>
                    <a:pt x="112342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8" name="object 88">
            <a:extLst>
              <a:ext uri="{FF2B5EF4-FFF2-40B4-BE49-F238E27FC236}">
                <a16:creationId xmlns:a16="http://schemas.microsoft.com/office/drawing/2014/main" id="{C3E7CECB-4C4A-45FF-1ADA-F4E152785C52}"/>
              </a:ext>
            </a:extLst>
          </p:cNvPr>
          <p:cNvGrpSpPr/>
          <p:nvPr/>
        </p:nvGrpSpPr>
        <p:grpSpPr>
          <a:xfrm>
            <a:off x="724785" y="2005294"/>
            <a:ext cx="15094585" cy="3044825"/>
            <a:chOff x="724785" y="2005294"/>
            <a:chExt cx="15094585" cy="3044825"/>
          </a:xfrm>
        </p:grpSpPr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E5E26195-AB69-E39D-081E-56B1F6DFF650}"/>
                </a:ext>
              </a:extLst>
            </p:cNvPr>
            <p:cNvSpPr/>
            <p:nvPr/>
          </p:nvSpPr>
          <p:spPr>
            <a:xfrm>
              <a:off x="3254274" y="2015772"/>
              <a:ext cx="12516485" cy="3023870"/>
            </a:xfrm>
            <a:custGeom>
              <a:avLst/>
              <a:gdLst/>
              <a:ahLst/>
              <a:cxnLst/>
              <a:rect l="l" t="t" r="r" b="b"/>
              <a:pathLst>
                <a:path w="12516485" h="3023870">
                  <a:moveTo>
                    <a:pt x="0" y="3023628"/>
                  </a:moveTo>
                  <a:lnTo>
                    <a:pt x="119071" y="2970250"/>
                  </a:lnTo>
                  <a:lnTo>
                    <a:pt x="237574" y="2917348"/>
                  </a:lnTo>
                  <a:lnTo>
                    <a:pt x="355509" y="2864921"/>
                  </a:lnTo>
                  <a:lnTo>
                    <a:pt x="472877" y="2812970"/>
                  </a:lnTo>
                  <a:lnTo>
                    <a:pt x="589677" y="2761493"/>
                  </a:lnTo>
                  <a:lnTo>
                    <a:pt x="705909" y="2710493"/>
                  </a:lnTo>
                  <a:lnTo>
                    <a:pt x="821573" y="2659967"/>
                  </a:lnTo>
                  <a:lnTo>
                    <a:pt x="936669" y="2609917"/>
                  </a:lnTo>
                  <a:lnTo>
                    <a:pt x="1051198" y="2560342"/>
                  </a:lnTo>
                  <a:lnTo>
                    <a:pt x="1165159" y="2511243"/>
                  </a:lnTo>
                  <a:lnTo>
                    <a:pt x="1278551" y="2462619"/>
                  </a:lnTo>
                  <a:lnTo>
                    <a:pt x="1391377" y="2414470"/>
                  </a:lnTo>
                  <a:lnTo>
                    <a:pt x="1503634" y="2366797"/>
                  </a:lnTo>
                  <a:lnTo>
                    <a:pt x="1615323" y="2319599"/>
                  </a:lnTo>
                  <a:lnTo>
                    <a:pt x="1726445" y="2272876"/>
                  </a:lnTo>
                  <a:lnTo>
                    <a:pt x="1836999" y="2226629"/>
                  </a:lnTo>
                  <a:lnTo>
                    <a:pt x="1946985" y="2180857"/>
                  </a:lnTo>
                  <a:lnTo>
                    <a:pt x="2056403" y="2135560"/>
                  </a:lnTo>
                  <a:lnTo>
                    <a:pt x="2165253" y="2090739"/>
                  </a:lnTo>
                  <a:lnTo>
                    <a:pt x="2273536" y="2046393"/>
                  </a:lnTo>
                  <a:lnTo>
                    <a:pt x="2381251" y="2002522"/>
                  </a:lnTo>
                  <a:lnTo>
                    <a:pt x="2488398" y="1959127"/>
                  </a:lnTo>
                  <a:lnTo>
                    <a:pt x="2594977" y="1916208"/>
                  </a:lnTo>
                  <a:lnTo>
                    <a:pt x="2700988" y="1873763"/>
                  </a:lnTo>
                  <a:lnTo>
                    <a:pt x="2806432" y="1831794"/>
                  </a:lnTo>
                  <a:lnTo>
                    <a:pt x="2911307" y="1790300"/>
                  </a:lnTo>
                  <a:lnTo>
                    <a:pt x="3015615" y="1749282"/>
                  </a:lnTo>
                  <a:lnTo>
                    <a:pt x="3119355" y="1708739"/>
                  </a:lnTo>
                  <a:lnTo>
                    <a:pt x="3222528" y="1668671"/>
                  </a:lnTo>
                  <a:lnTo>
                    <a:pt x="3325132" y="1629079"/>
                  </a:lnTo>
                  <a:lnTo>
                    <a:pt x="3427169" y="1589962"/>
                  </a:lnTo>
                  <a:lnTo>
                    <a:pt x="3528637" y="1551320"/>
                  </a:lnTo>
                  <a:lnTo>
                    <a:pt x="3629538" y="1513154"/>
                  </a:lnTo>
                  <a:lnTo>
                    <a:pt x="3729872" y="1475463"/>
                  </a:lnTo>
                  <a:lnTo>
                    <a:pt x="3829637" y="1438247"/>
                  </a:lnTo>
                  <a:lnTo>
                    <a:pt x="3928834" y="1401507"/>
                  </a:lnTo>
                  <a:lnTo>
                    <a:pt x="4027464" y="1365242"/>
                  </a:lnTo>
                  <a:lnTo>
                    <a:pt x="4125526" y="1329453"/>
                  </a:lnTo>
                  <a:lnTo>
                    <a:pt x="4223020" y="1294139"/>
                  </a:lnTo>
                  <a:lnTo>
                    <a:pt x="4319946" y="1259300"/>
                  </a:lnTo>
                  <a:lnTo>
                    <a:pt x="4416305" y="1224936"/>
                  </a:lnTo>
                  <a:lnTo>
                    <a:pt x="4512096" y="1191048"/>
                  </a:lnTo>
                  <a:lnTo>
                    <a:pt x="4607318" y="1157636"/>
                  </a:lnTo>
                  <a:lnTo>
                    <a:pt x="4701973" y="1124698"/>
                  </a:lnTo>
                  <a:lnTo>
                    <a:pt x="4796061" y="1092236"/>
                  </a:lnTo>
                  <a:lnTo>
                    <a:pt x="4889580" y="1060250"/>
                  </a:lnTo>
                  <a:lnTo>
                    <a:pt x="4982532" y="1028738"/>
                  </a:lnTo>
                  <a:lnTo>
                    <a:pt x="5074915" y="997702"/>
                  </a:lnTo>
                  <a:lnTo>
                    <a:pt x="5166731" y="967142"/>
                  </a:lnTo>
                  <a:lnTo>
                    <a:pt x="5257979" y="937056"/>
                  </a:lnTo>
                  <a:lnTo>
                    <a:pt x="5348660" y="907446"/>
                  </a:lnTo>
                  <a:lnTo>
                    <a:pt x="5438772" y="878312"/>
                  </a:lnTo>
                  <a:lnTo>
                    <a:pt x="5528317" y="849653"/>
                  </a:lnTo>
                  <a:lnTo>
                    <a:pt x="5617294" y="821469"/>
                  </a:lnTo>
                  <a:lnTo>
                    <a:pt x="5705703" y="793760"/>
                  </a:lnTo>
                  <a:lnTo>
                    <a:pt x="5793544" y="766527"/>
                  </a:lnTo>
                  <a:lnTo>
                    <a:pt x="5880817" y="739770"/>
                  </a:lnTo>
                  <a:lnTo>
                    <a:pt x="5967523" y="713487"/>
                  </a:lnTo>
                  <a:lnTo>
                    <a:pt x="6053661" y="687680"/>
                  </a:lnTo>
                  <a:lnTo>
                    <a:pt x="6139231" y="662348"/>
                  </a:lnTo>
                  <a:lnTo>
                    <a:pt x="6224233" y="637492"/>
                  </a:lnTo>
                  <a:lnTo>
                    <a:pt x="6308667" y="613111"/>
                  </a:lnTo>
                  <a:lnTo>
                    <a:pt x="6392534" y="589205"/>
                  </a:lnTo>
                  <a:lnTo>
                    <a:pt x="6475832" y="565775"/>
                  </a:lnTo>
                  <a:lnTo>
                    <a:pt x="6558563" y="542820"/>
                  </a:lnTo>
                  <a:lnTo>
                    <a:pt x="6640726" y="520341"/>
                  </a:lnTo>
                  <a:lnTo>
                    <a:pt x="6722322" y="498336"/>
                  </a:lnTo>
                  <a:lnTo>
                    <a:pt x="6803349" y="476807"/>
                  </a:lnTo>
                  <a:lnTo>
                    <a:pt x="6883809" y="455754"/>
                  </a:lnTo>
                  <a:lnTo>
                    <a:pt x="6963701" y="435176"/>
                  </a:lnTo>
                  <a:lnTo>
                    <a:pt x="7043025" y="415073"/>
                  </a:lnTo>
                  <a:lnTo>
                    <a:pt x="7121781" y="395445"/>
                  </a:lnTo>
                  <a:lnTo>
                    <a:pt x="7199969" y="376293"/>
                  </a:lnTo>
                  <a:lnTo>
                    <a:pt x="7277590" y="357617"/>
                  </a:lnTo>
                  <a:lnTo>
                    <a:pt x="7354642" y="339415"/>
                  </a:lnTo>
                  <a:lnTo>
                    <a:pt x="7431127" y="321689"/>
                  </a:lnTo>
                  <a:lnTo>
                    <a:pt x="7507044" y="304438"/>
                  </a:lnTo>
                  <a:lnTo>
                    <a:pt x="7582394" y="287663"/>
                  </a:lnTo>
                  <a:lnTo>
                    <a:pt x="7657175" y="271363"/>
                  </a:lnTo>
                  <a:lnTo>
                    <a:pt x="7731389" y="255539"/>
                  </a:lnTo>
                  <a:lnTo>
                    <a:pt x="7805035" y="240189"/>
                  </a:lnTo>
                  <a:lnTo>
                    <a:pt x="7878113" y="225315"/>
                  </a:lnTo>
                  <a:lnTo>
                    <a:pt x="7950623" y="210917"/>
                  </a:lnTo>
                  <a:lnTo>
                    <a:pt x="8022565" y="196994"/>
                  </a:lnTo>
                  <a:lnTo>
                    <a:pt x="8093940" y="183546"/>
                  </a:lnTo>
                  <a:lnTo>
                    <a:pt x="8164747" y="170573"/>
                  </a:lnTo>
                  <a:lnTo>
                    <a:pt x="8234986" y="158076"/>
                  </a:lnTo>
                  <a:lnTo>
                    <a:pt x="8304657" y="146054"/>
                  </a:lnTo>
                  <a:lnTo>
                    <a:pt x="8373760" y="134508"/>
                  </a:lnTo>
                  <a:lnTo>
                    <a:pt x="8442296" y="123437"/>
                  </a:lnTo>
                  <a:lnTo>
                    <a:pt x="8510263" y="112841"/>
                  </a:lnTo>
                  <a:lnTo>
                    <a:pt x="8577663" y="102721"/>
                  </a:lnTo>
                  <a:lnTo>
                    <a:pt x="8644495" y="93076"/>
                  </a:lnTo>
                  <a:lnTo>
                    <a:pt x="8710759" y="83906"/>
                  </a:lnTo>
                  <a:lnTo>
                    <a:pt x="8776456" y="75212"/>
                  </a:lnTo>
                  <a:lnTo>
                    <a:pt x="8841585" y="66993"/>
                  </a:lnTo>
                  <a:lnTo>
                    <a:pt x="8906145" y="59249"/>
                  </a:lnTo>
                  <a:lnTo>
                    <a:pt x="8970138" y="51981"/>
                  </a:lnTo>
                  <a:lnTo>
                    <a:pt x="9033563" y="45188"/>
                  </a:lnTo>
                  <a:lnTo>
                    <a:pt x="9096421" y="38870"/>
                  </a:lnTo>
                  <a:lnTo>
                    <a:pt x="9158710" y="33028"/>
                  </a:lnTo>
                  <a:lnTo>
                    <a:pt x="9220432" y="27661"/>
                  </a:lnTo>
                  <a:lnTo>
                    <a:pt x="9281586" y="22770"/>
                  </a:lnTo>
                  <a:lnTo>
                    <a:pt x="9342172" y="18354"/>
                  </a:lnTo>
                  <a:lnTo>
                    <a:pt x="9402190" y="14413"/>
                  </a:lnTo>
                  <a:lnTo>
                    <a:pt x="9461641" y="10948"/>
                  </a:lnTo>
                  <a:lnTo>
                    <a:pt x="9520523" y="7957"/>
                  </a:lnTo>
                  <a:lnTo>
                    <a:pt x="9578838" y="5443"/>
                  </a:lnTo>
                  <a:lnTo>
                    <a:pt x="9636585" y="3403"/>
                  </a:lnTo>
                  <a:lnTo>
                    <a:pt x="9693764" y="1839"/>
                  </a:lnTo>
                  <a:lnTo>
                    <a:pt x="9750376" y="751"/>
                  </a:lnTo>
                  <a:lnTo>
                    <a:pt x="9806419" y="137"/>
                  </a:lnTo>
                  <a:lnTo>
                    <a:pt x="9861895" y="0"/>
                  </a:lnTo>
                  <a:lnTo>
                    <a:pt x="9916803" y="337"/>
                  </a:lnTo>
                  <a:lnTo>
                    <a:pt x="9971143" y="1150"/>
                  </a:lnTo>
                  <a:lnTo>
                    <a:pt x="10024915" y="2438"/>
                  </a:lnTo>
                  <a:lnTo>
                    <a:pt x="10078120" y="4201"/>
                  </a:lnTo>
                  <a:lnTo>
                    <a:pt x="10130757" y="6440"/>
                  </a:lnTo>
                  <a:lnTo>
                    <a:pt x="10182826" y="9154"/>
                  </a:lnTo>
                  <a:lnTo>
                    <a:pt x="10234327" y="12344"/>
                  </a:lnTo>
                  <a:lnTo>
                    <a:pt x="10285260" y="16009"/>
                  </a:lnTo>
                  <a:lnTo>
                    <a:pt x="10335625" y="20149"/>
                  </a:lnTo>
                  <a:lnTo>
                    <a:pt x="10385423" y="24765"/>
                  </a:lnTo>
                  <a:lnTo>
                    <a:pt x="10434653" y="29856"/>
                  </a:lnTo>
                  <a:lnTo>
                    <a:pt x="10483314" y="35422"/>
                  </a:lnTo>
                  <a:lnTo>
                    <a:pt x="10531409" y="41464"/>
                  </a:lnTo>
                  <a:lnTo>
                    <a:pt x="10578935" y="47981"/>
                  </a:lnTo>
                  <a:lnTo>
                    <a:pt x="10625893" y="54973"/>
                  </a:lnTo>
                  <a:lnTo>
                    <a:pt x="10672284" y="62441"/>
                  </a:lnTo>
                  <a:lnTo>
                    <a:pt x="10718107" y="70384"/>
                  </a:lnTo>
                  <a:lnTo>
                    <a:pt x="10763362" y="78802"/>
                  </a:lnTo>
                  <a:lnTo>
                    <a:pt x="10808049" y="87696"/>
                  </a:lnTo>
                  <a:lnTo>
                    <a:pt x="10852169" y="97065"/>
                  </a:lnTo>
                  <a:lnTo>
                    <a:pt x="10895720" y="106910"/>
                  </a:lnTo>
                  <a:lnTo>
                    <a:pt x="10938704" y="117229"/>
                  </a:lnTo>
                  <a:lnTo>
                    <a:pt x="10981120" y="128025"/>
                  </a:lnTo>
                  <a:lnTo>
                    <a:pt x="11022968" y="139295"/>
                  </a:lnTo>
                  <a:lnTo>
                    <a:pt x="11064249" y="151041"/>
                  </a:lnTo>
                  <a:lnTo>
                    <a:pt x="11104961" y="163262"/>
                  </a:lnTo>
                  <a:lnTo>
                    <a:pt x="11145106" y="175959"/>
                  </a:lnTo>
                  <a:lnTo>
                    <a:pt x="11184683" y="189131"/>
                  </a:lnTo>
                  <a:lnTo>
                    <a:pt x="11223692" y="202778"/>
                  </a:lnTo>
                  <a:lnTo>
                    <a:pt x="11262133" y="216901"/>
                  </a:lnTo>
                  <a:lnTo>
                    <a:pt x="11300007" y="231499"/>
                  </a:lnTo>
                  <a:lnTo>
                    <a:pt x="11337312" y="246572"/>
                  </a:lnTo>
                  <a:lnTo>
                    <a:pt x="11374050" y="262121"/>
                  </a:lnTo>
                  <a:lnTo>
                    <a:pt x="11410220" y="278145"/>
                  </a:lnTo>
                  <a:lnTo>
                    <a:pt x="11445822" y="294645"/>
                  </a:lnTo>
                  <a:lnTo>
                    <a:pt x="11480857" y="311620"/>
                  </a:lnTo>
                  <a:lnTo>
                    <a:pt x="11515323" y="329070"/>
                  </a:lnTo>
                  <a:lnTo>
                    <a:pt x="11549222" y="346995"/>
                  </a:lnTo>
                  <a:lnTo>
                    <a:pt x="11615316" y="384272"/>
                  </a:lnTo>
                  <a:lnTo>
                    <a:pt x="11679139" y="423451"/>
                  </a:lnTo>
                  <a:lnTo>
                    <a:pt x="11740690" y="464531"/>
                  </a:lnTo>
                  <a:lnTo>
                    <a:pt x="11799971" y="507512"/>
                  </a:lnTo>
                  <a:lnTo>
                    <a:pt x="11856980" y="552395"/>
                  </a:lnTo>
                  <a:lnTo>
                    <a:pt x="11911717" y="599179"/>
                  </a:lnTo>
                  <a:lnTo>
                    <a:pt x="11964184" y="647865"/>
                  </a:lnTo>
                  <a:lnTo>
                    <a:pt x="12014379" y="698452"/>
                  </a:lnTo>
                  <a:lnTo>
                    <a:pt x="12062303" y="750940"/>
                  </a:lnTo>
                  <a:lnTo>
                    <a:pt x="12107956" y="805330"/>
                  </a:lnTo>
                  <a:lnTo>
                    <a:pt x="12151337" y="861621"/>
                  </a:lnTo>
                  <a:lnTo>
                    <a:pt x="12192447" y="919814"/>
                  </a:lnTo>
                  <a:lnTo>
                    <a:pt x="12231286" y="979908"/>
                  </a:lnTo>
                  <a:lnTo>
                    <a:pt x="12267854" y="1041904"/>
                  </a:lnTo>
                  <a:lnTo>
                    <a:pt x="12302150" y="1105800"/>
                  </a:lnTo>
                  <a:lnTo>
                    <a:pt x="12334175" y="1171599"/>
                  </a:lnTo>
                  <a:lnTo>
                    <a:pt x="12363929" y="1239299"/>
                  </a:lnTo>
                  <a:lnTo>
                    <a:pt x="12391412" y="1308900"/>
                  </a:lnTo>
                  <a:lnTo>
                    <a:pt x="12416623" y="1380402"/>
                  </a:lnTo>
                  <a:lnTo>
                    <a:pt x="12428377" y="1416867"/>
                  </a:lnTo>
                  <a:lnTo>
                    <a:pt x="12439563" y="1453806"/>
                  </a:lnTo>
                  <a:lnTo>
                    <a:pt x="12450181" y="1491221"/>
                  </a:lnTo>
                  <a:lnTo>
                    <a:pt x="12460232" y="1529112"/>
                  </a:lnTo>
                  <a:lnTo>
                    <a:pt x="12469715" y="1567478"/>
                  </a:lnTo>
                  <a:lnTo>
                    <a:pt x="12478629" y="1606319"/>
                  </a:lnTo>
                  <a:lnTo>
                    <a:pt x="12486977" y="1645635"/>
                  </a:lnTo>
                  <a:lnTo>
                    <a:pt x="12494756" y="1685427"/>
                  </a:lnTo>
                  <a:lnTo>
                    <a:pt x="12501967" y="1725694"/>
                  </a:lnTo>
                  <a:lnTo>
                    <a:pt x="12508611" y="1766437"/>
                  </a:lnTo>
                  <a:lnTo>
                    <a:pt x="12514687" y="1807654"/>
                  </a:lnTo>
                  <a:lnTo>
                    <a:pt x="12515953" y="1818104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17231823-0C93-7998-F3AB-2D174DD7C13C}"/>
                </a:ext>
              </a:extLst>
            </p:cNvPr>
            <p:cNvSpPr/>
            <p:nvPr/>
          </p:nvSpPr>
          <p:spPr>
            <a:xfrm>
              <a:off x="15719070" y="3817407"/>
              <a:ext cx="100330" cy="106045"/>
            </a:xfrm>
            <a:custGeom>
              <a:avLst/>
              <a:gdLst/>
              <a:ahLst/>
              <a:cxnLst/>
              <a:rect l="l" t="t" r="r" b="b"/>
              <a:pathLst>
                <a:path w="100330" h="106045">
                  <a:moveTo>
                    <a:pt x="99787" y="0"/>
                  </a:moveTo>
                  <a:lnTo>
                    <a:pt x="0" y="12151"/>
                  </a:lnTo>
                  <a:lnTo>
                    <a:pt x="62050" y="105858"/>
                  </a:lnTo>
                  <a:lnTo>
                    <a:pt x="9978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40B55DB5-57F2-F8FE-9130-F4C6F952D32B}"/>
                </a:ext>
              </a:extLst>
            </p:cNvPr>
            <p:cNvSpPr/>
            <p:nvPr/>
          </p:nvSpPr>
          <p:spPr>
            <a:xfrm>
              <a:off x="724785" y="2537073"/>
              <a:ext cx="5344795" cy="492759"/>
            </a:xfrm>
            <a:custGeom>
              <a:avLst/>
              <a:gdLst/>
              <a:ahLst/>
              <a:cxnLst/>
              <a:rect l="l" t="t" r="r" b="b"/>
              <a:pathLst>
                <a:path w="5344795" h="492760">
                  <a:moveTo>
                    <a:pt x="5344779" y="0"/>
                  </a:moveTo>
                  <a:lnTo>
                    <a:pt x="0" y="0"/>
                  </a:lnTo>
                  <a:lnTo>
                    <a:pt x="0" y="492634"/>
                  </a:lnTo>
                  <a:lnTo>
                    <a:pt x="5344779" y="492634"/>
                  </a:lnTo>
                  <a:lnTo>
                    <a:pt x="5344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92">
            <a:extLst>
              <a:ext uri="{FF2B5EF4-FFF2-40B4-BE49-F238E27FC236}">
                <a16:creationId xmlns:a16="http://schemas.microsoft.com/office/drawing/2014/main" id="{75057709-009E-BD20-5F94-3A257E468982}"/>
              </a:ext>
            </a:extLst>
          </p:cNvPr>
          <p:cNvSpPr txBox="1"/>
          <p:nvPr/>
        </p:nvSpPr>
        <p:spPr>
          <a:xfrm>
            <a:off x="183679" y="737275"/>
            <a:ext cx="6003290" cy="22608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74065" marR="600075" indent="-774700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              Annotate text</a:t>
            </a:r>
            <a:endParaRPr lang="en-US" sz="3100" b="1" dirty="0">
              <a:latin typeface="Arial MT"/>
              <a:cs typeface="Arial MT"/>
            </a:endParaRPr>
          </a:p>
          <a:p>
            <a:pPr marR="302260" algn="ctr">
              <a:lnSpc>
                <a:spcPct val="100000"/>
              </a:lnSpc>
              <a:spcBef>
                <a:spcPts val="3429"/>
              </a:spcBef>
              <a:tabLst>
                <a:tab pos="2332990" algn="l"/>
              </a:tabLst>
            </a:pP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ACTOR:</a:t>
            </a:r>
            <a:r>
              <a:rPr lang="en-US"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Them</a:t>
            </a:r>
            <a:r>
              <a:rPr sz="2050" dirty="0">
                <a:solidFill>
                  <a:schemeClr val="tx1"/>
                </a:solidFill>
                <a:latin typeface="Arial MT"/>
                <a:cs typeface="Arial MT"/>
              </a:rPr>
              <a:t>	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TARGET: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U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S</a:t>
            </a:r>
            <a:endParaRPr sz="2050" b="1" dirty="0">
              <a:solidFill>
                <a:schemeClr val="tx1"/>
              </a:solidFill>
              <a:highlight>
                <a:srgbClr val="00FF00"/>
              </a:highlight>
              <a:latin typeface="Arial MT"/>
              <a:cs typeface="Arial MT"/>
            </a:endParaRPr>
          </a:p>
          <a:p>
            <a:pPr marL="2510155" algn="ctr">
              <a:lnSpc>
                <a:spcPct val="100000"/>
              </a:lnSpc>
              <a:spcBef>
                <a:spcPts val="1160"/>
              </a:spcBef>
              <a:tabLst>
                <a:tab pos="4450080" algn="l"/>
              </a:tabLst>
            </a:pPr>
            <a:r>
              <a:rPr lang="en-US" sz="2050" dirty="0">
                <a:solidFill>
                  <a:schemeClr val="bg1"/>
                </a:solidFill>
                <a:latin typeface="Arial MT"/>
                <a:cs typeface="Arial MT"/>
              </a:rPr>
              <a:t>JUDGEMENT	</a:t>
            </a:r>
            <a:r>
              <a:rPr lang="en-US" sz="2050" spc="-70" dirty="0">
                <a:solidFill>
                  <a:schemeClr val="bg1"/>
                </a:solidFill>
                <a:latin typeface="Arial MT"/>
                <a:cs typeface="Arial MT"/>
              </a:rPr>
              <a:t>ASPECT-</a:t>
            </a:r>
            <a:r>
              <a:rPr lang="en-US" sz="2050" spc="-25" dirty="0">
                <a:solidFill>
                  <a:schemeClr val="bg1"/>
                </a:solidFill>
                <a:latin typeface="Arial MT"/>
                <a:cs typeface="Arial MT"/>
              </a:rPr>
              <a:t>Pos</a:t>
            </a:r>
            <a:endParaRPr lang="en-US" sz="20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628650">
              <a:lnSpc>
                <a:spcPct val="100000"/>
              </a:lnSpc>
              <a:spcBef>
                <a:spcPts val="755"/>
              </a:spcBef>
            </a:pPr>
            <a:r>
              <a:rPr sz="2800" spc="50" dirty="0">
                <a:latin typeface="Arial MT"/>
                <a:cs typeface="Arial MT"/>
              </a:rPr>
              <a:t>“</a:t>
            </a:r>
            <a:r>
              <a:rPr sz="2800" spc="5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Corrupt</a:t>
            </a:r>
            <a:r>
              <a:rPr sz="2800" spc="-35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Elites</a:t>
            </a:r>
            <a:r>
              <a:rPr sz="2800" spc="-3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highlight>
                  <a:srgbClr val="00FF00"/>
                </a:highlight>
                <a:latin typeface="Arial MT"/>
                <a:cs typeface="Arial MT"/>
              </a:rPr>
              <a:t>our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money.”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93" name="object 93">
            <a:extLst>
              <a:ext uri="{FF2B5EF4-FFF2-40B4-BE49-F238E27FC236}">
                <a16:creationId xmlns:a16="http://schemas.microsoft.com/office/drawing/2014/main" id="{A8E73BFF-1F7B-0F8C-2379-FADBC651768C}"/>
              </a:ext>
            </a:extLst>
          </p:cNvPr>
          <p:cNvSpPr/>
          <p:nvPr/>
        </p:nvSpPr>
        <p:spPr>
          <a:xfrm>
            <a:off x="2633455" y="4223322"/>
            <a:ext cx="1236980" cy="1632585"/>
          </a:xfrm>
          <a:custGeom>
            <a:avLst/>
            <a:gdLst/>
            <a:ahLst/>
            <a:cxnLst/>
            <a:rect l="l" t="t" r="r" b="b"/>
            <a:pathLst>
              <a:path w="1236979" h="1632585">
                <a:moveTo>
                  <a:pt x="17" y="271515"/>
                </a:moveTo>
                <a:lnTo>
                  <a:pt x="17" y="1435131"/>
                </a:lnTo>
                <a:lnTo>
                  <a:pt x="3644" y="1455592"/>
                </a:lnTo>
                <a:lnTo>
                  <a:pt x="31531" y="1495186"/>
                </a:lnTo>
                <a:lnTo>
                  <a:pt x="84412" y="1532004"/>
                </a:lnTo>
                <a:lnTo>
                  <a:pt x="119284" y="1548994"/>
                </a:lnTo>
                <a:lnTo>
                  <a:pt x="159273" y="1564836"/>
                </a:lnTo>
                <a:lnTo>
                  <a:pt x="204003" y="1579381"/>
                </a:lnTo>
                <a:lnTo>
                  <a:pt x="253097" y="1592476"/>
                </a:lnTo>
                <a:lnTo>
                  <a:pt x="306177" y="1603970"/>
                </a:lnTo>
                <a:lnTo>
                  <a:pt x="362866" y="1613714"/>
                </a:lnTo>
                <a:lnTo>
                  <a:pt x="422788" y="1621555"/>
                </a:lnTo>
                <a:lnTo>
                  <a:pt x="485565" y="1627343"/>
                </a:lnTo>
                <a:lnTo>
                  <a:pt x="550820" y="1630926"/>
                </a:lnTo>
                <a:lnTo>
                  <a:pt x="618176" y="1632154"/>
                </a:lnTo>
                <a:lnTo>
                  <a:pt x="685532" y="1630926"/>
                </a:lnTo>
                <a:lnTo>
                  <a:pt x="750787" y="1627343"/>
                </a:lnTo>
                <a:lnTo>
                  <a:pt x="813564" y="1621555"/>
                </a:lnTo>
                <a:lnTo>
                  <a:pt x="873486" y="1613714"/>
                </a:lnTo>
                <a:lnTo>
                  <a:pt x="930175" y="1603970"/>
                </a:lnTo>
                <a:lnTo>
                  <a:pt x="983255" y="1592476"/>
                </a:lnTo>
                <a:lnTo>
                  <a:pt x="1032348" y="1579381"/>
                </a:lnTo>
                <a:lnTo>
                  <a:pt x="1077078" y="1564836"/>
                </a:lnTo>
                <a:lnTo>
                  <a:pt x="1117067" y="1548994"/>
                </a:lnTo>
                <a:lnTo>
                  <a:pt x="1151939" y="1532004"/>
                </a:lnTo>
                <a:lnTo>
                  <a:pt x="1204821" y="1495186"/>
                </a:lnTo>
                <a:lnTo>
                  <a:pt x="1232707" y="1455592"/>
                </a:lnTo>
                <a:lnTo>
                  <a:pt x="1236334" y="1435131"/>
                </a:lnTo>
                <a:lnTo>
                  <a:pt x="1236334" y="404780"/>
                </a:lnTo>
                <a:lnTo>
                  <a:pt x="618176" y="404780"/>
                </a:lnTo>
                <a:lnTo>
                  <a:pt x="552848" y="403808"/>
                </a:lnTo>
                <a:lnTo>
                  <a:pt x="489354" y="400955"/>
                </a:lnTo>
                <a:lnTo>
                  <a:pt x="428001" y="396312"/>
                </a:lnTo>
                <a:lnTo>
                  <a:pt x="369099" y="389969"/>
                </a:lnTo>
                <a:lnTo>
                  <a:pt x="312953" y="382019"/>
                </a:lnTo>
                <a:lnTo>
                  <a:pt x="259874" y="372552"/>
                </a:lnTo>
                <a:lnTo>
                  <a:pt x="210168" y="361661"/>
                </a:lnTo>
                <a:lnTo>
                  <a:pt x="164143" y="349437"/>
                </a:lnTo>
                <a:lnTo>
                  <a:pt x="122108" y="335970"/>
                </a:lnTo>
                <a:lnTo>
                  <a:pt x="84369" y="321354"/>
                </a:lnTo>
                <a:lnTo>
                  <a:pt x="23016" y="289034"/>
                </a:lnTo>
                <a:lnTo>
                  <a:pt x="17" y="271515"/>
                </a:lnTo>
                <a:close/>
              </a:path>
              <a:path w="1236979" h="1632585">
                <a:moveTo>
                  <a:pt x="1236334" y="271515"/>
                </a:moveTo>
                <a:lnTo>
                  <a:pt x="1185115" y="305678"/>
                </a:lnTo>
                <a:lnTo>
                  <a:pt x="1114244" y="335970"/>
                </a:lnTo>
                <a:lnTo>
                  <a:pt x="1072208" y="349437"/>
                </a:lnTo>
                <a:lnTo>
                  <a:pt x="1026184" y="361661"/>
                </a:lnTo>
                <a:lnTo>
                  <a:pt x="976478" y="372552"/>
                </a:lnTo>
                <a:lnTo>
                  <a:pt x="923398" y="382019"/>
                </a:lnTo>
                <a:lnTo>
                  <a:pt x="867253" y="389969"/>
                </a:lnTo>
                <a:lnTo>
                  <a:pt x="808351" y="396312"/>
                </a:lnTo>
                <a:lnTo>
                  <a:pt x="746998" y="400955"/>
                </a:lnTo>
                <a:lnTo>
                  <a:pt x="683504" y="403808"/>
                </a:lnTo>
                <a:lnTo>
                  <a:pt x="618176" y="404780"/>
                </a:lnTo>
                <a:lnTo>
                  <a:pt x="1236334" y="404780"/>
                </a:lnTo>
                <a:lnTo>
                  <a:pt x="1236334" y="271515"/>
                </a:lnTo>
                <a:close/>
              </a:path>
              <a:path w="1236979" h="1632585">
                <a:moveTo>
                  <a:pt x="922721" y="349437"/>
                </a:moveTo>
                <a:lnTo>
                  <a:pt x="313630" y="349437"/>
                </a:lnTo>
                <a:lnTo>
                  <a:pt x="360942" y="356754"/>
                </a:lnTo>
                <a:lnTo>
                  <a:pt x="410537" y="362835"/>
                </a:lnTo>
                <a:lnTo>
                  <a:pt x="461367" y="367565"/>
                </a:lnTo>
                <a:lnTo>
                  <a:pt x="513123" y="370943"/>
                </a:lnTo>
                <a:lnTo>
                  <a:pt x="565495" y="372970"/>
                </a:lnTo>
                <a:lnTo>
                  <a:pt x="618176" y="373645"/>
                </a:lnTo>
                <a:lnTo>
                  <a:pt x="670857" y="372970"/>
                </a:lnTo>
                <a:lnTo>
                  <a:pt x="723229" y="370943"/>
                </a:lnTo>
                <a:lnTo>
                  <a:pt x="774984" y="367565"/>
                </a:lnTo>
                <a:lnTo>
                  <a:pt x="825814" y="362835"/>
                </a:lnTo>
                <a:lnTo>
                  <a:pt x="875410" y="356754"/>
                </a:lnTo>
                <a:lnTo>
                  <a:pt x="922721" y="349437"/>
                </a:lnTo>
                <a:close/>
              </a:path>
              <a:path w="1236979" h="1632585">
                <a:moveTo>
                  <a:pt x="618176" y="0"/>
                </a:moveTo>
                <a:lnTo>
                  <a:pt x="565491" y="674"/>
                </a:lnTo>
                <a:lnTo>
                  <a:pt x="513116" y="2697"/>
                </a:lnTo>
                <a:lnTo>
                  <a:pt x="461360" y="6070"/>
                </a:lnTo>
                <a:lnTo>
                  <a:pt x="410531" y="10793"/>
                </a:lnTo>
                <a:lnTo>
                  <a:pt x="360936" y="16867"/>
                </a:lnTo>
                <a:lnTo>
                  <a:pt x="312885" y="24292"/>
                </a:lnTo>
                <a:lnTo>
                  <a:pt x="266685" y="33070"/>
                </a:lnTo>
                <a:lnTo>
                  <a:pt x="222643" y="43201"/>
                </a:lnTo>
                <a:lnTo>
                  <a:pt x="181069" y="54686"/>
                </a:lnTo>
                <a:lnTo>
                  <a:pt x="125742" y="73820"/>
                </a:lnTo>
                <a:lnTo>
                  <a:pt x="80475" y="94528"/>
                </a:lnTo>
                <a:lnTo>
                  <a:pt x="45267" y="116495"/>
                </a:lnTo>
                <a:lnTo>
                  <a:pt x="5029" y="162946"/>
                </a:lnTo>
                <a:lnTo>
                  <a:pt x="0" y="186802"/>
                </a:lnTo>
                <a:lnTo>
                  <a:pt x="5029" y="210657"/>
                </a:lnTo>
                <a:lnTo>
                  <a:pt x="45267" y="257108"/>
                </a:lnTo>
                <a:lnTo>
                  <a:pt x="80475" y="279075"/>
                </a:lnTo>
                <a:lnTo>
                  <a:pt x="125742" y="299783"/>
                </a:lnTo>
                <a:lnTo>
                  <a:pt x="181069" y="318918"/>
                </a:lnTo>
                <a:lnTo>
                  <a:pt x="222644" y="330404"/>
                </a:lnTo>
                <a:lnTo>
                  <a:pt x="266686" y="340538"/>
                </a:lnTo>
                <a:lnTo>
                  <a:pt x="313492" y="349437"/>
                </a:lnTo>
                <a:lnTo>
                  <a:pt x="922860" y="349437"/>
                </a:lnTo>
                <a:lnTo>
                  <a:pt x="969665" y="340538"/>
                </a:lnTo>
                <a:lnTo>
                  <a:pt x="1013708" y="330404"/>
                </a:lnTo>
                <a:lnTo>
                  <a:pt x="1055282" y="318918"/>
                </a:lnTo>
                <a:lnTo>
                  <a:pt x="1110609" y="299783"/>
                </a:lnTo>
                <a:lnTo>
                  <a:pt x="1155877" y="279075"/>
                </a:lnTo>
                <a:lnTo>
                  <a:pt x="1191085" y="257108"/>
                </a:lnTo>
                <a:lnTo>
                  <a:pt x="1231322" y="210657"/>
                </a:lnTo>
                <a:lnTo>
                  <a:pt x="1236352" y="186802"/>
                </a:lnTo>
                <a:lnTo>
                  <a:pt x="1231322" y="162946"/>
                </a:lnTo>
                <a:lnTo>
                  <a:pt x="1191085" y="116495"/>
                </a:lnTo>
                <a:lnTo>
                  <a:pt x="1155877" y="94528"/>
                </a:lnTo>
                <a:lnTo>
                  <a:pt x="1110609" y="73820"/>
                </a:lnTo>
                <a:lnTo>
                  <a:pt x="1055282" y="54686"/>
                </a:lnTo>
                <a:lnTo>
                  <a:pt x="1013708" y="43201"/>
                </a:lnTo>
                <a:lnTo>
                  <a:pt x="969667" y="33070"/>
                </a:lnTo>
                <a:lnTo>
                  <a:pt x="923467" y="24292"/>
                </a:lnTo>
                <a:lnTo>
                  <a:pt x="875415" y="16867"/>
                </a:lnTo>
                <a:lnTo>
                  <a:pt x="825821" y="10793"/>
                </a:lnTo>
                <a:lnTo>
                  <a:pt x="774992" y="6070"/>
                </a:lnTo>
                <a:lnTo>
                  <a:pt x="723236" y="2697"/>
                </a:lnTo>
                <a:lnTo>
                  <a:pt x="670861" y="674"/>
                </a:lnTo>
                <a:lnTo>
                  <a:pt x="61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>
            <a:extLst>
              <a:ext uri="{FF2B5EF4-FFF2-40B4-BE49-F238E27FC236}">
                <a16:creationId xmlns:a16="http://schemas.microsoft.com/office/drawing/2014/main" id="{12E9615E-BB4B-32EB-9459-8DA4C3CD6B3B}"/>
              </a:ext>
            </a:extLst>
          </p:cNvPr>
          <p:cNvSpPr txBox="1"/>
          <p:nvPr/>
        </p:nvSpPr>
        <p:spPr>
          <a:xfrm>
            <a:off x="2897597" y="4812238"/>
            <a:ext cx="7080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LLM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5" name="object 95">
            <a:extLst>
              <a:ext uri="{FF2B5EF4-FFF2-40B4-BE49-F238E27FC236}">
                <a16:creationId xmlns:a16="http://schemas.microsoft.com/office/drawing/2014/main" id="{AC08FBD9-F542-878B-EE9D-DDA000886CE3}"/>
              </a:ext>
            </a:extLst>
          </p:cNvPr>
          <p:cNvSpPr/>
          <p:nvPr/>
        </p:nvSpPr>
        <p:spPr>
          <a:xfrm>
            <a:off x="2728087" y="3093623"/>
            <a:ext cx="1047115" cy="1151890"/>
          </a:xfrm>
          <a:custGeom>
            <a:avLst/>
            <a:gdLst/>
            <a:ahLst/>
            <a:cxnLst/>
            <a:rect l="l" t="t" r="r" b="b"/>
            <a:pathLst>
              <a:path w="1047114" h="1151889">
                <a:moveTo>
                  <a:pt x="523544" y="0"/>
                </a:moveTo>
                <a:lnTo>
                  <a:pt x="0" y="460718"/>
                </a:lnTo>
                <a:lnTo>
                  <a:pt x="356010" y="460718"/>
                </a:lnTo>
                <a:lnTo>
                  <a:pt x="356010" y="691078"/>
                </a:lnTo>
                <a:lnTo>
                  <a:pt x="0" y="691078"/>
                </a:lnTo>
                <a:lnTo>
                  <a:pt x="523544" y="1151797"/>
                </a:lnTo>
                <a:lnTo>
                  <a:pt x="1047088" y="691078"/>
                </a:lnTo>
                <a:lnTo>
                  <a:pt x="691078" y="691078"/>
                </a:lnTo>
                <a:lnTo>
                  <a:pt x="691078" y="460718"/>
                </a:lnTo>
                <a:lnTo>
                  <a:pt x="1047088" y="460718"/>
                </a:lnTo>
                <a:lnTo>
                  <a:pt x="523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19">
            <a:extLst>
              <a:ext uri="{FF2B5EF4-FFF2-40B4-BE49-F238E27FC236}">
                <a16:creationId xmlns:a16="http://schemas.microsoft.com/office/drawing/2014/main" id="{CEC3B63B-B0E6-4F37-F522-0706F7FAA58C}"/>
              </a:ext>
            </a:extLst>
          </p:cNvPr>
          <p:cNvSpPr txBox="1"/>
          <p:nvPr/>
        </p:nvSpPr>
        <p:spPr>
          <a:xfrm>
            <a:off x="10584834" y="6682784"/>
            <a:ext cx="321183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endParaRPr sz="3100" b="1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28813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69C0-4315-B16C-E6B3-D37FAC6C8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319542F-4485-8C3D-583F-22D82CDF25D7}"/>
              </a:ext>
            </a:extLst>
          </p:cNvPr>
          <p:cNvGrpSpPr/>
          <p:nvPr/>
        </p:nvGrpSpPr>
        <p:grpSpPr>
          <a:xfrm>
            <a:off x="2831960" y="2286194"/>
            <a:ext cx="7034530" cy="2747010"/>
            <a:chOff x="2831960" y="2286194"/>
            <a:chExt cx="7034530" cy="274701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40ECF40E-347C-34F8-D30E-D58D1272431D}"/>
                </a:ext>
              </a:extLst>
            </p:cNvPr>
            <p:cNvSpPr/>
            <p:nvPr/>
          </p:nvSpPr>
          <p:spPr>
            <a:xfrm>
              <a:off x="7220564" y="4939494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49450" y="0"/>
                  </a:moveTo>
                  <a:lnTo>
                    <a:pt x="0" y="87515"/>
                  </a:lnTo>
                  <a:lnTo>
                    <a:pt x="112241" y="93207"/>
                  </a:lnTo>
                  <a:lnTo>
                    <a:pt x="4945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74C4CD1-FC3F-CFE5-1BD3-DCCAAA9E1472}"/>
                </a:ext>
              </a:extLst>
            </p:cNvPr>
            <p:cNvSpPr/>
            <p:nvPr/>
          </p:nvSpPr>
          <p:spPr>
            <a:xfrm>
              <a:off x="4524232" y="2296665"/>
              <a:ext cx="5295265" cy="1457960"/>
            </a:xfrm>
            <a:custGeom>
              <a:avLst/>
              <a:gdLst/>
              <a:ahLst/>
              <a:cxnLst/>
              <a:rect l="l" t="t" r="r" b="b"/>
              <a:pathLst>
                <a:path w="5295265" h="1457960">
                  <a:moveTo>
                    <a:pt x="0" y="398733"/>
                  </a:moveTo>
                  <a:lnTo>
                    <a:pt x="63241" y="380112"/>
                  </a:lnTo>
                  <a:lnTo>
                    <a:pt x="126151" y="361936"/>
                  </a:lnTo>
                  <a:lnTo>
                    <a:pt x="188729" y="344206"/>
                  </a:lnTo>
                  <a:lnTo>
                    <a:pt x="250976" y="326921"/>
                  </a:lnTo>
                  <a:lnTo>
                    <a:pt x="312891" y="310081"/>
                  </a:lnTo>
                  <a:lnTo>
                    <a:pt x="374473" y="293686"/>
                  </a:lnTo>
                  <a:lnTo>
                    <a:pt x="435725" y="277736"/>
                  </a:lnTo>
                  <a:lnTo>
                    <a:pt x="496644" y="262232"/>
                  </a:lnTo>
                  <a:lnTo>
                    <a:pt x="557231" y="247173"/>
                  </a:lnTo>
                  <a:lnTo>
                    <a:pt x="617487" y="232559"/>
                  </a:lnTo>
                  <a:lnTo>
                    <a:pt x="677411" y="218391"/>
                  </a:lnTo>
                  <a:lnTo>
                    <a:pt x="737004" y="204667"/>
                  </a:lnTo>
                  <a:lnTo>
                    <a:pt x="796264" y="191389"/>
                  </a:lnTo>
                  <a:lnTo>
                    <a:pt x="855193" y="178556"/>
                  </a:lnTo>
                  <a:lnTo>
                    <a:pt x="913790" y="166169"/>
                  </a:lnTo>
                  <a:lnTo>
                    <a:pt x="972055" y="154226"/>
                  </a:lnTo>
                  <a:lnTo>
                    <a:pt x="1029989" y="142729"/>
                  </a:lnTo>
                  <a:lnTo>
                    <a:pt x="1087590" y="131677"/>
                  </a:lnTo>
                  <a:lnTo>
                    <a:pt x="1144860" y="121070"/>
                  </a:lnTo>
                  <a:lnTo>
                    <a:pt x="1201798" y="110909"/>
                  </a:lnTo>
                  <a:lnTo>
                    <a:pt x="1258405" y="101193"/>
                  </a:lnTo>
                  <a:lnTo>
                    <a:pt x="1314679" y="91922"/>
                  </a:lnTo>
                  <a:lnTo>
                    <a:pt x="1370622" y="83096"/>
                  </a:lnTo>
                  <a:lnTo>
                    <a:pt x="1426233" y="74715"/>
                  </a:lnTo>
                  <a:lnTo>
                    <a:pt x="1481512" y="66780"/>
                  </a:lnTo>
                  <a:lnTo>
                    <a:pt x="1536460" y="59290"/>
                  </a:lnTo>
                  <a:lnTo>
                    <a:pt x="1591076" y="52245"/>
                  </a:lnTo>
                  <a:lnTo>
                    <a:pt x="1645360" y="45645"/>
                  </a:lnTo>
                  <a:lnTo>
                    <a:pt x="1699312" y="39491"/>
                  </a:lnTo>
                  <a:lnTo>
                    <a:pt x="1752932" y="33782"/>
                  </a:lnTo>
                  <a:lnTo>
                    <a:pt x="1806221" y="28518"/>
                  </a:lnTo>
                  <a:lnTo>
                    <a:pt x="1859178" y="23699"/>
                  </a:lnTo>
                  <a:lnTo>
                    <a:pt x="1911803" y="19325"/>
                  </a:lnTo>
                  <a:lnTo>
                    <a:pt x="1964097" y="15397"/>
                  </a:lnTo>
                  <a:lnTo>
                    <a:pt x="2016058" y="11914"/>
                  </a:lnTo>
                  <a:lnTo>
                    <a:pt x="2067688" y="8876"/>
                  </a:lnTo>
                  <a:lnTo>
                    <a:pt x="2118986" y="6284"/>
                  </a:lnTo>
                  <a:lnTo>
                    <a:pt x="2169952" y="4136"/>
                  </a:lnTo>
                  <a:lnTo>
                    <a:pt x="2220587" y="2434"/>
                  </a:lnTo>
                  <a:lnTo>
                    <a:pt x="2270890" y="1178"/>
                  </a:lnTo>
                  <a:lnTo>
                    <a:pt x="2320861" y="366"/>
                  </a:lnTo>
                  <a:lnTo>
                    <a:pt x="2370500" y="0"/>
                  </a:lnTo>
                  <a:lnTo>
                    <a:pt x="2419807" y="78"/>
                  </a:lnTo>
                  <a:lnTo>
                    <a:pt x="2468783" y="602"/>
                  </a:lnTo>
                  <a:lnTo>
                    <a:pt x="2517427" y="1572"/>
                  </a:lnTo>
                  <a:lnTo>
                    <a:pt x="2565739" y="2986"/>
                  </a:lnTo>
                  <a:lnTo>
                    <a:pt x="2613720" y="4846"/>
                  </a:lnTo>
                  <a:lnTo>
                    <a:pt x="2661368" y="7151"/>
                  </a:lnTo>
                  <a:lnTo>
                    <a:pt x="2708685" y="9901"/>
                  </a:lnTo>
                  <a:lnTo>
                    <a:pt x="2755670" y="13097"/>
                  </a:lnTo>
                  <a:lnTo>
                    <a:pt x="2802324" y="16737"/>
                  </a:lnTo>
                  <a:lnTo>
                    <a:pt x="2848645" y="20823"/>
                  </a:lnTo>
                  <a:lnTo>
                    <a:pt x="2894635" y="25354"/>
                  </a:lnTo>
                  <a:lnTo>
                    <a:pt x="2940293" y="30331"/>
                  </a:lnTo>
                  <a:lnTo>
                    <a:pt x="2985619" y="35752"/>
                  </a:lnTo>
                  <a:lnTo>
                    <a:pt x="3030614" y="41619"/>
                  </a:lnTo>
                  <a:lnTo>
                    <a:pt x="3075276" y="47931"/>
                  </a:lnTo>
                  <a:lnTo>
                    <a:pt x="3119607" y="54689"/>
                  </a:lnTo>
                  <a:lnTo>
                    <a:pt x="3163606" y="61891"/>
                  </a:lnTo>
                  <a:lnTo>
                    <a:pt x="3207274" y="69539"/>
                  </a:lnTo>
                  <a:lnTo>
                    <a:pt x="3250609" y="77632"/>
                  </a:lnTo>
                  <a:lnTo>
                    <a:pt x="3293613" y="86170"/>
                  </a:lnTo>
                  <a:lnTo>
                    <a:pt x="3336285" y="95154"/>
                  </a:lnTo>
                  <a:lnTo>
                    <a:pt x="3378626" y="104582"/>
                  </a:lnTo>
                  <a:lnTo>
                    <a:pt x="3420634" y="114456"/>
                  </a:lnTo>
                  <a:lnTo>
                    <a:pt x="3462311" y="124775"/>
                  </a:lnTo>
                  <a:lnTo>
                    <a:pt x="3503656" y="135540"/>
                  </a:lnTo>
                  <a:lnTo>
                    <a:pt x="3544669" y="146749"/>
                  </a:lnTo>
                  <a:lnTo>
                    <a:pt x="3585351" y="158404"/>
                  </a:lnTo>
                  <a:lnTo>
                    <a:pt x="3625701" y="170504"/>
                  </a:lnTo>
                  <a:lnTo>
                    <a:pt x="3665719" y="183050"/>
                  </a:lnTo>
                  <a:lnTo>
                    <a:pt x="3705405" y="196040"/>
                  </a:lnTo>
                  <a:lnTo>
                    <a:pt x="3744759" y="209476"/>
                  </a:lnTo>
                  <a:lnTo>
                    <a:pt x="3783782" y="223357"/>
                  </a:lnTo>
                  <a:lnTo>
                    <a:pt x="3822473" y="237683"/>
                  </a:lnTo>
                  <a:lnTo>
                    <a:pt x="3860832" y="252455"/>
                  </a:lnTo>
                  <a:lnTo>
                    <a:pt x="3898859" y="267671"/>
                  </a:lnTo>
                  <a:lnTo>
                    <a:pt x="3936555" y="283333"/>
                  </a:lnTo>
                  <a:lnTo>
                    <a:pt x="3973919" y="299441"/>
                  </a:lnTo>
                  <a:lnTo>
                    <a:pt x="4010951" y="315993"/>
                  </a:lnTo>
                  <a:lnTo>
                    <a:pt x="4047651" y="332991"/>
                  </a:lnTo>
                  <a:lnTo>
                    <a:pt x="4084019" y="350433"/>
                  </a:lnTo>
                  <a:lnTo>
                    <a:pt x="4120056" y="368322"/>
                  </a:lnTo>
                  <a:lnTo>
                    <a:pt x="4155761" y="386655"/>
                  </a:lnTo>
                  <a:lnTo>
                    <a:pt x="4191134" y="405433"/>
                  </a:lnTo>
                  <a:lnTo>
                    <a:pt x="4226176" y="424657"/>
                  </a:lnTo>
                  <a:lnTo>
                    <a:pt x="4260885" y="444326"/>
                  </a:lnTo>
                  <a:lnTo>
                    <a:pt x="4295263" y="464440"/>
                  </a:lnTo>
                  <a:lnTo>
                    <a:pt x="4329309" y="485000"/>
                  </a:lnTo>
                  <a:lnTo>
                    <a:pt x="4363024" y="506005"/>
                  </a:lnTo>
                  <a:lnTo>
                    <a:pt x="4396406" y="527455"/>
                  </a:lnTo>
                  <a:lnTo>
                    <a:pt x="4429457" y="549350"/>
                  </a:lnTo>
                  <a:lnTo>
                    <a:pt x="4462176" y="571690"/>
                  </a:lnTo>
                  <a:lnTo>
                    <a:pt x="4494563" y="594476"/>
                  </a:lnTo>
                  <a:lnTo>
                    <a:pt x="4526619" y="617707"/>
                  </a:lnTo>
                  <a:lnTo>
                    <a:pt x="4558343" y="641383"/>
                  </a:lnTo>
                  <a:lnTo>
                    <a:pt x="4589735" y="665504"/>
                  </a:lnTo>
                  <a:lnTo>
                    <a:pt x="4620795" y="690071"/>
                  </a:lnTo>
                  <a:lnTo>
                    <a:pt x="4651523" y="715083"/>
                  </a:lnTo>
                  <a:lnTo>
                    <a:pt x="4681920" y="740540"/>
                  </a:lnTo>
                  <a:lnTo>
                    <a:pt x="4711985" y="766442"/>
                  </a:lnTo>
                  <a:lnTo>
                    <a:pt x="4741718" y="792789"/>
                  </a:lnTo>
                  <a:lnTo>
                    <a:pt x="4771119" y="819582"/>
                  </a:lnTo>
                  <a:lnTo>
                    <a:pt x="4800189" y="846820"/>
                  </a:lnTo>
                  <a:lnTo>
                    <a:pt x="4828927" y="874503"/>
                  </a:lnTo>
                  <a:lnTo>
                    <a:pt x="4857333" y="902632"/>
                  </a:lnTo>
                  <a:lnTo>
                    <a:pt x="4885407" y="931205"/>
                  </a:lnTo>
                  <a:lnTo>
                    <a:pt x="4913150" y="960224"/>
                  </a:lnTo>
                  <a:lnTo>
                    <a:pt x="4940560" y="989688"/>
                  </a:lnTo>
                  <a:lnTo>
                    <a:pt x="4967639" y="1019598"/>
                  </a:lnTo>
                  <a:lnTo>
                    <a:pt x="4994387" y="1049952"/>
                  </a:lnTo>
                  <a:lnTo>
                    <a:pt x="5020802" y="1080752"/>
                  </a:lnTo>
                  <a:lnTo>
                    <a:pt x="5046886" y="1111997"/>
                  </a:lnTo>
                  <a:lnTo>
                    <a:pt x="5072638" y="1143687"/>
                  </a:lnTo>
                  <a:lnTo>
                    <a:pt x="5098058" y="1175823"/>
                  </a:lnTo>
                  <a:lnTo>
                    <a:pt x="5123146" y="1208404"/>
                  </a:lnTo>
                  <a:lnTo>
                    <a:pt x="5147903" y="1241430"/>
                  </a:lnTo>
                  <a:lnTo>
                    <a:pt x="5172327" y="1274901"/>
                  </a:lnTo>
                  <a:lnTo>
                    <a:pt x="5196421" y="1308817"/>
                  </a:lnTo>
                  <a:lnTo>
                    <a:pt x="5220182" y="1343179"/>
                  </a:lnTo>
                  <a:lnTo>
                    <a:pt x="5243611" y="1377986"/>
                  </a:lnTo>
                  <a:lnTo>
                    <a:pt x="5266709" y="1413238"/>
                  </a:lnTo>
                  <a:lnTo>
                    <a:pt x="5289475" y="1448935"/>
                  </a:lnTo>
                  <a:lnTo>
                    <a:pt x="5294937" y="145789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3125CC2-2CD9-70E7-7321-A1EE54E50ACD}"/>
                </a:ext>
              </a:extLst>
            </p:cNvPr>
            <p:cNvSpPr/>
            <p:nvPr/>
          </p:nvSpPr>
          <p:spPr>
            <a:xfrm>
              <a:off x="9770801" y="3719465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5838" y="0"/>
                  </a:moveTo>
                  <a:lnTo>
                    <a:pt x="0" y="52309"/>
                  </a:lnTo>
                  <a:lnTo>
                    <a:pt x="95228" y="111992"/>
                  </a:lnTo>
                  <a:lnTo>
                    <a:pt x="85838" y="0"/>
                  </a:lnTo>
                  <a:close/>
                </a:path>
              </a:pathLst>
            </a:custGeom>
            <a:solidFill>
              <a:srgbClr val="1DB1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158F2E19-404A-2181-D87F-A36A12C48311}"/>
              </a:ext>
            </a:extLst>
          </p:cNvPr>
          <p:cNvSpPr/>
          <p:nvPr/>
        </p:nvSpPr>
        <p:spPr>
          <a:xfrm>
            <a:off x="0" y="310770"/>
            <a:ext cx="19843750" cy="1351915"/>
          </a:xfrm>
          <a:custGeom>
            <a:avLst/>
            <a:gdLst/>
            <a:ahLst/>
            <a:cxnLst/>
            <a:rect l="l" t="t" r="r" b="b"/>
            <a:pathLst>
              <a:path w="19843750" h="1351914">
                <a:moveTo>
                  <a:pt x="19843748" y="0"/>
                </a:moveTo>
                <a:lnTo>
                  <a:pt x="0" y="0"/>
                </a:lnTo>
                <a:lnTo>
                  <a:pt x="0" y="1351375"/>
                </a:lnTo>
                <a:lnTo>
                  <a:pt x="19843748" y="1351375"/>
                </a:lnTo>
                <a:lnTo>
                  <a:pt x="19843748" y="0"/>
                </a:lnTo>
                <a:close/>
              </a:path>
            </a:pathLst>
          </a:custGeom>
          <a:solidFill>
            <a:srgbClr val="D5D5D5">
              <a:alpha val="318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64FDED6-B6E6-6D2A-F083-6E074DAE78A6}"/>
              </a:ext>
            </a:extLst>
          </p:cNvPr>
          <p:cNvSpPr/>
          <p:nvPr/>
        </p:nvSpPr>
        <p:spPr>
          <a:xfrm>
            <a:off x="889679" y="3029707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6AB89B0-C4F0-2A92-2F88-E4A096FCE4E2}"/>
              </a:ext>
            </a:extLst>
          </p:cNvPr>
          <p:cNvSpPr/>
          <p:nvPr/>
        </p:nvSpPr>
        <p:spPr>
          <a:xfrm>
            <a:off x="889679" y="2531984"/>
            <a:ext cx="2256790" cy="5715"/>
          </a:xfrm>
          <a:custGeom>
            <a:avLst/>
            <a:gdLst/>
            <a:ahLst/>
            <a:cxnLst/>
            <a:rect l="l" t="t" r="r" b="b"/>
            <a:pathLst>
              <a:path w="2256790" h="5714">
                <a:moveTo>
                  <a:pt x="0" y="5088"/>
                </a:moveTo>
                <a:lnTo>
                  <a:pt x="2256161" y="5088"/>
                </a:lnTo>
                <a:lnTo>
                  <a:pt x="2256161" y="0"/>
                </a:lnTo>
                <a:lnTo>
                  <a:pt x="0" y="0"/>
                </a:lnTo>
                <a:lnTo>
                  <a:pt x="0" y="5088"/>
                </a:lnTo>
                <a:close/>
              </a:path>
            </a:pathLst>
          </a:custGeom>
          <a:solidFill>
            <a:srgbClr val="ED220D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16C7A78-5638-9662-8CB9-3969CF9D9C85}"/>
              </a:ext>
            </a:extLst>
          </p:cNvPr>
          <p:cNvSpPr/>
          <p:nvPr/>
        </p:nvSpPr>
        <p:spPr>
          <a:xfrm>
            <a:off x="11834655" y="7416048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solidFill>
            <a:srgbClr val="FFC00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FDD429C-2906-B59A-23B9-B27C6B162777}"/>
              </a:ext>
            </a:extLst>
          </p:cNvPr>
          <p:cNvSpPr txBox="1"/>
          <p:nvPr/>
        </p:nvSpPr>
        <p:spPr>
          <a:xfrm>
            <a:off x="12953508" y="7908008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1527363-2D15-D221-9755-E10F5760B3B2}"/>
              </a:ext>
            </a:extLst>
          </p:cNvPr>
          <p:cNvSpPr/>
          <p:nvPr/>
        </p:nvSpPr>
        <p:spPr>
          <a:xfrm>
            <a:off x="9605493" y="3779772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70">
                <a:moveTo>
                  <a:pt x="476761" y="0"/>
                </a:moveTo>
                <a:lnTo>
                  <a:pt x="431062" y="2181"/>
                </a:lnTo>
                <a:lnTo>
                  <a:pt x="385702" y="8727"/>
                </a:lnTo>
                <a:lnTo>
                  <a:pt x="341020" y="19636"/>
                </a:lnTo>
                <a:lnTo>
                  <a:pt x="297355" y="34910"/>
                </a:lnTo>
                <a:lnTo>
                  <a:pt x="255046" y="54546"/>
                </a:lnTo>
                <a:lnTo>
                  <a:pt x="214431" y="78547"/>
                </a:lnTo>
                <a:lnTo>
                  <a:pt x="175849" y="106912"/>
                </a:lnTo>
                <a:lnTo>
                  <a:pt x="139640" y="139640"/>
                </a:lnTo>
                <a:lnTo>
                  <a:pt x="106912" y="175849"/>
                </a:lnTo>
                <a:lnTo>
                  <a:pt x="78547" y="214431"/>
                </a:lnTo>
                <a:lnTo>
                  <a:pt x="54546" y="255046"/>
                </a:lnTo>
                <a:lnTo>
                  <a:pt x="34910" y="297355"/>
                </a:lnTo>
                <a:lnTo>
                  <a:pt x="19636" y="341020"/>
                </a:lnTo>
                <a:lnTo>
                  <a:pt x="8727" y="385702"/>
                </a:lnTo>
                <a:lnTo>
                  <a:pt x="2181" y="431062"/>
                </a:lnTo>
                <a:lnTo>
                  <a:pt x="0" y="476761"/>
                </a:lnTo>
                <a:lnTo>
                  <a:pt x="2181" y="522460"/>
                </a:lnTo>
                <a:lnTo>
                  <a:pt x="8727" y="567819"/>
                </a:lnTo>
                <a:lnTo>
                  <a:pt x="19636" y="612501"/>
                </a:lnTo>
                <a:lnTo>
                  <a:pt x="34910" y="656167"/>
                </a:lnTo>
                <a:lnTo>
                  <a:pt x="54546" y="698476"/>
                </a:lnTo>
                <a:lnTo>
                  <a:pt x="78547" y="739091"/>
                </a:lnTo>
                <a:lnTo>
                  <a:pt x="106912" y="777673"/>
                </a:lnTo>
                <a:lnTo>
                  <a:pt x="139640" y="813882"/>
                </a:lnTo>
                <a:lnTo>
                  <a:pt x="175849" y="846610"/>
                </a:lnTo>
                <a:lnTo>
                  <a:pt x="214431" y="874974"/>
                </a:lnTo>
                <a:lnTo>
                  <a:pt x="255046" y="898975"/>
                </a:lnTo>
                <a:lnTo>
                  <a:pt x="297355" y="918612"/>
                </a:lnTo>
                <a:lnTo>
                  <a:pt x="341020" y="933885"/>
                </a:lnTo>
                <a:lnTo>
                  <a:pt x="385702" y="944794"/>
                </a:lnTo>
                <a:lnTo>
                  <a:pt x="431062" y="951340"/>
                </a:lnTo>
                <a:lnTo>
                  <a:pt x="476761" y="953522"/>
                </a:lnTo>
                <a:lnTo>
                  <a:pt x="522459" y="951340"/>
                </a:lnTo>
                <a:lnTo>
                  <a:pt x="567819" y="944794"/>
                </a:lnTo>
                <a:lnTo>
                  <a:pt x="612501" y="933885"/>
                </a:lnTo>
                <a:lnTo>
                  <a:pt x="656166" y="918612"/>
                </a:lnTo>
                <a:lnTo>
                  <a:pt x="698476" y="898975"/>
                </a:lnTo>
                <a:lnTo>
                  <a:pt x="739091" y="874974"/>
                </a:lnTo>
                <a:lnTo>
                  <a:pt x="777672" y="846610"/>
                </a:lnTo>
                <a:lnTo>
                  <a:pt x="813881" y="813882"/>
                </a:lnTo>
                <a:lnTo>
                  <a:pt x="846609" y="777673"/>
                </a:lnTo>
                <a:lnTo>
                  <a:pt x="874974" y="739091"/>
                </a:lnTo>
                <a:lnTo>
                  <a:pt x="898974" y="698476"/>
                </a:lnTo>
                <a:lnTo>
                  <a:pt x="918611" y="656167"/>
                </a:lnTo>
                <a:lnTo>
                  <a:pt x="933884" y="612501"/>
                </a:lnTo>
                <a:lnTo>
                  <a:pt x="944794" y="567819"/>
                </a:lnTo>
                <a:lnTo>
                  <a:pt x="951339" y="522460"/>
                </a:lnTo>
                <a:lnTo>
                  <a:pt x="953521" y="476761"/>
                </a:lnTo>
                <a:lnTo>
                  <a:pt x="951339" y="431062"/>
                </a:lnTo>
                <a:lnTo>
                  <a:pt x="944794" y="385702"/>
                </a:lnTo>
                <a:lnTo>
                  <a:pt x="933884" y="341020"/>
                </a:lnTo>
                <a:lnTo>
                  <a:pt x="918611" y="297355"/>
                </a:lnTo>
                <a:lnTo>
                  <a:pt x="898974" y="255046"/>
                </a:lnTo>
                <a:lnTo>
                  <a:pt x="874974" y="214431"/>
                </a:lnTo>
                <a:lnTo>
                  <a:pt x="846609" y="175849"/>
                </a:lnTo>
                <a:lnTo>
                  <a:pt x="813881" y="139640"/>
                </a:lnTo>
                <a:lnTo>
                  <a:pt x="777672" y="106912"/>
                </a:lnTo>
                <a:lnTo>
                  <a:pt x="739091" y="78547"/>
                </a:lnTo>
                <a:lnTo>
                  <a:pt x="698476" y="54546"/>
                </a:lnTo>
                <a:lnTo>
                  <a:pt x="656166" y="34910"/>
                </a:lnTo>
                <a:lnTo>
                  <a:pt x="612501" y="19636"/>
                </a:lnTo>
                <a:lnTo>
                  <a:pt x="567819" y="8727"/>
                </a:lnTo>
                <a:lnTo>
                  <a:pt x="522459" y="2181"/>
                </a:lnTo>
                <a:lnTo>
                  <a:pt x="476761" y="0"/>
                </a:lnTo>
                <a:close/>
              </a:path>
            </a:pathLst>
          </a:custGeom>
          <a:solidFill>
            <a:srgbClr val="60A5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F3F34B2-CC35-001B-1ACE-4BE511DD672A}"/>
              </a:ext>
            </a:extLst>
          </p:cNvPr>
          <p:cNvSpPr txBox="1"/>
          <p:nvPr/>
        </p:nvSpPr>
        <p:spPr>
          <a:xfrm>
            <a:off x="9861636" y="4031765"/>
            <a:ext cx="4413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latin typeface="Arial MT"/>
                <a:cs typeface="Arial MT"/>
              </a:rPr>
              <a:t>Us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37A52B2-119E-EE0D-62BD-151D2E838DEA}"/>
              </a:ext>
            </a:extLst>
          </p:cNvPr>
          <p:cNvSpPr/>
          <p:nvPr/>
        </p:nvSpPr>
        <p:spPr>
          <a:xfrm>
            <a:off x="7102370" y="4906629"/>
            <a:ext cx="1542415" cy="882650"/>
          </a:xfrm>
          <a:custGeom>
            <a:avLst/>
            <a:gdLst/>
            <a:ahLst/>
            <a:cxnLst/>
            <a:rect l="l" t="t" r="r" b="b"/>
            <a:pathLst>
              <a:path w="1542415" h="882650">
                <a:moveTo>
                  <a:pt x="796887" y="0"/>
                </a:moveTo>
                <a:lnTo>
                  <a:pt x="745371" y="0"/>
                </a:lnTo>
                <a:lnTo>
                  <a:pt x="693947" y="1955"/>
                </a:lnTo>
                <a:lnTo>
                  <a:pt x="642799" y="5865"/>
                </a:lnTo>
                <a:lnTo>
                  <a:pt x="592114" y="11731"/>
                </a:lnTo>
                <a:lnTo>
                  <a:pt x="542075" y="19552"/>
                </a:lnTo>
                <a:lnTo>
                  <a:pt x="492867" y="29328"/>
                </a:lnTo>
                <a:lnTo>
                  <a:pt x="444675" y="41059"/>
                </a:lnTo>
                <a:lnTo>
                  <a:pt x="397683" y="54745"/>
                </a:lnTo>
                <a:lnTo>
                  <a:pt x="352077" y="70387"/>
                </a:lnTo>
                <a:lnTo>
                  <a:pt x="308040" y="87984"/>
                </a:lnTo>
                <a:lnTo>
                  <a:pt x="265758" y="107536"/>
                </a:lnTo>
                <a:lnTo>
                  <a:pt x="225416" y="129043"/>
                </a:lnTo>
                <a:lnTo>
                  <a:pt x="180332" y="157121"/>
                </a:lnTo>
                <a:lnTo>
                  <a:pt x="140258" y="186791"/>
                </a:lnTo>
                <a:lnTo>
                  <a:pt x="105194" y="217867"/>
                </a:lnTo>
                <a:lnTo>
                  <a:pt x="75138" y="250161"/>
                </a:lnTo>
                <a:lnTo>
                  <a:pt x="50092" y="283485"/>
                </a:lnTo>
                <a:lnTo>
                  <a:pt x="30055" y="317653"/>
                </a:lnTo>
                <a:lnTo>
                  <a:pt x="5009" y="387768"/>
                </a:lnTo>
                <a:lnTo>
                  <a:pt x="0" y="423341"/>
                </a:lnTo>
                <a:lnTo>
                  <a:pt x="0" y="459007"/>
                </a:lnTo>
                <a:lnTo>
                  <a:pt x="15027" y="529872"/>
                </a:lnTo>
                <a:lnTo>
                  <a:pt x="50092" y="598863"/>
                </a:lnTo>
                <a:lnTo>
                  <a:pt x="75138" y="632188"/>
                </a:lnTo>
                <a:lnTo>
                  <a:pt x="105194" y="664481"/>
                </a:lnTo>
                <a:lnTo>
                  <a:pt x="140258" y="695557"/>
                </a:lnTo>
                <a:lnTo>
                  <a:pt x="180332" y="725227"/>
                </a:lnTo>
                <a:lnTo>
                  <a:pt x="225416" y="753305"/>
                </a:lnTo>
                <a:lnTo>
                  <a:pt x="265758" y="774812"/>
                </a:lnTo>
                <a:lnTo>
                  <a:pt x="308040" y="794364"/>
                </a:lnTo>
                <a:lnTo>
                  <a:pt x="352077" y="811961"/>
                </a:lnTo>
                <a:lnTo>
                  <a:pt x="397683" y="827603"/>
                </a:lnTo>
                <a:lnTo>
                  <a:pt x="444675" y="841289"/>
                </a:lnTo>
                <a:lnTo>
                  <a:pt x="492867" y="853021"/>
                </a:lnTo>
                <a:lnTo>
                  <a:pt x="542075" y="862797"/>
                </a:lnTo>
                <a:lnTo>
                  <a:pt x="592114" y="870617"/>
                </a:lnTo>
                <a:lnTo>
                  <a:pt x="642799" y="876483"/>
                </a:lnTo>
                <a:lnTo>
                  <a:pt x="693947" y="880394"/>
                </a:lnTo>
                <a:lnTo>
                  <a:pt x="745371" y="882349"/>
                </a:lnTo>
                <a:lnTo>
                  <a:pt x="796887" y="882349"/>
                </a:lnTo>
                <a:lnTo>
                  <a:pt x="848312" y="880394"/>
                </a:lnTo>
                <a:lnTo>
                  <a:pt x="899459" y="876483"/>
                </a:lnTo>
                <a:lnTo>
                  <a:pt x="950144" y="870617"/>
                </a:lnTo>
                <a:lnTo>
                  <a:pt x="1000183" y="862797"/>
                </a:lnTo>
                <a:lnTo>
                  <a:pt x="1049391" y="853021"/>
                </a:lnTo>
                <a:lnTo>
                  <a:pt x="1097583" y="841289"/>
                </a:lnTo>
                <a:lnTo>
                  <a:pt x="1144575" y="827603"/>
                </a:lnTo>
                <a:lnTo>
                  <a:pt x="1190181" y="811961"/>
                </a:lnTo>
                <a:lnTo>
                  <a:pt x="1234218" y="794364"/>
                </a:lnTo>
                <a:lnTo>
                  <a:pt x="1276500" y="774812"/>
                </a:lnTo>
                <a:lnTo>
                  <a:pt x="1316843" y="753305"/>
                </a:lnTo>
                <a:lnTo>
                  <a:pt x="1361926" y="725227"/>
                </a:lnTo>
                <a:lnTo>
                  <a:pt x="1402000" y="695557"/>
                </a:lnTo>
                <a:lnTo>
                  <a:pt x="1437065" y="664481"/>
                </a:lnTo>
                <a:lnTo>
                  <a:pt x="1467121" y="632188"/>
                </a:lnTo>
                <a:lnTo>
                  <a:pt x="1492167" y="598863"/>
                </a:lnTo>
                <a:lnTo>
                  <a:pt x="1512204" y="564696"/>
                </a:lnTo>
                <a:lnTo>
                  <a:pt x="1537250" y="494580"/>
                </a:lnTo>
                <a:lnTo>
                  <a:pt x="1542259" y="459007"/>
                </a:lnTo>
                <a:lnTo>
                  <a:pt x="1542259" y="423341"/>
                </a:lnTo>
                <a:lnTo>
                  <a:pt x="1527232" y="352476"/>
                </a:lnTo>
                <a:lnTo>
                  <a:pt x="1492167" y="283485"/>
                </a:lnTo>
                <a:lnTo>
                  <a:pt x="1467121" y="250161"/>
                </a:lnTo>
                <a:lnTo>
                  <a:pt x="1437065" y="217867"/>
                </a:lnTo>
                <a:lnTo>
                  <a:pt x="1402000" y="186791"/>
                </a:lnTo>
                <a:lnTo>
                  <a:pt x="1361926" y="157121"/>
                </a:lnTo>
                <a:lnTo>
                  <a:pt x="1316843" y="129043"/>
                </a:lnTo>
                <a:lnTo>
                  <a:pt x="1276500" y="107536"/>
                </a:lnTo>
                <a:lnTo>
                  <a:pt x="1234218" y="87984"/>
                </a:lnTo>
                <a:lnTo>
                  <a:pt x="1190181" y="70387"/>
                </a:lnTo>
                <a:lnTo>
                  <a:pt x="1144575" y="54745"/>
                </a:lnTo>
                <a:lnTo>
                  <a:pt x="1097583" y="41059"/>
                </a:lnTo>
                <a:lnTo>
                  <a:pt x="1049391" y="29328"/>
                </a:lnTo>
                <a:lnTo>
                  <a:pt x="1000183" y="19552"/>
                </a:lnTo>
                <a:lnTo>
                  <a:pt x="950144" y="11731"/>
                </a:lnTo>
                <a:lnTo>
                  <a:pt x="899459" y="5865"/>
                </a:lnTo>
                <a:lnTo>
                  <a:pt x="848312" y="1955"/>
                </a:lnTo>
                <a:lnTo>
                  <a:pt x="796887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A1283B8-0F2E-58B9-721D-1694AF977295}"/>
              </a:ext>
            </a:extLst>
          </p:cNvPr>
          <p:cNvSpPr txBox="1"/>
          <p:nvPr/>
        </p:nvSpPr>
        <p:spPr>
          <a:xfrm>
            <a:off x="7480669" y="5149669"/>
            <a:ext cx="7861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2300" dirty="0">
              <a:latin typeface="Arial MT"/>
              <a:cs typeface="Arial MT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A3220D29-B8D8-8C4F-EE79-11E549C12958}"/>
              </a:ext>
            </a:extLst>
          </p:cNvPr>
          <p:cNvGrpSpPr/>
          <p:nvPr/>
        </p:nvGrpSpPr>
        <p:grpSpPr>
          <a:xfrm>
            <a:off x="8218816" y="4178400"/>
            <a:ext cx="1388745" cy="788035"/>
            <a:chOff x="8218816" y="4178400"/>
            <a:chExt cx="1388745" cy="78803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AE3708F5-2EB2-77EF-640F-04E17181B6D7}"/>
                </a:ext>
              </a:extLst>
            </p:cNvPr>
            <p:cNvSpPr/>
            <p:nvPr/>
          </p:nvSpPr>
          <p:spPr>
            <a:xfrm>
              <a:off x="8229293" y="4227182"/>
              <a:ext cx="1288415" cy="728980"/>
            </a:xfrm>
            <a:custGeom>
              <a:avLst/>
              <a:gdLst/>
              <a:ahLst/>
              <a:cxnLst/>
              <a:rect l="l" t="t" r="r" b="b"/>
              <a:pathLst>
                <a:path w="1288415" h="728979">
                  <a:moveTo>
                    <a:pt x="0" y="728765"/>
                  </a:moveTo>
                  <a:lnTo>
                    <a:pt x="42889" y="687022"/>
                  </a:lnTo>
                  <a:lnTo>
                    <a:pt x="85758" y="646485"/>
                  </a:lnTo>
                  <a:lnTo>
                    <a:pt x="128606" y="607154"/>
                  </a:lnTo>
                  <a:lnTo>
                    <a:pt x="171435" y="569029"/>
                  </a:lnTo>
                  <a:lnTo>
                    <a:pt x="214244" y="532110"/>
                  </a:lnTo>
                  <a:lnTo>
                    <a:pt x="257032" y="496398"/>
                  </a:lnTo>
                  <a:lnTo>
                    <a:pt x="299801" y="461892"/>
                  </a:lnTo>
                  <a:lnTo>
                    <a:pt x="342549" y="428592"/>
                  </a:lnTo>
                  <a:lnTo>
                    <a:pt x="385277" y="396498"/>
                  </a:lnTo>
                  <a:lnTo>
                    <a:pt x="427985" y="365611"/>
                  </a:lnTo>
                  <a:lnTo>
                    <a:pt x="470673" y="335929"/>
                  </a:lnTo>
                  <a:lnTo>
                    <a:pt x="513340" y="307454"/>
                  </a:lnTo>
                  <a:lnTo>
                    <a:pt x="555988" y="280186"/>
                  </a:lnTo>
                  <a:lnTo>
                    <a:pt x="598616" y="254123"/>
                  </a:lnTo>
                  <a:lnTo>
                    <a:pt x="641223" y="229266"/>
                  </a:lnTo>
                  <a:lnTo>
                    <a:pt x="683810" y="205616"/>
                  </a:lnTo>
                  <a:lnTo>
                    <a:pt x="726377" y="183172"/>
                  </a:lnTo>
                  <a:lnTo>
                    <a:pt x="768924" y="161934"/>
                  </a:lnTo>
                  <a:lnTo>
                    <a:pt x="811451" y="141903"/>
                  </a:lnTo>
                  <a:lnTo>
                    <a:pt x="853958" y="123077"/>
                  </a:lnTo>
                  <a:lnTo>
                    <a:pt x="896444" y="105458"/>
                  </a:lnTo>
                  <a:lnTo>
                    <a:pt x="938911" y="89045"/>
                  </a:lnTo>
                  <a:lnTo>
                    <a:pt x="981357" y="73839"/>
                  </a:lnTo>
                  <a:lnTo>
                    <a:pt x="1023783" y="59838"/>
                  </a:lnTo>
                  <a:lnTo>
                    <a:pt x="1066189" y="47044"/>
                  </a:lnTo>
                  <a:lnTo>
                    <a:pt x="1108575" y="35456"/>
                  </a:lnTo>
                  <a:lnTo>
                    <a:pt x="1150941" y="25074"/>
                  </a:lnTo>
                  <a:lnTo>
                    <a:pt x="1193287" y="15898"/>
                  </a:lnTo>
                  <a:lnTo>
                    <a:pt x="1235612" y="7929"/>
                  </a:lnTo>
                  <a:lnTo>
                    <a:pt x="1277918" y="1165"/>
                  </a:lnTo>
                  <a:lnTo>
                    <a:pt x="128832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E54CBA3-E1C8-8A3E-BB6F-62F4BA516E79}"/>
                </a:ext>
              </a:extLst>
            </p:cNvPr>
            <p:cNvSpPr/>
            <p:nvPr/>
          </p:nvSpPr>
          <p:spPr>
            <a:xfrm>
              <a:off x="9501621" y="4178400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0" y="0"/>
                  </a:moveTo>
                  <a:lnTo>
                    <a:pt x="11189" y="99895"/>
                  </a:lnTo>
                  <a:lnTo>
                    <a:pt x="105489" y="38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9638F8E6-E4CE-895B-9CD8-874CB3C8B15B}"/>
              </a:ext>
            </a:extLst>
          </p:cNvPr>
          <p:cNvSpPr txBox="1"/>
          <p:nvPr/>
        </p:nvSpPr>
        <p:spPr>
          <a:xfrm>
            <a:off x="10972376" y="406781"/>
            <a:ext cx="4703701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80110" marR="5080" indent="-880744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GED: </a:t>
            </a:r>
            <a:r>
              <a:rPr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Search</a:t>
            </a:r>
            <a:r>
              <a:rPr sz="3100" b="1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b="1" spc="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</a:t>
            </a:r>
            <a:r>
              <a:rPr sz="3100" b="1" spc="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4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r>
              <a:rPr sz="3100" b="1" spc="40" dirty="0">
                <a:latin typeface="Arial MT"/>
                <a:cs typeface="Arial MT"/>
              </a:rPr>
              <a:t> </a:t>
            </a:r>
            <a:r>
              <a:rPr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</a:t>
            </a:r>
            <a:r>
              <a:rPr sz="3100" b="1" spc="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b="1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subgraphs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A73E81C-E82D-0283-98B2-28D3B322206F}"/>
              </a:ext>
            </a:extLst>
          </p:cNvPr>
          <p:cNvSpPr txBox="1"/>
          <p:nvPr/>
        </p:nvSpPr>
        <p:spPr>
          <a:xfrm>
            <a:off x="6819519" y="449574"/>
            <a:ext cx="3211830" cy="942566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Structure Graph Motif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B198896-88C0-3F86-4381-6F62CF240E47}"/>
              </a:ext>
            </a:extLst>
          </p:cNvPr>
          <p:cNvSpPr txBox="1"/>
          <p:nvPr/>
        </p:nvSpPr>
        <p:spPr>
          <a:xfrm>
            <a:off x="8425702" y="3925561"/>
            <a:ext cx="5003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7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</a:t>
            </a:r>
            <a:endParaRPr sz="3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7BF85F3-531F-0E44-10A1-EAEBE2D03079}"/>
              </a:ext>
            </a:extLst>
          </p:cNvPr>
          <p:cNvSpPr txBox="1"/>
          <p:nvPr/>
        </p:nvSpPr>
        <p:spPr>
          <a:xfrm>
            <a:off x="16496324" y="545041"/>
            <a:ext cx="303530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5080" algn="ctr">
              <a:lnSpc>
                <a:spcPts val="3350"/>
              </a:lnSpc>
              <a:spcBef>
                <a:spcPts val="550"/>
              </a:spcBef>
            </a:pPr>
            <a:r>
              <a:rPr lang="en-US" sz="3100" b="1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Final Data</a:t>
            </a:r>
            <a:endParaRPr sz="3100" b="1" dirty="0">
              <a:latin typeface="Arial MT"/>
              <a:cs typeface="Arial MT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50AAD67-E0E6-8B2C-8A93-4F1E402107B1}"/>
              </a:ext>
            </a:extLst>
          </p:cNvPr>
          <p:cNvSpPr/>
          <p:nvPr/>
        </p:nvSpPr>
        <p:spPr>
          <a:xfrm>
            <a:off x="17229187" y="2160468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4" h="1384935">
                <a:moveTo>
                  <a:pt x="692446" y="0"/>
                </a:moveTo>
                <a:lnTo>
                  <a:pt x="648167" y="1408"/>
                </a:lnTo>
                <a:lnTo>
                  <a:pt x="604034" y="5633"/>
                </a:lnTo>
                <a:lnTo>
                  <a:pt x="560192" y="12675"/>
                </a:lnTo>
                <a:lnTo>
                  <a:pt x="516789" y="22535"/>
                </a:lnTo>
                <a:lnTo>
                  <a:pt x="473968" y="35210"/>
                </a:lnTo>
                <a:lnTo>
                  <a:pt x="431878" y="50703"/>
                </a:lnTo>
                <a:lnTo>
                  <a:pt x="390662" y="69013"/>
                </a:lnTo>
                <a:lnTo>
                  <a:pt x="350467" y="90140"/>
                </a:lnTo>
                <a:lnTo>
                  <a:pt x="311439" y="114083"/>
                </a:lnTo>
                <a:lnTo>
                  <a:pt x="273724" y="140843"/>
                </a:lnTo>
                <a:lnTo>
                  <a:pt x="237467" y="170420"/>
                </a:lnTo>
                <a:lnTo>
                  <a:pt x="202815" y="202815"/>
                </a:lnTo>
                <a:lnTo>
                  <a:pt x="170421" y="237468"/>
                </a:lnTo>
                <a:lnTo>
                  <a:pt x="140844" y="273725"/>
                </a:lnTo>
                <a:lnTo>
                  <a:pt x="114083" y="311441"/>
                </a:lnTo>
                <a:lnTo>
                  <a:pt x="90140" y="350470"/>
                </a:lnTo>
                <a:lnTo>
                  <a:pt x="69013" y="390665"/>
                </a:lnTo>
                <a:lnTo>
                  <a:pt x="50703" y="431882"/>
                </a:lnTo>
                <a:lnTo>
                  <a:pt x="35211" y="473973"/>
                </a:lnTo>
                <a:lnTo>
                  <a:pt x="22535" y="516794"/>
                </a:lnTo>
                <a:lnTo>
                  <a:pt x="12675" y="560198"/>
                </a:lnTo>
                <a:lnTo>
                  <a:pt x="5633" y="604039"/>
                </a:lnTo>
                <a:lnTo>
                  <a:pt x="1408" y="648173"/>
                </a:lnTo>
                <a:lnTo>
                  <a:pt x="0" y="692452"/>
                </a:lnTo>
                <a:lnTo>
                  <a:pt x="1408" y="736731"/>
                </a:lnTo>
                <a:lnTo>
                  <a:pt x="5633" y="780864"/>
                </a:lnTo>
                <a:lnTo>
                  <a:pt x="12675" y="824706"/>
                </a:lnTo>
                <a:lnTo>
                  <a:pt x="22535" y="868110"/>
                </a:lnTo>
                <a:lnTo>
                  <a:pt x="35211" y="910931"/>
                </a:lnTo>
                <a:lnTo>
                  <a:pt x="50703" y="953022"/>
                </a:lnTo>
                <a:lnTo>
                  <a:pt x="69013" y="994239"/>
                </a:lnTo>
                <a:lnTo>
                  <a:pt x="90140" y="1034434"/>
                </a:lnTo>
                <a:lnTo>
                  <a:pt x="114083" y="1073463"/>
                </a:lnTo>
                <a:lnTo>
                  <a:pt x="140844" y="1111179"/>
                </a:lnTo>
                <a:lnTo>
                  <a:pt x="170421" y="1147436"/>
                </a:lnTo>
                <a:lnTo>
                  <a:pt x="202815" y="1182089"/>
                </a:lnTo>
                <a:lnTo>
                  <a:pt x="237467" y="1214483"/>
                </a:lnTo>
                <a:lnTo>
                  <a:pt x="273724" y="1244061"/>
                </a:lnTo>
                <a:lnTo>
                  <a:pt x="311439" y="1270821"/>
                </a:lnTo>
                <a:lnTo>
                  <a:pt x="350467" y="1294764"/>
                </a:lnTo>
                <a:lnTo>
                  <a:pt x="390662" y="1315891"/>
                </a:lnTo>
                <a:lnTo>
                  <a:pt x="431878" y="1334201"/>
                </a:lnTo>
                <a:lnTo>
                  <a:pt x="473968" y="1349694"/>
                </a:lnTo>
                <a:lnTo>
                  <a:pt x="516789" y="1362369"/>
                </a:lnTo>
                <a:lnTo>
                  <a:pt x="560192" y="1372229"/>
                </a:lnTo>
                <a:lnTo>
                  <a:pt x="604034" y="1379271"/>
                </a:lnTo>
                <a:lnTo>
                  <a:pt x="648167" y="1383496"/>
                </a:lnTo>
                <a:lnTo>
                  <a:pt x="692446" y="1384904"/>
                </a:lnTo>
                <a:lnTo>
                  <a:pt x="736725" y="1383496"/>
                </a:lnTo>
                <a:lnTo>
                  <a:pt x="780858" y="1379271"/>
                </a:lnTo>
                <a:lnTo>
                  <a:pt x="824699" y="1372229"/>
                </a:lnTo>
                <a:lnTo>
                  <a:pt x="868104" y="1362369"/>
                </a:lnTo>
                <a:lnTo>
                  <a:pt x="910924" y="1349694"/>
                </a:lnTo>
                <a:lnTo>
                  <a:pt x="953016" y="1334201"/>
                </a:lnTo>
                <a:lnTo>
                  <a:pt x="994232" y="1315891"/>
                </a:lnTo>
                <a:lnTo>
                  <a:pt x="1034428" y="1294764"/>
                </a:lnTo>
                <a:lnTo>
                  <a:pt x="1073457" y="1270821"/>
                </a:lnTo>
                <a:lnTo>
                  <a:pt x="1111173" y="1244061"/>
                </a:lnTo>
                <a:lnTo>
                  <a:pt x="1147431" y="1214483"/>
                </a:lnTo>
                <a:lnTo>
                  <a:pt x="1182084" y="1182089"/>
                </a:lnTo>
                <a:lnTo>
                  <a:pt x="1214478" y="1147436"/>
                </a:lnTo>
                <a:lnTo>
                  <a:pt x="1244055" y="1111179"/>
                </a:lnTo>
                <a:lnTo>
                  <a:pt x="1270816" y="1073463"/>
                </a:lnTo>
                <a:lnTo>
                  <a:pt x="1294759" y="1034434"/>
                </a:lnTo>
                <a:lnTo>
                  <a:pt x="1315886" y="994239"/>
                </a:lnTo>
                <a:lnTo>
                  <a:pt x="1334196" y="953022"/>
                </a:lnTo>
                <a:lnTo>
                  <a:pt x="1349689" y="910931"/>
                </a:lnTo>
                <a:lnTo>
                  <a:pt x="1362365" y="868110"/>
                </a:lnTo>
                <a:lnTo>
                  <a:pt x="1372224" y="824706"/>
                </a:lnTo>
                <a:lnTo>
                  <a:pt x="1379266" y="780864"/>
                </a:lnTo>
                <a:lnTo>
                  <a:pt x="1383491" y="736731"/>
                </a:lnTo>
                <a:lnTo>
                  <a:pt x="1384900" y="692452"/>
                </a:lnTo>
                <a:lnTo>
                  <a:pt x="1383491" y="648173"/>
                </a:lnTo>
                <a:lnTo>
                  <a:pt x="1379266" y="604039"/>
                </a:lnTo>
                <a:lnTo>
                  <a:pt x="1372224" y="560198"/>
                </a:lnTo>
                <a:lnTo>
                  <a:pt x="1362365" y="516794"/>
                </a:lnTo>
                <a:lnTo>
                  <a:pt x="1349689" y="473973"/>
                </a:lnTo>
                <a:lnTo>
                  <a:pt x="1334196" y="431882"/>
                </a:lnTo>
                <a:lnTo>
                  <a:pt x="1315886" y="390665"/>
                </a:lnTo>
                <a:lnTo>
                  <a:pt x="1294759" y="350470"/>
                </a:lnTo>
                <a:lnTo>
                  <a:pt x="1270816" y="311441"/>
                </a:lnTo>
                <a:lnTo>
                  <a:pt x="1244055" y="273725"/>
                </a:lnTo>
                <a:lnTo>
                  <a:pt x="1214478" y="237468"/>
                </a:lnTo>
                <a:lnTo>
                  <a:pt x="1182084" y="202815"/>
                </a:lnTo>
                <a:lnTo>
                  <a:pt x="1147431" y="170420"/>
                </a:lnTo>
                <a:lnTo>
                  <a:pt x="1111173" y="140843"/>
                </a:lnTo>
                <a:lnTo>
                  <a:pt x="1073457" y="114083"/>
                </a:lnTo>
                <a:lnTo>
                  <a:pt x="1034428" y="90140"/>
                </a:lnTo>
                <a:lnTo>
                  <a:pt x="994232" y="69013"/>
                </a:lnTo>
                <a:lnTo>
                  <a:pt x="953016" y="50703"/>
                </a:lnTo>
                <a:lnTo>
                  <a:pt x="910924" y="35210"/>
                </a:lnTo>
                <a:lnTo>
                  <a:pt x="868104" y="22535"/>
                </a:lnTo>
                <a:lnTo>
                  <a:pt x="824699" y="12675"/>
                </a:lnTo>
                <a:lnTo>
                  <a:pt x="780858" y="5633"/>
                </a:lnTo>
                <a:lnTo>
                  <a:pt x="736725" y="1408"/>
                </a:lnTo>
                <a:lnTo>
                  <a:pt x="692446" y="0"/>
                </a:lnTo>
                <a:close/>
              </a:path>
            </a:pathLst>
          </a:custGeom>
          <a:gradFill flip="none" rotWithShape="1">
            <a:gsLst>
              <a:gs pos="0">
                <a:srgbClr val="929292">
                  <a:shade val="30000"/>
                  <a:satMod val="115000"/>
                </a:srgbClr>
              </a:gs>
              <a:gs pos="50000">
                <a:srgbClr val="929292">
                  <a:shade val="67500"/>
                  <a:satMod val="115000"/>
                </a:srgbClr>
              </a:gs>
              <a:gs pos="100000">
                <a:srgbClr val="929292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C278582C-9CE1-06D7-A940-383F04339B4C}"/>
              </a:ext>
            </a:extLst>
          </p:cNvPr>
          <p:cNvSpPr txBox="1"/>
          <p:nvPr/>
        </p:nvSpPr>
        <p:spPr>
          <a:xfrm>
            <a:off x="17369451" y="2656812"/>
            <a:ext cx="1104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10" dirty="0">
                <a:solidFill>
                  <a:schemeClr val="bg1"/>
                </a:solidFill>
                <a:latin typeface="Arial MT"/>
                <a:cs typeface="Arial MT"/>
              </a:rPr>
              <a:t>Speaker</a:t>
            </a:r>
            <a:endParaRPr sz="22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0D89C93D-BDD5-5F90-19D8-272319D33EA5}"/>
              </a:ext>
            </a:extLst>
          </p:cNvPr>
          <p:cNvGrpSpPr/>
          <p:nvPr/>
        </p:nvGrpSpPr>
        <p:grpSpPr>
          <a:xfrm>
            <a:off x="6990512" y="3302842"/>
            <a:ext cx="10424795" cy="4659630"/>
            <a:chOff x="6990512" y="3302842"/>
            <a:chExt cx="10424795" cy="465963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A9AA4ADF-7E1E-9C9A-89EF-64605615A5BA}"/>
                </a:ext>
              </a:extLst>
            </p:cNvPr>
            <p:cNvSpPr/>
            <p:nvPr/>
          </p:nvSpPr>
          <p:spPr>
            <a:xfrm>
              <a:off x="13823503" y="3313320"/>
              <a:ext cx="3581400" cy="4568190"/>
            </a:xfrm>
            <a:custGeom>
              <a:avLst/>
              <a:gdLst/>
              <a:ahLst/>
              <a:cxnLst/>
              <a:rect l="l" t="t" r="r" b="b"/>
              <a:pathLst>
                <a:path w="3581400" h="4568190">
                  <a:moveTo>
                    <a:pt x="3580879" y="0"/>
                  </a:moveTo>
                  <a:lnTo>
                    <a:pt x="3539496" y="38072"/>
                  </a:lnTo>
                  <a:lnTo>
                    <a:pt x="3498292" y="76172"/>
                  </a:lnTo>
                  <a:lnTo>
                    <a:pt x="3457269" y="114299"/>
                  </a:lnTo>
                  <a:lnTo>
                    <a:pt x="3416427" y="152454"/>
                  </a:lnTo>
                  <a:lnTo>
                    <a:pt x="3375765" y="190636"/>
                  </a:lnTo>
                  <a:lnTo>
                    <a:pt x="3335283" y="228846"/>
                  </a:lnTo>
                  <a:lnTo>
                    <a:pt x="3294982" y="267083"/>
                  </a:lnTo>
                  <a:lnTo>
                    <a:pt x="3254861" y="305348"/>
                  </a:lnTo>
                  <a:lnTo>
                    <a:pt x="3214921" y="343640"/>
                  </a:lnTo>
                  <a:lnTo>
                    <a:pt x="3175161" y="381960"/>
                  </a:lnTo>
                  <a:lnTo>
                    <a:pt x="3135582" y="420308"/>
                  </a:lnTo>
                  <a:lnTo>
                    <a:pt x="3096183" y="458682"/>
                  </a:lnTo>
                  <a:lnTo>
                    <a:pt x="3056965" y="497085"/>
                  </a:lnTo>
                  <a:lnTo>
                    <a:pt x="3017927" y="535515"/>
                  </a:lnTo>
                  <a:lnTo>
                    <a:pt x="2979070" y="573972"/>
                  </a:lnTo>
                  <a:lnTo>
                    <a:pt x="2940393" y="612457"/>
                  </a:lnTo>
                  <a:lnTo>
                    <a:pt x="2901897" y="650969"/>
                  </a:lnTo>
                  <a:lnTo>
                    <a:pt x="2863581" y="689509"/>
                  </a:lnTo>
                  <a:lnTo>
                    <a:pt x="2825445" y="728077"/>
                  </a:lnTo>
                  <a:lnTo>
                    <a:pt x="2787490" y="766672"/>
                  </a:lnTo>
                  <a:lnTo>
                    <a:pt x="2749716" y="805294"/>
                  </a:lnTo>
                  <a:lnTo>
                    <a:pt x="2712121" y="843944"/>
                  </a:lnTo>
                  <a:lnTo>
                    <a:pt x="2674708" y="882621"/>
                  </a:lnTo>
                  <a:lnTo>
                    <a:pt x="2637475" y="921326"/>
                  </a:lnTo>
                  <a:lnTo>
                    <a:pt x="2600422" y="960059"/>
                  </a:lnTo>
                  <a:lnTo>
                    <a:pt x="2563550" y="998819"/>
                  </a:lnTo>
                  <a:lnTo>
                    <a:pt x="2526858" y="1037606"/>
                  </a:lnTo>
                  <a:lnTo>
                    <a:pt x="2490347" y="1076421"/>
                  </a:lnTo>
                  <a:lnTo>
                    <a:pt x="2454016" y="1115264"/>
                  </a:lnTo>
                  <a:lnTo>
                    <a:pt x="2417865" y="1154134"/>
                  </a:lnTo>
                  <a:lnTo>
                    <a:pt x="2381895" y="1193031"/>
                  </a:lnTo>
                  <a:lnTo>
                    <a:pt x="2346106" y="1231956"/>
                  </a:lnTo>
                  <a:lnTo>
                    <a:pt x="2310497" y="1270909"/>
                  </a:lnTo>
                  <a:lnTo>
                    <a:pt x="2275068" y="1309889"/>
                  </a:lnTo>
                  <a:lnTo>
                    <a:pt x="2239820" y="1348896"/>
                  </a:lnTo>
                  <a:lnTo>
                    <a:pt x="2204753" y="1387931"/>
                  </a:lnTo>
                  <a:lnTo>
                    <a:pt x="2169866" y="1426994"/>
                  </a:lnTo>
                  <a:lnTo>
                    <a:pt x="2135159" y="1466084"/>
                  </a:lnTo>
                  <a:lnTo>
                    <a:pt x="2100633" y="1505201"/>
                  </a:lnTo>
                  <a:lnTo>
                    <a:pt x="2066287" y="1544346"/>
                  </a:lnTo>
                  <a:lnTo>
                    <a:pt x="2032122" y="1583519"/>
                  </a:lnTo>
                  <a:lnTo>
                    <a:pt x="1998137" y="1622719"/>
                  </a:lnTo>
                  <a:lnTo>
                    <a:pt x="1964333" y="1661947"/>
                  </a:lnTo>
                  <a:lnTo>
                    <a:pt x="1930709" y="1701202"/>
                  </a:lnTo>
                  <a:lnTo>
                    <a:pt x="1897265" y="1740484"/>
                  </a:lnTo>
                  <a:lnTo>
                    <a:pt x="1864003" y="1779794"/>
                  </a:lnTo>
                  <a:lnTo>
                    <a:pt x="1830920" y="1819132"/>
                  </a:lnTo>
                  <a:lnTo>
                    <a:pt x="1798018" y="1858497"/>
                  </a:lnTo>
                  <a:lnTo>
                    <a:pt x="1765297" y="1897890"/>
                  </a:lnTo>
                  <a:lnTo>
                    <a:pt x="1732756" y="1937310"/>
                  </a:lnTo>
                  <a:lnTo>
                    <a:pt x="1700395" y="1976757"/>
                  </a:lnTo>
                  <a:lnTo>
                    <a:pt x="1668215" y="2016232"/>
                  </a:lnTo>
                  <a:lnTo>
                    <a:pt x="1636215" y="2055735"/>
                  </a:lnTo>
                  <a:lnTo>
                    <a:pt x="1604396" y="2095265"/>
                  </a:lnTo>
                  <a:lnTo>
                    <a:pt x="1572757" y="2134823"/>
                  </a:lnTo>
                  <a:lnTo>
                    <a:pt x="1541299" y="2174408"/>
                  </a:lnTo>
                  <a:lnTo>
                    <a:pt x="1510021" y="2214021"/>
                  </a:lnTo>
                  <a:lnTo>
                    <a:pt x="1478924" y="2253661"/>
                  </a:lnTo>
                  <a:lnTo>
                    <a:pt x="1448007" y="2293329"/>
                  </a:lnTo>
                  <a:lnTo>
                    <a:pt x="1417271" y="2333024"/>
                  </a:lnTo>
                  <a:lnTo>
                    <a:pt x="1386715" y="2372746"/>
                  </a:lnTo>
                  <a:lnTo>
                    <a:pt x="1356339" y="2412497"/>
                  </a:lnTo>
                  <a:lnTo>
                    <a:pt x="1326144" y="2452274"/>
                  </a:lnTo>
                  <a:lnTo>
                    <a:pt x="1296130" y="2492080"/>
                  </a:lnTo>
                  <a:lnTo>
                    <a:pt x="1266296" y="2531912"/>
                  </a:lnTo>
                  <a:lnTo>
                    <a:pt x="1236642" y="2571772"/>
                  </a:lnTo>
                  <a:lnTo>
                    <a:pt x="1207169" y="2611660"/>
                  </a:lnTo>
                  <a:lnTo>
                    <a:pt x="1177876" y="2651575"/>
                  </a:lnTo>
                  <a:lnTo>
                    <a:pt x="1148764" y="2691518"/>
                  </a:lnTo>
                  <a:lnTo>
                    <a:pt x="1119832" y="2731488"/>
                  </a:lnTo>
                  <a:lnTo>
                    <a:pt x="1091081" y="2771486"/>
                  </a:lnTo>
                  <a:lnTo>
                    <a:pt x="1062510" y="2811511"/>
                  </a:lnTo>
                  <a:lnTo>
                    <a:pt x="1034120" y="2851564"/>
                  </a:lnTo>
                  <a:lnTo>
                    <a:pt x="1005910" y="2891645"/>
                  </a:lnTo>
                  <a:lnTo>
                    <a:pt x="977880" y="2931752"/>
                  </a:lnTo>
                  <a:lnTo>
                    <a:pt x="950032" y="2971888"/>
                  </a:lnTo>
                  <a:lnTo>
                    <a:pt x="922363" y="3012050"/>
                  </a:lnTo>
                  <a:lnTo>
                    <a:pt x="894875" y="3052241"/>
                  </a:lnTo>
                  <a:lnTo>
                    <a:pt x="867567" y="3092458"/>
                  </a:lnTo>
                  <a:lnTo>
                    <a:pt x="840440" y="3132704"/>
                  </a:lnTo>
                  <a:lnTo>
                    <a:pt x="813494" y="3172977"/>
                  </a:lnTo>
                  <a:lnTo>
                    <a:pt x="786728" y="3213277"/>
                  </a:lnTo>
                  <a:lnTo>
                    <a:pt x="760142" y="3253605"/>
                  </a:lnTo>
                  <a:lnTo>
                    <a:pt x="733737" y="3293960"/>
                  </a:lnTo>
                  <a:lnTo>
                    <a:pt x="707512" y="3334343"/>
                  </a:lnTo>
                  <a:lnTo>
                    <a:pt x="681468" y="3374753"/>
                  </a:lnTo>
                  <a:lnTo>
                    <a:pt x="655604" y="3415191"/>
                  </a:lnTo>
                  <a:lnTo>
                    <a:pt x="629921" y="3455657"/>
                  </a:lnTo>
                  <a:lnTo>
                    <a:pt x="604418" y="3496149"/>
                  </a:lnTo>
                  <a:lnTo>
                    <a:pt x="579095" y="3536670"/>
                  </a:lnTo>
                  <a:lnTo>
                    <a:pt x="553953" y="3577218"/>
                  </a:lnTo>
                  <a:lnTo>
                    <a:pt x="528992" y="3617793"/>
                  </a:lnTo>
                  <a:lnTo>
                    <a:pt x="504211" y="3658396"/>
                  </a:lnTo>
                  <a:lnTo>
                    <a:pt x="479610" y="3699026"/>
                  </a:lnTo>
                  <a:lnTo>
                    <a:pt x="455190" y="3739684"/>
                  </a:lnTo>
                  <a:lnTo>
                    <a:pt x="430950" y="3780370"/>
                  </a:lnTo>
                  <a:lnTo>
                    <a:pt x="406891" y="3821083"/>
                  </a:lnTo>
                  <a:lnTo>
                    <a:pt x="383013" y="3861823"/>
                  </a:lnTo>
                  <a:lnTo>
                    <a:pt x="359314" y="3902591"/>
                  </a:lnTo>
                  <a:lnTo>
                    <a:pt x="335797" y="3943386"/>
                  </a:lnTo>
                  <a:lnTo>
                    <a:pt x="312459" y="3984209"/>
                  </a:lnTo>
                  <a:lnTo>
                    <a:pt x="289302" y="4025060"/>
                  </a:lnTo>
                  <a:lnTo>
                    <a:pt x="266326" y="4065938"/>
                  </a:lnTo>
                  <a:lnTo>
                    <a:pt x="243530" y="4106843"/>
                  </a:lnTo>
                  <a:lnTo>
                    <a:pt x="220915" y="4147776"/>
                  </a:lnTo>
                  <a:lnTo>
                    <a:pt x="198480" y="4188737"/>
                  </a:lnTo>
                  <a:lnTo>
                    <a:pt x="176225" y="4229725"/>
                  </a:lnTo>
                  <a:lnTo>
                    <a:pt x="154151" y="4270740"/>
                  </a:lnTo>
                  <a:lnTo>
                    <a:pt x="132258" y="4311783"/>
                  </a:lnTo>
                  <a:lnTo>
                    <a:pt x="110545" y="4352854"/>
                  </a:lnTo>
                  <a:lnTo>
                    <a:pt x="89012" y="4393952"/>
                  </a:lnTo>
                  <a:lnTo>
                    <a:pt x="67660" y="4435077"/>
                  </a:lnTo>
                  <a:lnTo>
                    <a:pt x="46488" y="4476230"/>
                  </a:lnTo>
                  <a:lnTo>
                    <a:pt x="25497" y="4517411"/>
                  </a:lnTo>
                  <a:lnTo>
                    <a:pt x="4686" y="4558619"/>
                  </a:lnTo>
                  <a:lnTo>
                    <a:pt x="0" y="456803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C450DCA1-20C3-0768-9F60-E1B89860F789}"/>
                </a:ext>
              </a:extLst>
            </p:cNvPr>
            <p:cNvSpPr/>
            <p:nvPr/>
          </p:nvSpPr>
          <p:spPr>
            <a:xfrm>
              <a:off x="13783172" y="7849596"/>
              <a:ext cx="90170" cy="112395"/>
            </a:xfrm>
            <a:custGeom>
              <a:avLst/>
              <a:gdLst/>
              <a:ahLst/>
              <a:cxnLst/>
              <a:rect l="l" t="t" r="r" b="b"/>
              <a:pathLst>
                <a:path w="90169" h="112395">
                  <a:moveTo>
                    <a:pt x="0" y="0"/>
                  </a:moveTo>
                  <a:lnTo>
                    <a:pt x="219" y="112385"/>
                  </a:lnTo>
                  <a:lnTo>
                    <a:pt x="89997" y="44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  <a:ln w="381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75D9B191-6D35-C853-A049-F375F02D5452}"/>
                </a:ext>
              </a:extLst>
            </p:cNvPr>
            <p:cNvSpPr/>
            <p:nvPr/>
          </p:nvSpPr>
          <p:spPr>
            <a:xfrm>
              <a:off x="7000989" y="3631538"/>
              <a:ext cx="3835400" cy="2530475"/>
            </a:xfrm>
            <a:custGeom>
              <a:avLst/>
              <a:gdLst/>
              <a:ahLst/>
              <a:cxnLst/>
              <a:rect l="l" t="t" r="r" b="b"/>
              <a:pathLst>
                <a:path w="3835400" h="2530475">
                  <a:moveTo>
                    <a:pt x="3503531" y="1615098"/>
                  </a:moveTo>
                  <a:lnTo>
                    <a:pt x="3473286" y="1648423"/>
                  </a:lnTo>
                  <a:lnTo>
                    <a:pt x="3442071" y="1681267"/>
                  </a:lnTo>
                  <a:lnTo>
                    <a:pt x="3409912" y="1713621"/>
                  </a:lnTo>
                  <a:lnTo>
                    <a:pt x="3376832" y="1745478"/>
                  </a:lnTo>
                  <a:lnTo>
                    <a:pt x="3342859" y="1776828"/>
                  </a:lnTo>
                  <a:lnTo>
                    <a:pt x="3308017" y="1807665"/>
                  </a:lnTo>
                  <a:lnTo>
                    <a:pt x="3272331" y="1837978"/>
                  </a:lnTo>
                  <a:lnTo>
                    <a:pt x="3235827" y="1867761"/>
                  </a:lnTo>
                  <a:lnTo>
                    <a:pt x="3198531" y="1897005"/>
                  </a:lnTo>
                  <a:lnTo>
                    <a:pt x="3160467" y="1925702"/>
                  </a:lnTo>
                  <a:lnTo>
                    <a:pt x="3121662" y="1953843"/>
                  </a:lnTo>
                  <a:lnTo>
                    <a:pt x="3082140" y="1981421"/>
                  </a:lnTo>
                  <a:lnTo>
                    <a:pt x="3041928" y="2008426"/>
                  </a:lnTo>
                  <a:lnTo>
                    <a:pt x="3001049" y="2034852"/>
                  </a:lnTo>
                  <a:lnTo>
                    <a:pt x="2959530" y="2060688"/>
                  </a:lnTo>
                  <a:lnTo>
                    <a:pt x="2917396" y="2085928"/>
                  </a:lnTo>
                  <a:lnTo>
                    <a:pt x="2874673" y="2110563"/>
                  </a:lnTo>
                  <a:lnTo>
                    <a:pt x="2831386" y="2134585"/>
                  </a:lnTo>
                  <a:lnTo>
                    <a:pt x="2787560" y="2157985"/>
                  </a:lnTo>
                  <a:lnTo>
                    <a:pt x="2743220" y="2180756"/>
                  </a:lnTo>
                  <a:lnTo>
                    <a:pt x="2698393" y="2202888"/>
                  </a:lnTo>
                  <a:lnTo>
                    <a:pt x="2653103" y="2224375"/>
                  </a:lnTo>
                  <a:lnTo>
                    <a:pt x="2607375" y="2245206"/>
                  </a:lnTo>
                  <a:lnTo>
                    <a:pt x="2561236" y="2265375"/>
                  </a:lnTo>
                  <a:lnTo>
                    <a:pt x="2514711" y="2284874"/>
                  </a:lnTo>
                  <a:lnTo>
                    <a:pt x="2467824" y="2303692"/>
                  </a:lnTo>
                  <a:lnTo>
                    <a:pt x="2420602" y="2321824"/>
                  </a:lnTo>
                  <a:lnTo>
                    <a:pt x="2373070" y="2339259"/>
                  </a:lnTo>
                  <a:lnTo>
                    <a:pt x="2325253" y="2355991"/>
                  </a:lnTo>
                  <a:lnTo>
                    <a:pt x="2277176" y="2372010"/>
                  </a:lnTo>
                  <a:lnTo>
                    <a:pt x="2228865" y="2387309"/>
                  </a:lnTo>
                  <a:lnTo>
                    <a:pt x="2180345" y="2401879"/>
                  </a:lnTo>
                  <a:lnTo>
                    <a:pt x="2131642" y="2415712"/>
                  </a:lnTo>
                  <a:lnTo>
                    <a:pt x="2082782" y="2428800"/>
                  </a:lnTo>
                  <a:lnTo>
                    <a:pt x="2033788" y="2441135"/>
                  </a:lnTo>
                  <a:lnTo>
                    <a:pt x="1984688" y="2452708"/>
                  </a:lnTo>
                  <a:lnTo>
                    <a:pt x="1935505" y="2463510"/>
                  </a:lnTo>
                  <a:lnTo>
                    <a:pt x="1886267" y="2473535"/>
                  </a:lnTo>
                  <a:lnTo>
                    <a:pt x="1836997" y="2482773"/>
                  </a:lnTo>
                  <a:lnTo>
                    <a:pt x="1787721" y="2491216"/>
                  </a:lnTo>
                  <a:lnTo>
                    <a:pt x="1738466" y="2498857"/>
                  </a:lnTo>
                  <a:lnTo>
                    <a:pt x="1689255" y="2505686"/>
                  </a:lnTo>
                  <a:lnTo>
                    <a:pt x="1640116" y="2511695"/>
                  </a:lnTo>
                  <a:lnTo>
                    <a:pt x="1591072" y="2516877"/>
                  </a:lnTo>
                  <a:lnTo>
                    <a:pt x="1542149" y="2521223"/>
                  </a:lnTo>
                  <a:lnTo>
                    <a:pt x="1493373" y="2524725"/>
                  </a:lnTo>
                  <a:lnTo>
                    <a:pt x="1444769" y="2527375"/>
                  </a:lnTo>
                  <a:lnTo>
                    <a:pt x="1396363" y="2529163"/>
                  </a:lnTo>
                  <a:lnTo>
                    <a:pt x="1348180" y="2530083"/>
                  </a:lnTo>
                  <a:lnTo>
                    <a:pt x="1300244" y="2530125"/>
                  </a:lnTo>
                  <a:lnTo>
                    <a:pt x="1252583" y="2529282"/>
                  </a:lnTo>
                  <a:lnTo>
                    <a:pt x="1205220" y="2527546"/>
                  </a:lnTo>
                  <a:lnTo>
                    <a:pt x="1158182" y="2524907"/>
                  </a:lnTo>
                  <a:lnTo>
                    <a:pt x="1111494" y="2521358"/>
                  </a:lnTo>
                  <a:lnTo>
                    <a:pt x="1065181" y="2516891"/>
                  </a:lnTo>
                  <a:lnTo>
                    <a:pt x="1019268" y="2511497"/>
                  </a:lnTo>
                  <a:lnTo>
                    <a:pt x="973782" y="2505168"/>
                  </a:lnTo>
                  <a:lnTo>
                    <a:pt x="928747" y="2497896"/>
                  </a:lnTo>
                  <a:lnTo>
                    <a:pt x="884188" y="2489672"/>
                  </a:lnTo>
                  <a:lnTo>
                    <a:pt x="840132" y="2480489"/>
                  </a:lnTo>
                  <a:lnTo>
                    <a:pt x="788355" y="2468285"/>
                  </a:lnTo>
                  <a:lnTo>
                    <a:pt x="738142" y="2454888"/>
                  </a:lnTo>
                  <a:lnTo>
                    <a:pt x="689501" y="2440325"/>
                  </a:lnTo>
                  <a:lnTo>
                    <a:pt x="642442" y="2424622"/>
                  </a:lnTo>
                  <a:lnTo>
                    <a:pt x="596972" y="2407803"/>
                  </a:lnTo>
                  <a:lnTo>
                    <a:pt x="553099" y="2389895"/>
                  </a:lnTo>
                  <a:lnTo>
                    <a:pt x="510832" y="2370924"/>
                  </a:lnTo>
                  <a:lnTo>
                    <a:pt x="470179" y="2350915"/>
                  </a:lnTo>
                  <a:lnTo>
                    <a:pt x="431150" y="2329894"/>
                  </a:lnTo>
                  <a:lnTo>
                    <a:pt x="393751" y="2307887"/>
                  </a:lnTo>
                  <a:lnTo>
                    <a:pt x="357992" y="2284920"/>
                  </a:lnTo>
                  <a:lnTo>
                    <a:pt x="323880" y="2261018"/>
                  </a:lnTo>
                  <a:lnTo>
                    <a:pt x="291425" y="2236208"/>
                  </a:lnTo>
                  <a:lnTo>
                    <a:pt x="260635" y="2210514"/>
                  </a:lnTo>
                  <a:lnTo>
                    <a:pt x="231517" y="2183963"/>
                  </a:lnTo>
                  <a:lnTo>
                    <a:pt x="204081" y="2156581"/>
                  </a:lnTo>
                  <a:lnTo>
                    <a:pt x="178335" y="2128394"/>
                  </a:lnTo>
                  <a:lnTo>
                    <a:pt x="131945" y="2069705"/>
                  </a:lnTo>
                  <a:lnTo>
                    <a:pt x="92414" y="2008103"/>
                  </a:lnTo>
                  <a:lnTo>
                    <a:pt x="59810" y="1943795"/>
                  </a:lnTo>
                  <a:lnTo>
                    <a:pt x="34199" y="1876986"/>
                  </a:lnTo>
                  <a:lnTo>
                    <a:pt x="15650" y="1807883"/>
                  </a:lnTo>
                  <a:lnTo>
                    <a:pt x="4227" y="1736692"/>
                  </a:lnTo>
                  <a:lnTo>
                    <a:pt x="0" y="1663620"/>
                  </a:lnTo>
                  <a:lnTo>
                    <a:pt x="605" y="1626443"/>
                  </a:lnTo>
                  <a:lnTo>
                    <a:pt x="7295" y="1550935"/>
                  </a:lnTo>
                  <a:lnTo>
                    <a:pt x="13396" y="1512656"/>
                  </a:lnTo>
                  <a:lnTo>
                    <a:pt x="21347" y="1474061"/>
                  </a:lnTo>
                  <a:lnTo>
                    <a:pt x="31154" y="1435176"/>
                  </a:lnTo>
                  <a:lnTo>
                    <a:pt x="42828" y="1396028"/>
                  </a:lnTo>
                  <a:lnTo>
                    <a:pt x="56375" y="1356641"/>
                  </a:lnTo>
                  <a:lnTo>
                    <a:pt x="71805" y="1317041"/>
                  </a:lnTo>
                  <a:lnTo>
                    <a:pt x="89126" y="1277255"/>
                  </a:lnTo>
                  <a:lnTo>
                    <a:pt x="108346" y="1237307"/>
                  </a:lnTo>
                  <a:lnTo>
                    <a:pt x="129474" y="1197225"/>
                  </a:lnTo>
                  <a:lnTo>
                    <a:pt x="152517" y="1157033"/>
                  </a:lnTo>
                  <a:lnTo>
                    <a:pt x="177485" y="1116757"/>
                  </a:lnTo>
                  <a:lnTo>
                    <a:pt x="204386" y="1076424"/>
                  </a:lnTo>
                  <a:lnTo>
                    <a:pt x="233227" y="1036058"/>
                  </a:lnTo>
                  <a:lnTo>
                    <a:pt x="264018" y="995686"/>
                  </a:lnTo>
                  <a:lnTo>
                    <a:pt x="296767" y="955334"/>
                  </a:lnTo>
                  <a:lnTo>
                    <a:pt x="331483" y="915027"/>
                  </a:lnTo>
                  <a:lnTo>
                    <a:pt x="361727" y="881702"/>
                  </a:lnTo>
                  <a:lnTo>
                    <a:pt x="392942" y="848858"/>
                  </a:lnTo>
                  <a:lnTo>
                    <a:pt x="425102" y="816504"/>
                  </a:lnTo>
                  <a:lnTo>
                    <a:pt x="458181" y="784647"/>
                  </a:lnTo>
                  <a:lnTo>
                    <a:pt x="492154" y="753297"/>
                  </a:lnTo>
                  <a:lnTo>
                    <a:pt x="526997" y="722460"/>
                  </a:lnTo>
                  <a:lnTo>
                    <a:pt x="562682" y="692147"/>
                  </a:lnTo>
                  <a:lnTo>
                    <a:pt x="599186" y="662363"/>
                  </a:lnTo>
                  <a:lnTo>
                    <a:pt x="636482" y="633119"/>
                  </a:lnTo>
                  <a:lnTo>
                    <a:pt x="674546" y="604423"/>
                  </a:lnTo>
                  <a:lnTo>
                    <a:pt x="713351" y="576281"/>
                  </a:lnTo>
                  <a:lnTo>
                    <a:pt x="752873" y="548704"/>
                  </a:lnTo>
                  <a:lnTo>
                    <a:pt x="793086" y="521698"/>
                  </a:lnTo>
                  <a:lnTo>
                    <a:pt x="833964" y="495273"/>
                  </a:lnTo>
                  <a:lnTo>
                    <a:pt x="875483" y="469436"/>
                  </a:lnTo>
                  <a:lnTo>
                    <a:pt x="917617" y="444196"/>
                  </a:lnTo>
                  <a:lnTo>
                    <a:pt x="960340" y="419561"/>
                  </a:lnTo>
                  <a:lnTo>
                    <a:pt x="1003627" y="395540"/>
                  </a:lnTo>
                  <a:lnTo>
                    <a:pt x="1047453" y="372139"/>
                  </a:lnTo>
                  <a:lnTo>
                    <a:pt x="1091793" y="349369"/>
                  </a:lnTo>
                  <a:lnTo>
                    <a:pt x="1136620" y="327236"/>
                  </a:lnTo>
                  <a:lnTo>
                    <a:pt x="1181910" y="305750"/>
                  </a:lnTo>
                  <a:lnTo>
                    <a:pt x="1227638" y="284918"/>
                  </a:lnTo>
                  <a:lnTo>
                    <a:pt x="1273777" y="264749"/>
                  </a:lnTo>
                  <a:lnTo>
                    <a:pt x="1320302" y="245251"/>
                  </a:lnTo>
                  <a:lnTo>
                    <a:pt x="1367189" y="226432"/>
                  </a:lnTo>
                  <a:lnTo>
                    <a:pt x="1414411" y="208301"/>
                  </a:lnTo>
                  <a:lnTo>
                    <a:pt x="1461943" y="190865"/>
                  </a:lnTo>
                  <a:lnTo>
                    <a:pt x="1509761" y="174134"/>
                  </a:lnTo>
                  <a:lnTo>
                    <a:pt x="1557837" y="158114"/>
                  </a:lnTo>
                  <a:lnTo>
                    <a:pt x="1606148" y="142816"/>
                  </a:lnTo>
                  <a:lnTo>
                    <a:pt x="1654668" y="128245"/>
                  </a:lnTo>
                  <a:lnTo>
                    <a:pt x="1703371" y="114412"/>
                  </a:lnTo>
                  <a:lnTo>
                    <a:pt x="1752232" y="101324"/>
                  </a:lnTo>
                  <a:lnTo>
                    <a:pt x="1801225" y="88990"/>
                  </a:lnTo>
                  <a:lnTo>
                    <a:pt x="1850326" y="77417"/>
                  </a:lnTo>
                  <a:lnTo>
                    <a:pt x="1899508" y="66614"/>
                  </a:lnTo>
                  <a:lnTo>
                    <a:pt x="1948747" y="56590"/>
                  </a:lnTo>
                  <a:lnTo>
                    <a:pt x="1998016" y="47352"/>
                  </a:lnTo>
                  <a:lnTo>
                    <a:pt x="2047292" y="38908"/>
                  </a:lnTo>
                  <a:lnTo>
                    <a:pt x="2096547" y="31268"/>
                  </a:lnTo>
                  <a:lnTo>
                    <a:pt x="2145758" y="24439"/>
                  </a:lnTo>
                  <a:lnTo>
                    <a:pt x="2194897" y="18429"/>
                  </a:lnTo>
                  <a:lnTo>
                    <a:pt x="2243941" y="13247"/>
                  </a:lnTo>
                  <a:lnTo>
                    <a:pt x="2292864" y="8901"/>
                  </a:lnTo>
                  <a:lnTo>
                    <a:pt x="2341640" y="5399"/>
                  </a:lnTo>
                  <a:lnTo>
                    <a:pt x="2390244" y="2750"/>
                  </a:lnTo>
                  <a:lnTo>
                    <a:pt x="2438650" y="962"/>
                  </a:lnTo>
                  <a:lnTo>
                    <a:pt x="2486834" y="42"/>
                  </a:lnTo>
                  <a:lnTo>
                    <a:pt x="2534769" y="0"/>
                  </a:lnTo>
                  <a:lnTo>
                    <a:pt x="2582430" y="843"/>
                  </a:lnTo>
                  <a:lnTo>
                    <a:pt x="2629793" y="2579"/>
                  </a:lnTo>
                  <a:lnTo>
                    <a:pt x="2676831" y="5218"/>
                  </a:lnTo>
                  <a:lnTo>
                    <a:pt x="2723519" y="8767"/>
                  </a:lnTo>
                  <a:lnTo>
                    <a:pt x="2769832" y="13234"/>
                  </a:lnTo>
                  <a:lnTo>
                    <a:pt x="2815745" y="18628"/>
                  </a:lnTo>
                  <a:lnTo>
                    <a:pt x="2861231" y="24957"/>
                  </a:lnTo>
                  <a:lnTo>
                    <a:pt x="2906267" y="32229"/>
                  </a:lnTo>
                  <a:lnTo>
                    <a:pt x="2950825" y="40453"/>
                  </a:lnTo>
                  <a:lnTo>
                    <a:pt x="2994882" y="49636"/>
                  </a:lnTo>
                  <a:lnTo>
                    <a:pt x="3046658" y="61840"/>
                  </a:lnTo>
                  <a:lnTo>
                    <a:pt x="3096871" y="75237"/>
                  </a:lnTo>
                  <a:lnTo>
                    <a:pt x="3145512" y="89800"/>
                  </a:lnTo>
                  <a:lnTo>
                    <a:pt x="3192571" y="105503"/>
                  </a:lnTo>
                  <a:lnTo>
                    <a:pt x="3238042" y="122322"/>
                  </a:lnTo>
                  <a:lnTo>
                    <a:pt x="3281915" y="140230"/>
                  </a:lnTo>
                  <a:lnTo>
                    <a:pt x="3324181" y="159201"/>
                  </a:lnTo>
                  <a:lnTo>
                    <a:pt x="3364834" y="179210"/>
                  </a:lnTo>
                  <a:lnTo>
                    <a:pt x="3403864" y="200231"/>
                  </a:lnTo>
                  <a:lnTo>
                    <a:pt x="3441262" y="222238"/>
                  </a:lnTo>
                  <a:lnTo>
                    <a:pt x="3477022" y="245205"/>
                  </a:lnTo>
                  <a:lnTo>
                    <a:pt x="3511133" y="269107"/>
                  </a:lnTo>
                  <a:lnTo>
                    <a:pt x="3543588" y="293917"/>
                  </a:lnTo>
                  <a:lnTo>
                    <a:pt x="3574379" y="319611"/>
                  </a:lnTo>
                  <a:lnTo>
                    <a:pt x="3603496" y="346161"/>
                  </a:lnTo>
                  <a:lnTo>
                    <a:pt x="3630932" y="373543"/>
                  </a:lnTo>
                  <a:lnTo>
                    <a:pt x="3656679" y="401731"/>
                  </a:lnTo>
                  <a:lnTo>
                    <a:pt x="3703069" y="460420"/>
                  </a:lnTo>
                  <a:lnTo>
                    <a:pt x="3742600" y="522022"/>
                  </a:lnTo>
                  <a:lnTo>
                    <a:pt x="3775204" y="586330"/>
                  </a:lnTo>
                  <a:lnTo>
                    <a:pt x="3800814" y="653139"/>
                  </a:lnTo>
                  <a:lnTo>
                    <a:pt x="3819364" y="722242"/>
                  </a:lnTo>
                  <a:lnTo>
                    <a:pt x="3830786" y="793432"/>
                  </a:lnTo>
                  <a:lnTo>
                    <a:pt x="3835014" y="866505"/>
                  </a:lnTo>
                  <a:lnTo>
                    <a:pt x="3834409" y="903682"/>
                  </a:lnTo>
                  <a:lnTo>
                    <a:pt x="3827719" y="979190"/>
                  </a:lnTo>
                  <a:lnTo>
                    <a:pt x="3821617" y="1017469"/>
                  </a:lnTo>
                  <a:lnTo>
                    <a:pt x="3813667" y="1056064"/>
                  </a:lnTo>
                  <a:lnTo>
                    <a:pt x="3803859" y="1094949"/>
                  </a:lnTo>
                  <a:lnTo>
                    <a:pt x="3792186" y="1134097"/>
                  </a:lnTo>
                  <a:lnTo>
                    <a:pt x="3778638" y="1173484"/>
                  </a:lnTo>
                  <a:lnTo>
                    <a:pt x="3763208" y="1213084"/>
                  </a:lnTo>
                  <a:lnTo>
                    <a:pt x="3745887" y="1252870"/>
                  </a:lnTo>
                  <a:lnTo>
                    <a:pt x="3726667" y="1292818"/>
                  </a:lnTo>
                  <a:lnTo>
                    <a:pt x="3705540" y="1332900"/>
                  </a:lnTo>
                  <a:lnTo>
                    <a:pt x="3682496" y="1373092"/>
                  </a:lnTo>
                  <a:lnTo>
                    <a:pt x="3657528" y="1413368"/>
                  </a:lnTo>
                  <a:lnTo>
                    <a:pt x="3630628" y="1453701"/>
                  </a:lnTo>
                  <a:lnTo>
                    <a:pt x="3601786" y="1494067"/>
                  </a:lnTo>
                  <a:lnTo>
                    <a:pt x="3570995" y="1534439"/>
                  </a:lnTo>
                  <a:lnTo>
                    <a:pt x="3538246" y="1574791"/>
                  </a:lnTo>
                  <a:lnTo>
                    <a:pt x="3503531" y="161509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46736A27-4294-EEEA-7006-BCA9BD4231CA}"/>
              </a:ext>
            </a:extLst>
          </p:cNvPr>
          <p:cNvSpPr txBox="1"/>
          <p:nvPr/>
        </p:nvSpPr>
        <p:spPr>
          <a:xfrm>
            <a:off x="8750343" y="4910072"/>
            <a:ext cx="163448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" dirty="0">
                <a:solidFill>
                  <a:schemeClr val="bg1"/>
                </a:solidFill>
                <a:latin typeface="Arial MT"/>
                <a:cs typeface="Arial MT"/>
              </a:rPr>
              <a:t>Subgraph</a:t>
            </a:r>
            <a:endParaRPr sz="28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1C6B1734-65F4-5C3B-7771-E360B5007E05}"/>
              </a:ext>
            </a:extLst>
          </p:cNvPr>
          <p:cNvGrpSpPr/>
          <p:nvPr/>
        </p:nvGrpSpPr>
        <p:grpSpPr>
          <a:xfrm>
            <a:off x="1484340" y="2035779"/>
            <a:ext cx="4194810" cy="6393180"/>
            <a:chOff x="1484340" y="2035779"/>
            <a:chExt cx="4194810" cy="639318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0E2180B9-2C8D-1839-A161-0C0306A48FF2}"/>
                </a:ext>
              </a:extLst>
            </p:cNvPr>
            <p:cNvSpPr/>
            <p:nvPr/>
          </p:nvSpPr>
          <p:spPr>
            <a:xfrm>
              <a:off x="3165297" y="2531992"/>
              <a:ext cx="739140" cy="502920"/>
            </a:xfrm>
            <a:custGeom>
              <a:avLst/>
              <a:gdLst/>
              <a:ahLst/>
              <a:cxnLst/>
              <a:rect l="l" t="t" r="r" b="b"/>
              <a:pathLst>
                <a:path w="739139" h="502919">
                  <a:moveTo>
                    <a:pt x="738847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738847" y="502805"/>
                  </a:lnTo>
                  <a:lnTo>
                    <a:pt x="738847" y="497725"/>
                  </a:lnTo>
                  <a:close/>
                </a:path>
                <a:path w="739139" h="502919">
                  <a:moveTo>
                    <a:pt x="738847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738847" y="5092"/>
                  </a:lnTo>
                  <a:lnTo>
                    <a:pt x="73884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5FDC8D5A-6FAA-BD75-8903-C2AFC05A0957}"/>
                </a:ext>
              </a:extLst>
            </p:cNvPr>
            <p:cNvSpPr/>
            <p:nvPr/>
          </p:nvSpPr>
          <p:spPr>
            <a:xfrm>
              <a:off x="3955021" y="2531992"/>
              <a:ext cx="569595" cy="502920"/>
            </a:xfrm>
            <a:custGeom>
              <a:avLst/>
              <a:gdLst/>
              <a:ahLst/>
              <a:cxnLst/>
              <a:rect l="l" t="t" r="r" b="b"/>
              <a:pathLst>
                <a:path w="569595" h="502919">
                  <a:moveTo>
                    <a:pt x="569201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569201" y="502805"/>
                  </a:lnTo>
                  <a:lnTo>
                    <a:pt x="569201" y="497725"/>
                  </a:lnTo>
                  <a:close/>
                </a:path>
                <a:path w="569595" h="502919">
                  <a:moveTo>
                    <a:pt x="569201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569201" y="5092"/>
                  </a:lnTo>
                  <a:lnTo>
                    <a:pt x="569201" y="0"/>
                  </a:lnTo>
                  <a:close/>
                </a:path>
              </a:pathLst>
            </a:custGeom>
            <a:solidFill>
              <a:srgbClr val="61D83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46351054-3CAF-3C35-ED24-30CC75047014}"/>
                </a:ext>
              </a:extLst>
            </p:cNvPr>
            <p:cNvSpPr/>
            <p:nvPr/>
          </p:nvSpPr>
          <p:spPr>
            <a:xfrm>
              <a:off x="4575099" y="2531992"/>
              <a:ext cx="1104265" cy="502920"/>
            </a:xfrm>
            <a:custGeom>
              <a:avLst/>
              <a:gdLst/>
              <a:ahLst/>
              <a:cxnLst/>
              <a:rect l="l" t="t" r="r" b="b"/>
              <a:pathLst>
                <a:path w="1104264" h="502919">
                  <a:moveTo>
                    <a:pt x="1103820" y="497725"/>
                  </a:moveTo>
                  <a:lnTo>
                    <a:pt x="0" y="497725"/>
                  </a:lnTo>
                  <a:lnTo>
                    <a:pt x="0" y="502805"/>
                  </a:lnTo>
                  <a:lnTo>
                    <a:pt x="1103820" y="502805"/>
                  </a:lnTo>
                  <a:lnTo>
                    <a:pt x="1103820" y="497725"/>
                  </a:lnTo>
                  <a:close/>
                </a:path>
                <a:path w="1104264" h="502919">
                  <a:moveTo>
                    <a:pt x="1103820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1103820" y="5092"/>
                  </a:lnTo>
                  <a:lnTo>
                    <a:pt x="1103820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B067F4BA-82EC-74E0-F8E5-BC108C753742}"/>
                </a:ext>
              </a:extLst>
            </p:cNvPr>
            <p:cNvSpPr/>
            <p:nvPr/>
          </p:nvSpPr>
          <p:spPr>
            <a:xfrm>
              <a:off x="1970952" y="2046257"/>
              <a:ext cx="25400" cy="396240"/>
            </a:xfrm>
            <a:custGeom>
              <a:avLst/>
              <a:gdLst/>
              <a:ahLst/>
              <a:cxnLst/>
              <a:rect l="l" t="t" r="r" b="b"/>
              <a:pathLst>
                <a:path w="25400" h="396239">
                  <a:moveTo>
                    <a:pt x="0" y="0"/>
                  </a:moveTo>
                  <a:lnTo>
                    <a:pt x="24473" y="385407"/>
                  </a:lnTo>
                  <a:lnTo>
                    <a:pt x="25136" y="395858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1BD9EF88-E128-C4F2-A355-2288B32E72AC}"/>
                </a:ext>
              </a:extLst>
            </p:cNvPr>
            <p:cNvSpPr/>
            <p:nvPr/>
          </p:nvSpPr>
          <p:spPr>
            <a:xfrm>
              <a:off x="1945266" y="2428481"/>
              <a:ext cx="100330" cy="103505"/>
            </a:xfrm>
            <a:custGeom>
              <a:avLst/>
              <a:gdLst/>
              <a:ahLst/>
              <a:cxnLst/>
              <a:rect l="l" t="t" r="r" b="b"/>
              <a:pathLst>
                <a:path w="100330" h="103505">
                  <a:moveTo>
                    <a:pt x="100318" y="0"/>
                  </a:moveTo>
                  <a:lnTo>
                    <a:pt x="0" y="6370"/>
                  </a:lnTo>
                  <a:lnTo>
                    <a:pt x="56529" y="103503"/>
                  </a:lnTo>
                  <a:lnTo>
                    <a:pt x="100318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F140B52D-6F48-38B7-0A20-73B57DEDE75E}"/>
                </a:ext>
              </a:extLst>
            </p:cNvPr>
            <p:cNvSpPr/>
            <p:nvPr/>
          </p:nvSpPr>
          <p:spPr>
            <a:xfrm>
              <a:off x="4173649" y="2046257"/>
              <a:ext cx="35560" cy="396240"/>
            </a:xfrm>
            <a:custGeom>
              <a:avLst/>
              <a:gdLst/>
              <a:ahLst/>
              <a:cxnLst/>
              <a:rect l="l" t="t" r="r" b="b"/>
              <a:pathLst>
                <a:path w="35560" h="396239">
                  <a:moveTo>
                    <a:pt x="0" y="0"/>
                  </a:moveTo>
                  <a:lnTo>
                    <a:pt x="34512" y="385604"/>
                  </a:lnTo>
                  <a:lnTo>
                    <a:pt x="35446" y="396036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6C66247A-B1DF-B685-FB90-792F3A18583A}"/>
                </a:ext>
              </a:extLst>
            </p:cNvPr>
            <p:cNvSpPr/>
            <p:nvPr/>
          </p:nvSpPr>
          <p:spPr>
            <a:xfrm>
              <a:off x="4158102" y="2427383"/>
              <a:ext cx="100330" cy="104775"/>
            </a:xfrm>
            <a:custGeom>
              <a:avLst/>
              <a:gdLst/>
              <a:ahLst/>
              <a:cxnLst/>
              <a:rect l="l" t="t" r="r" b="b"/>
              <a:pathLst>
                <a:path w="100329" h="104775">
                  <a:moveTo>
                    <a:pt x="100119" y="0"/>
                  </a:moveTo>
                  <a:lnTo>
                    <a:pt x="0" y="8960"/>
                  </a:lnTo>
                  <a:lnTo>
                    <a:pt x="59020" y="104601"/>
                  </a:lnTo>
                  <a:lnTo>
                    <a:pt x="100119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7FF431C7-02FD-C2F1-D4B6-AB620BCAB9E5}"/>
                </a:ext>
              </a:extLst>
            </p:cNvPr>
            <p:cNvSpPr/>
            <p:nvPr/>
          </p:nvSpPr>
          <p:spPr>
            <a:xfrm>
              <a:off x="1484340" y="7044003"/>
              <a:ext cx="1384935" cy="1384935"/>
            </a:xfrm>
            <a:custGeom>
              <a:avLst/>
              <a:gdLst/>
              <a:ahLst/>
              <a:cxnLst/>
              <a:rect l="l" t="t" r="r" b="b"/>
              <a:pathLst>
                <a:path w="1384935" h="1384934">
                  <a:moveTo>
                    <a:pt x="692452" y="0"/>
                  </a:moveTo>
                  <a:lnTo>
                    <a:pt x="648173" y="1408"/>
                  </a:lnTo>
                  <a:lnTo>
                    <a:pt x="604039" y="5633"/>
                  </a:lnTo>
                  <a:lnTo>
                    <a:pt x="560198" y="12675"/>
                  </a:lnTo>
                  <a:lnTo>
                    <a:pt x="516793" y="22534"/>
                  </a:lnTo>
                  <a:lnTo>
                    <a:pt x="473973" y="35210"/>
                  </a:lnTo>
                  <a:lnTo>
                    <a:pt x="431881" y="50703"/>
                  </a:lnTo>
                  <a:lnTo>
                    <a:pt x="390665" y="69013"/>
                  </a:lnTo>
                  <a:lnTo>
                    <a:pt x="350469" y="90139"/>
                  </a:lnTo>
                  <a:lnTo>
                    <a:pt x="311441" y="114083"/>
                  </a:lnTo>
                  <a:lnTo>
                    <a:pt x="273725" y="140843"/>
                  </a:lnTo>
                  <a:lnTo>
                    <a:pt x="237467" y="170420"/>
                  </a:lnTo>
                  <a:lnTo>
                    <a:pt x="202814" y="202814"/>
                  </a:lnTo>
                  <a:lnTo>
                    <a:pt x="170420" y="237467"/>
                  </a:lnTo>
                  <a:lnTo>
                    <a:pt x="140843" y="273725"/>
                  </a:lnTo>
                  <a:lnTo>
                    <a:pt x="114083" y="311441"/>
                  </a:lnTo>
                  <a:lnTo>
                    <a:pt x="90139" y="350469"/>
                  </a:lnTo>
                  <a:lnTo>
                    <a:pt x="69013" y="390665"/>
                  </a:lnTo>
                  <a:lnTo>
                    <a:pt x="50703" y="431881"/>
                  </a:lnTo>
                  <a:lnTo>
                    <a:pt x="35210" y="473973"/>
                  </a:lnTo>
                  <a:lnTo>
                    <a:pt x="22534" y="516793"/>
                  </a:lnTo>
                  <a:lnTo>
                    <a:pt x="12675" y="560198"/>
                  </a:lnTo>
                  <a:lnTo>
                    <a:pt x="5633" y="604039"/>
                  </a:lnTo>
                  <a:lnTo>
                    <a:pt x="1408" y="648173"/>
                  </a:lnTo>
                  <a:lnTo>
                    <a:pt x="0" y="692452"/>
                  </a:lnTo>
                  <a:lnTo>
                    <a:pt x="1408" y="736731"/>
                  </a:lnTo>
                  <a:lnTo>
                    <a:pt x="5633" y="780864"/>
                  </a:lnTo>
                  <a:lnTo>
                    <a:pt x="12675" y="824706"/>
                  </a:lnTo>
                  <a:lnTo>
                    <a:pt x="22534" y="868110"/>
                  </a:lnTo>
                  <a:lnTo>
                    <a:pt x="35210" y="910931"/>
                  </a:lnTo>
                  <a:lnTo>
                    <a:pt x="50703" y="953022"/>
                  </a:lnTo>
                  <a:lnTo>
                    <a:pt x="69013" y="994239"/>
                  </a:lnTo>
                  <a:lnTo>
                    <a:pt x="90139" y="1034434"/>
                  </a:lnTo>
                  <a:lnTo>
                    <a:pt x="114083" y="1073463"/>
                  </a:lnTo>
                  <a:lnTo>
                    <a:pt x="140843" y="1111179"/>
                  </a:lnTo>
                  <a:lnTo>
                    <a:pt x="170420" y="1147436"/>
                  </a:lnTo>
                  <a:lnTo>
                    <a:pt x="202814" y="1182090"/>
                  </a:lnTo>
                  <a:lnTo>
                    <a:pt x="237467" y="1214484"/>
                  </a:lnTo>
                  <a:lnTo>
                    <a:pt x="273725" y="1244061"/>
                  </a:lnTo>
                  <a:lnTo>
                    <a:pt x="311441" y="1270821"/>
                  </a:lnTo>
                  <a:lnTo>
                    <a:pt x="350469" y="1294764"/>
                  </a:lnTo>
                  <a:lnTo>
                    <a:pt x="390665" y="1315891"/>
                  </a:lnTo>
                  <a:lnTo>
                    <a:pt x="431881" y="1334200"/>
                  </a:lnTo>
                  <a:lnTo>
                    <a:pt x="473973" y="1349693"/>
                  </a:lnTo>
                  <a:lnTo>
                    <a:pt x="516793" y="1362369"/>
                  </a:lnTo>
                  <a:lnTo>
                    <a:pt x="560198" y="1372228"/>
                  </a:lnTo>
                  <a:lnTo>
                    <a:pt x="604039" y="1379270"/>
                  </a:lnTo>
                  <a:lnTo>
                    <a:pt x="648173" y="1383495"/>
                  </a:lnTo>
                  <a:lnTo>
                    <a:pt x="692452" y="1384904"/>
                  </a:lnTo>
                  <a:lnTo>
                    <a:pt x="736731" y="1383495"/>
                  </a:lnTo>
                  <a:lnTo>
                    <a:pt x="780864" y="1379270"/>
                  </a:lnTo>
                  <a:lnTo>
                    <a:pt x="824706" y="1372228"/>
                  </a:lnTo>
                  <a:lnTo>
                    <a:pt x="868110" y="1362369"/>
                  </a:lnTo>
                  <a:lnTo>
                    <a:pt x="910931" y="1349693"/>
                  </a:lnTo>
                  <a:lnTo>
                    <a:pt x="953022" y="1334200"/>
                  </a:lnTo>
                  <a:lnTo>
                    <a:pt x="994239" y="1315891"/>
                  </a:lnTo>
                  <a:lnTo>
                    <a:pt x="1034434" y="1294764"/>
                  </a:lnTo>
                  <a:lnTo>
                    <a:pt x="1073463" y="1270821"/>
                  </a:lnTo>
                  <a:lnTo>
                    <a:pt x="1111179" y="1244061"/>
                  </a:lnTo>
                  <a:lnTo>
                    <a:pt x="1147436" y="1214484"/>
                  </a:lnTo>
                  <a:lnTo>
                    <a:pt x="1182090" y="1182090"/>
                  </a:lnTo>
                  <a:lnTo>
                    <a:pt x="1214484" y="1147436"/>
                  </a:lnTo>
                  <a:lnTo>
                    <a:pt x="1244061" y="1111179"/>
                  </a:lnTo>
                  <a:lnTo>
                    <a:pt x="1270821" y="1073463"/>
                  </a:lnTo>
                  <a:lnTo>
                    <a:pt x="1294764" y="1034434"/>
                  </a:lnTo>
                  <a:lnTo>
                    <a:pt x="1315891" y="994239"/>
                  </a:lnTo>
                  <a:lnTo>
                    <a:pt x="1334200" y="953022"/>
                  </a:lnTo>
                  <a:lnTo>
                    <a:pt x="1349693" y="910931"/>
                  </a:lnTo>
                  <a:lnTo>
                    <a:pt x="1362369" y="868110"/>
                  </a:lnTo>
                  <a:lnTo>
                    <a:pt x="1372228" y="824706"/>
                  </a:lnTo>
                  <a:lnTo>
                    <a:pt x="1379270" y="780864"/>
                  </a:lnTo>
                  <a:lnTo>
                    <a:pt x="1383495" y="736731"/>
                  </a:lnTo>
                  <a:lnTo>
                    <a:pt x="1384904" y="692452"/>
                  </a:lnTo>
                  <a:lnTo>
                    <a:pt x="1383495" y="648173"/>
                  </a:lnTo>
                  <a:lnTo>
                    <a:pt x="1379270" y="604039"/>
                  </a:lnTo>
                  <a:lnTo>
                    <a:pt x="1372228" y="560198"/>
                  </a:lnTo>
                  <a:lnTo>
                    <a:pt x="1362369" y="516793"/>
                  </a:lnTo>
                  <a:lnTo>
                    <a:pt x="1349693" y="473973"/>
                  </a:lnTo>
                  <a:lnTo>
                    <a:pt x="1334200" y="431881"/>
                  </a:lnTo>
                  <a:lnTo>
                    <a:pt x="1315891" y="390665"/>
                  </a:lnTo>
                  <a:lnTo>
                    <a:pt x="1294764" y="350469"/>
                  </a:lnTo>
                  <a:lnTo>
                    <a:pt x="1270821" y="311441"/>
                  </a:lnTo>
                  <a:lnTo>
                    <a:pt x="1244061" y="273725"/>
                  </a:lnTo>
                  <a:lnTo>
                    <a:pt x="1214484" y="237467"/>
                  </a:lnTo>
                  <a:lnTo>
                    <a:pt x="1182090" y="202814"/>
                  </a:lnTo>
                  <a:lnTo>
                    <a:pt x="1147436" y="170420"/>
                  </a:lnTo>
                  <a:lnTo>
                    <a:pt x="1111179" y="140843"/>
                  </a:lnTo>
                  <a:lnTo>
                    <a:pt x="1073463" y="114083"/>
                  </a:lnTo>
                  <a:lnTo>
                    <a:pt x="1034434" y="90139"/>
                  </a:lnTo>
                  <a:lnTo>
                    <a:pt x="994239" y="69013"/>
                  </a:lnTo>
                  <a:lnTo>
                    <a:pt x="953022" y="50703"/>
                  </a:lnTo>
                  <a:lnTo>
                    <a:pt x="910931" y="35210"/>
                  </a:lnTo>
                  <a:lnTo>
                    <a:pt x="868110" y="22534"/>
                  </a:lnTo>
                  <a:lnTo>
                    <a:pt x="824706" y="12675"/>
                  </a:lnTo>
                  <a:lnTo>
                    <a:pt x="780864" y="5633"/>
                  </a:lnTo>
                  <a:lnTo>
                    <a:pt x="736731" y="1408"/>
                  </a:lnTo>
                  <a:lnTo>
                    <a:pt x="69245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>
            <a:extLst>
              <a:ext uri="{FF2B5EF4-FFF2-40B4-BE49-F238E27FC236}">
                <a16:creationId xmlns:a16="http://schemas.microsoft.com/office/drawing/2014/main" id="{B9F1A045-0A62-D0D9-2567-1F4898992D72}"/>
              </a:ext>
            </a:extLst>
          </p:cNvPr>
          <p:cNvSpPr txBox="1"/>
          <p:nvPr/>
        </p:nvSpPr>
        <p:spPr>
          <a:xfrm>
            <a:off x="1367617" y="7517432"/>
            <a:ext cx="1776511" cy="68018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76860" marR="5080" indent="-264795">
              <a:lnSpc>
                <a:spcPct val="103099"/>
              </a:lnSpc>
              <a:spcBef>
                <a:spcPts val="45"/>
              </a:spcBef>
            </a:pP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JUDGE</a:t>
            </a:r>
            <a:r>
              <a:rPr lang="en-US" sz="2200" spc="-10" dirty="0">
                <a:solidFill>
                  <a:schemeClr val="tx1"/>
                </a:solidFill>
                <a:latin typeface="Arial MT"/>
                <a:cs typeface="Arial MT"/>
              </a:rPr>
              <a:t>MENT</a:t>
            </a:r>
            <a:r>
              <a:rPr sz="220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chemeClr val="tx1"/>
                </a:solidFill>
                <a:latin typeface="Arial MT"/>
                <a:cs typeface="Arial MT"/>
              </a:rPr>
              <a:t>(-</a:t>
            </a:r>
            <a:r>
              <a:rPr sz="2200" spc="-25" dirty="0">
                <a:solidFill>
                  <a:schemeClr val="tx1"/>
                </a:solidFill>
                <a:latin typeface="Arial MT"/>
                <a:cs typeface="Arial MT"/>
              </a:rPr>
              <a:t>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90389240-6F3C-6477-94E6-37B5A3535348}"/>
              </a:ext>
            </a:extLst>
          </p:cNvPr>
          <p:cNvSpPr/>
          <p:nvPr/>
        </p:nvSpPr>
        <p:spPr>
          <a:xfrm>
            <a:off x="3761971" y="7038915"/>
            <a:ext cx="1384935" cy="1384935"/>
          </a:xfrm>
          <a:custGeom>
            <a:avLst/>
            <a:gdLst/>
            <a:ahLst/>
            <a:cxnLst/>
            <a:rect l="l" t="t" r="r" b="b"/>
            <a:pathLst>
              <a:path w="1384935" h="1384934">
                <a:moveTo>
                  <a:pt x="692452" y="0"/>
                </a:moveTo>
                <a:lnTo>
                  <a:pt x="648173" y="1408"/>
                </a:lnTo>
                <a:lnTo>
                  <a:pt x="604039" y="5633"/>
                </a:lnTo>
                <a:lnTo>
                  <a:pt x="560198" y="12675"/>
                </a:lnTo>
                <a:lnTo>
                  <a:pt x="516794" y="22534"/>
                </a:lnTo>
                <a:lnTo>
                  <a:pt x="473973" y="35210"/>
                </a:lnTo>
                <a:lnTo>
                  <a:pt x="431882" y="50703"/>
                </a:lnTo>
                <a:lnTo>
                  <a:pt x="390665" y="69013"/>
                </a:lnTo>
                <a:lnTo>
                  <a:pt x="350470" y="90139"/>
                </a:lnTo>
                <a:lnTo>
                  <a:pt x="311441" y="114083"/>
                </a:lnTo>
                <a:lnTo>
                  <a:pt x="273725" y="140843"/>
                </a:lnTo>
                <a:lnTo>
                  <a:pt x="237468" y="170420"/>
                </a:lnTo>
                <a:lnTo>
                  <a:pt x="202815" y="202814"/>
                </a:lnTo>
                <a:lnTo>
                  <a:pt x="170420" y="237467"/>
                </a:lnTo>
                <a:lnTo>
                  <a:pt x="140843" y="273724"/>
                </a:lnTo>
                <a:lnTo>
                  <a:pt x="114083" y="311440"/>
                </a:lnTo>
                <a:lnTo>
                  <a:pt x="90140" y="350469"/>
                </a:lnTo>
                <a:lnTo>
                  <a:pt x="69013" y="390664"/>
                </a:lnTo>
                <a:lnTo>
                  <a:pt x="50703" y="431881"/>
                </a:lnTo>
                <a:lnTo>
                  <a:pt x="35210" y="473972"/>
                </a:lnTo>
                <a:lnTo>
                  <a:pt x="22535" y="516793"/>
                </a:lnTo>
                <a:lnTo>
                  <a:pt x="12675" y="560197"/>
                </a:lnTo>
                <a:lnTo>
                  <a:pt x="5633" y="604039"/>
                </a:lnTo>
                <a:lnTo>
                  <a:pt x="1408" y="648172"/>
                </a:lnTo>
                <a:lnTo>
                  <a:pt x="0" y="692451"/>
                </a:lnTo>
                <a:lnTo>
                  <a:pt x="1408" y="736730"/>
                </a:lnTo>
                <a:lnTo>
                  <a:pt x="5633" y="780864"/>
                </a:lnTo>
                <a:lnTo>
                  <a:pt x="12675" y="824705"/>
                </a:lnTo>
                <a:lnTo>
                  <a:pt x="22535" y="868109"/>
                </a:lnTo>
                <a:lnTo>
                  <a:pt x="35210" y="910930"/>
                </a:lnTo>
                <a:lnTo>
                  <a:pt x="50703" y="953022"/>
                </a:lnTo>
                <a:lnTo>
                  <a:pt x="69013" y="994238"/>
                </a:lnTo>
                <a:lnTo>
                  <a:pt x="90140" y="1034433"/>
                </a:lnTo>
                <a:lnTo>
                  <a:pt x="114083" y="1073462"/>
                </a:lnTo>
                <a:lnTo>
                  <a:pt x="140843" y="1111178"/>
                </a:lnTo>
                <a:lnTo>
                  <a:pt x="170420" y="1147435"/>
                </a:lnTo>
                <a:lnTo>
                  <a:pt x="202815" y="1182089"/>
                </a:lnTo>
                <a:lnTo>
                  <a:pt x="237468" y="1214483"/>
                </a:lnTo>
                <a:lnTo>
                  <a:pt x="273725" y="1244060"/>
                </a:lnTo>
                <a:lnTo>
                  <a:pt x="311441" y="1270820"/>
                </a:lnTo>
                <a:lnTo>
                  <a:pt x="350470" y="1294764"/>
                </a:lnTo>
                <a:lnTo>
                  <a:pt x="390665" y="1315890"/>
                </a:lnTo>
                <a:lnTo>
                  <a:pt x="431882" y="1334200"/>
                </a:lnTo>
                <a:lnTo>
                  <a:pt x="473973" y="1349693"/>
                </a:lnTo>
                <a:lnTo>
                  <a:pt x="516794" y="1362369"/>
                </a:lnTo>
                <a:lnTo>
                  <a:pt x="560198" y="1372228"/>
                </a:lnTo>
                <a:lnTo>
                  <a:pt x="604039" y="1379270"/>
                </a:lnTo>
                <a:lnTo>
                  <a:pt x="648173" y="1383495"/>
                </a:lnTo>
                <a:lnTo>
                  <a:pt x="692452" y="1384904"/>
                </a:lnTo>
                <a:lnTo>
                  <a:pt x="736731" y="1383495"/>
                </a:lnTo>
                <a:lnTo>
                  <a:pt x="780864" y="1379270"/>
                </a:lnTo>
                <a:lnTo>
                  <a:pt x="824706" y="1372228"/>
                </a:lnTo>
                <a:lnTo>
                  <a:pt x="868110" y="1362369"/>
                </a:lnTo>
                <a:lnTo>
                  <a:pt x="910931" y="1349693"/>
                </a:lnTo>
                <a:lnTo>
                  <a:pt x="953022" y="1334200"/>
                </a:lnTo>
                <a:lnTo>
                  <a:pt x="994239" y="1315890"/>
                </a:lnTo>
                <a:lnTo>
                  <a:pt x="1034434" y="1294764"/>
                </a:lnTo>
                <a:lnTo>
                  <a:pt x="1073463" y="1270820"/>
                </a:lnTo>
                <a:lnTo>
                  <a:pt x="1111179" y="1244060"/>
                </a:lnTo>
                <a:lnTo>
                  <a:pt x="1147436" y="1214483"/>
                </a:lnTo>
                <a:lnTo>
                  <a:pt x="1182089" y="1182089"/>
                </a:lnTo>
                <a:lnTo>
                  <a:pt x="1214483" y="1147435"/>
                </a:lnTo>
                <a:lnTo>
                  <a:pt x="1244061" y="1111178"/>
                </a:lnTo>
                <a:lnTo>
                  <a:pt x="1270821" y="1073462"/>
                </a:lnTo>
                <a:lnTo>
                  <a:pt x="1294764" y="1034433"/>
                </a:lnTo>
                <a:lnTo>
                  <a:pt x="1315891" y="994238"/>
                </a:lnTo>
                <a:lnTo>
                  <a:pt x="1334201" y="953022"/>
                </a:lnTo>
                <a:lnTo>
                  <a:pt x="1349694" y="910930"/>
                </a:lnTo>
                <a:lnTo>
                  <a:pt x="1362369" y="868109"/>
                </a:lnTo>
                <a:lnTo>
                  <a:pt x="1372229" y="824705"/>
                </a:lnTo>
                <a:lnTo>
                  <a:pt x="1379271" y="780864"/>
                </a:lnTo>
                <a:lnTo>
                  <a:pt x="1383496" y="736730"/>
                </a:lnTo>
                <a:lnTo>
                  <a:pt x="1384904" y="692451"/>
                </a:lnTo>
                <a:lnTo>
                  <a:pt x="1383496" y="648172"/>
                </a:lnTo>
                <a:lnTo>
                  <a:pt x="1379271" y="604039"/>
                </a:lnTo>
                <a:lnTo>
                  <a:pt x="1372229" y="560197"/>
                </a:lnTo>
                <a:lnTo>
                  <a:pt x="1362369" y="516793"/>
                </a:lnTo>
                <a:lnTo>
                  <a:pt x="1349694" y="473972"/>
                </a:lnTo>
                <a:lnTo>
                  <a:pt x="1334201" y="431881"/>
                </a:lnTo>
                <a:lnTo>
                  <a:pt x="1315891" y="390664"/>
                </a:lnTo>
                <a:lnTo>
                  <a:pt x="1294764" y="350469"/>
                </a:lnTo>
                <a:lnTo>
                  <a:pt x="1270821" y="311440"/>
                </a:lnTo>
                <a:lnTo>
                  <a:pt x="1244061" y="273724"/>
                </a:lnTo>
                <a:lnTo>
                  <a:pt x="1214483" y="237467"/>
                </a:lnTo>
                <a:lnTo>
                  <a:pt x="1182089" y="202814"/>
                </a:lnTo>
                <a:lnTo>
                  <a:pt x="1147436" y="170420"/>
                </a:lnTo>
                <a:lnTo>
                  <a:pt x="1111179" y="140843"/>
                </a:lnTo>
                <a:lnTo>
                  <a:pt x="1073463" y="114083"/>
                </a:lnTo>
                <a:lnTo>
                  <a:pt x="1034434" y="90139"/>
                </a:lnTo>
                <a:lnTo>
                  <a:pt x="994239" y="69013"/>
                </a:lnTo>
                <a:lnTo>
                  <a:pt x="953022" y="50703"/>
                </a:lnTo>
                <a:lnTo>
                  <a:pt x="910931" y="35210"/>
                </a:lnTo>
                <a:lnTo>
                  <a:pt x="868110" y="22534"/>
                </a:lnTo>
                <a:lnTo>
                  <a:pt x="824706" y="12675"/>
                </a:lnTo>
                <a:lnTo>
                  <a:pt x="780864" y="5633"/>
                </a:lnTo>
                <a:lnTo>
                  <a:pt x="736731" y="1408"/>
                </a:lnTo>
                <a:lnTo>
                  <a:pt x="692452" y="0"/>
                </a:lnTo>
                <a:close/>
              </a:path>
            </a:pathLst>
          </a:custGeom>
          <a:solidFill>
            <a:srgbClr val="929292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49A83A1B-BE2D-4E47-6FB7-529D17EBC1FE}"/>
              </a:ext>
            </a:extLst>
          </p:cNvPr>
          <p:cNvSpPr txBox="1"/>
          <p:nvPr/>
        </p:nvSpPr>
        <p:spPr>
          <a:xfrm>
            <a:off x="3974382" y="7389117"/>
            <a:ext cx="1053465" cy="684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050" spc="-10" dirty="0">
                <a:solidFill>
                  <a:schemeClr val="tx1"/>
                </a:solidFill>
                <a:latin typeface="Arial MT"/>
                <a:cs typeface="Arial MT"/>
              </a:rPr>
              <a:t>ASPECT</a:t>
            </a:r>
            <a:endParaRPr sz="2050" dirty="0">
              <a:solidFill>
                <a:schemeClr val="tx1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2200" spc="-20" dirty="0">
                <a:solidFill>
                  <a:schemeClr val="tx1"/>
                </a:solidFill>
                <a:latin typeface="Arial MT"/>
                <a:cs typeface="Arial MT"/>
              </a:rPr>
              <a:t>(+1)</a:t>
            </a:r>
            <a:endParaRPr sz="2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D0564F40-DC32-F2E8-4B8F-F8F0DE906A05}"/>
              </a:ext>
            </a:extLst>
          </p:cNvPr>
          <p:cNvGrpSpPr/>
          <p:nvPr/>
        </p:nvGrpSpPr>
        <p:grpSpPr>
          <a:xfrm>
            <a:off x="2801482" y="7363260"/>
            <a:ext cx="1027430" cy="107950"/>
            <a:chOff x="2801482" y="7363260"/>
            <a:chExt cx="1027430" cy="107950"/>
          </a:xfrm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0A4B0B78-5473-BFC7-2BD0-5928515B1CA5}"/>
                </a:ext>
              </a:extLst>
            </p:cNvPr>
            <p:cNvSpPr/>
            <p:nvPr/>
          </p:nvSpPr>
          <p:spPr>
            <a:xfrm>
              <a:off x="2811960" y="7376481"/>
              <a:ext cx="929005" cy="83820"/>
            </a:xfrm>
            <a:custGeom>
              <a:avLst/>
              <a:gdLst/>
              <a:ahLst/>
              <a:cxnLst/>
              <a:rect l="l" t="t" r="r" b="b"/>
              <a:pathLst>
                <a:path w="929004" h="83820">
                  <a:moveTo>
                    <a:pt x="0" y="83733"/>
                  </a:moveTo>
                  <a:lnTo>
                    <a:pt x="52927" y="69059"/>
                  </a:lnTo>
                  <a:lnTo>
                    <a:pt x="105630" y="55796"/>
                  </a:lnTo>
                  <a:lnTo>
                    <a:pt x="158110" y="43947"/>
                  </a:lnTo>
                  <a:lnTo>
                    <a:pt x="210367" y="33509"/>
                  </a:lnTo>
                  <a:lnTo>
                    <a:pt x="262400" y="24485"/>
                  </a:lnTo>
                  <a:lnTo>
                    <a:pt x="314209" y="16873"/>
                  </a:lnTo>
                  <a:lnTo>
                    <a:pt x="365794" y="10673"/>
                  </a:lnTo>
                  <a:lnTo>
                    <a:pt x="417156" y="5886"/>
                  </a:lnTo>
                  <a:lnTo>
                    <a:pt x="468294" y="2511"/>
                  </a:lnTo>
                  <a:lnTo>
                    <a:pt x="519209" y="549"/>
                  </a:lnTo>
                  <a:lnTo>
                    <a:pt x="569900" y="0"/>
                  </a:lnTo>
                  <a:lnTo>
                    <a:pt x="620368" y="862"/>
                  </a:lnTo>
                  <a:lnTo>
                    <a:pt x="670611" y="3138"/>
                  </a:lnTo>
                  <a:lnTo>
                    <a:pt x="720631" y="6826"/>
                  </a:lnTo>
                  <a:lnTo>
                    <a:pt x="770428" y="11927"/>
                  </a:lnTo>
                  <a:lnTo>
                    <a:pt x="820001" y="18440"/>
                  </a:lnTo>
                  <a:lnTo>
                    <a:pt x="869350" y="26365"/>
                  </a:lnTo>
                  <a:lnTo>
                    <a:pt x="918476" y="35703"/>
                  </a:lnTo>
                  <a:lnTo>
                    <a:pt x="928683" y="3810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FB3E1DF1-5B3B-1480-02E0-CEFBF6C0A030}"/>
                </a:ext>
              </a:extLst>
            </p:cNvPr>
            <p:cNvSpPr/>
            <p:nvPr/>
          </p:nvSpPr>
          <p:spPr>
            <a:xfrm>
              <a:off x="3718956" y="7363260"/>
              <a:ext cx="109855" cy="98425"/>
            </a:xfrm>
            <a:custGeom>
              <a:avLst/>
              <a:gdLst/>
              <a:ahLst/>
              <a:cxnLst/>
              <a:rect l="l" t="t" r="r" b="b"/>
              <a:pathLst>
                <a:path w="109854" h="98425">
                  <a:moveTo>
                    <a:pt x="22987" y="0"/>
                  </a:moveTo>
                  <a:lnTo>
                    <a:pt x="0" y="97856"/>
                  </a:lnTo>
                  <a:lnTo>
                    <a:pt x="109350" y="71916"/>
                  </a:lnTo>
                  <a:lnTo>
                    <a:pt x="2298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5" name="object 45">
            <a:extLst>
              <a:ext uri="{FF2B5EF4-FFF2-40B4-BE49-F238E27FC236}">
                <a16:creationId xmlns:a16="http://schemas.microsoft.com/office/drawing/2014/main" id="{86D5AE36-B36F-3A4F-9D30-2BE2667F46B3}"/>
              </a:ext>
            </a:extLst>
          </p:cNvPr>
          <p:cNvGrpSpPr/>
          <p:nvPr/>
        </p:nvGrpSpPr>
        <p:grpSpPr>
          <a:xfrm>
            <a:off x="2812854" y="6200192"/>
            <a:ext cx="2035175" cy="2976880"/>
            <a:chOff x="2812854" y="6200192"/>
            <a:chExt cx="2035175" cy="2976880"/>
          </a:xfrm>
        </p:grpSpPr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56DD9DEB-53D7-2698-653C-6A574BE288FF}"/>
                </a:ext>
              </a:extLst>
            </p:cNvPr>
            <p:cNvSpPr/>
            <p:nvPr/>
          </p:nvSpPr>
          <p:spPr>
            <a:xfrm>
              <a:off x="4360292" y="9163836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79">
                  <a:moveTo>
                    <a:pt x="0" y="0"/>
                  </a:moveTo>
                  <a:lnTo>
                    <a:pt x="474959" y="0"/>
                  </a:lnTo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5855A7F9-03FB-D390-CED8-5DA0BC3DDECC}"/>
                </a:ext>
              </a:extLst>
            </p:cNvPr>
            <p:cNvSpPr/>
            <p:nvPr/>
          </p:nvSpPr>
          <p:spPr>
            <a:xfrm>
              <a:off x="2812854" y="6200192"/>
              <a:ext cx="883285" cy="676910"/>
            </a:xfrm>
            <a:custGeom>
              <a:avLst/>
              <a:gdLst/>
              <a:ahLst/>
              <a:cxnLst/>
              <a:rect l="l" t="t" r="r" b="b"/>
              <a:pathLst>
                <a:path w="883285" h="676909">
                  <a:moveTo>
                    <a:pt x="582673" y="0"/>
                  </a:moveTo>
                  <a:lnTo>
                    <a:pt x="300165" y="0"/>
                  </a:lnTo>
                  <a:lnTo>
                    <a:pt x="300165" y="264541"/>
                  </a:lnTo>
                  <a:lnTo>
                    <a:pt x="0" y="264541"/>
                  </a:lnTo>
                  <a:lnTo>
                    <a:pt x="441419" y="676741"/>
                  </a:lnTo>
                  <a:lnTo>
                    <a:pt x="882838" y="264541"/>
                  </a:lnTo>
                  <a:lnTo>
                    <a:pt x="582673" y="264541"/>
                  </a:lnTo>
                  <a:lnTo>
                    <a:pt x="582673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46DFB20C-C0C2-4D64-19A2-D90FB2CDEE79}"/>
              </a:ext>
            </a:extLst>
          </p:cNvPr>
          <p:cNvSpPr txBox="1"/>
          <p:nvPr/>
        </p:nvSpPr>
        <p:spPr>
          <a:xfrm>
            <a:off x="15490032" y="3925561"/>
            <a:ext cx="6064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solidFill>
                  <a:schemeClr val="bg1"/>
                </a:solidFill>
                <a:latin typeface="Arial MT"/>
                <a:cs typeface="Arial MT"/>
              </a:rPr>
              <a:t>+1</a:t>
            </a:r>
            <a:endParaRPr sz="395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49" name="object 49">
            <a:extLst>
              <a:ext uri="{FF2B5EF4-FFF2-40B4-BE49-F238E27FC236}">
                <a16:creationId xmlns:a16="http://schemas.microsoft.com/office/drawing/2014/main" id="{377C458A-B4C1-0199-118C-F073B5830E7F}"/>
              </a:ext>
            </a:extLst>
          </p:cNvPr>
          <p:cNvGrpSpPr/>
          <p:nvPr/>
        </p:nvGrpSpPr>
        <p:grpSpPr>
          <a:xfrm>
            <a:off x="201153" y="2243476"/>
            <a:ext cx="14063344" cy="8280400"/>
            <a:chOff x="201153" y="2243476"/>
            <a:chExt cx="14063344" cy="8280400"/>
          </a:xfrm>
        </p:grpSpPr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4EA50A2A-8BA1-649A-8835-8B2090D96447}"/>
                </a:ext>
              </a:extLst>
            </p:cNvPr>
            <p:cNvSpPr/>
            <p:nvPr/>
          </p:nvSpPr>
          <p:spPr>
            <a:xfrm>
              <a:off x="13698451" y="9436647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3"/>
                  </a:lnTo>
                  <a:lnTo>
                    <a:pt x="10317" y="144502"/>
                  </a:lnTo>
                  <a:lnTo>
                    <a:pt x="0" y="190838"/>
                  </a:lnTo>
                  <a:lnTo>
                    <a:pt x="0" y="238090"/>
                  </a:lnTo>
                  <a:lnTo>
                    <a:pt x="10317" y="284426"/>
                  </a:lnTo>
                  <a:lnTo>
                    <a:pt x="30952" y="328015"/>
                  </a:lnTo>
                  <a:lnTo>
                    <a:pt x="61904" y="367025"/>
                  </a:lnTo>
                  <a:lnTo>
                    <a:pt x="100912" y="397977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7"/>
                  </a:lnTo>
                  <a:lnTo>
                    <a:pt x="367026" y="367025"/>
                  </a:lnTo>
                  <a:lnTo>
                    <a:pt x="397978" y="328015"/>
                  </a:lnTo>
                  <a:lnTo>
                    <a:pt x="418613" y="284426"/>
                  </a:lnTo>
                  <a:lnTo>
                    <a:pt x="428931" y="238090"/>
                  </a:lnTo>
                  <a:lnTo>
                    <a:pt x="428931" y="190838"/>
                  </a:lnTo>
                  <a:lnTo>
                    <a:pt x="418613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60A500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01F7D169-5161-33A9-0DE3-C41FE6707925}"/>
                </a:ext>
              </a:extLst>
            </p:cNvPr>
            <p:cNvSpPr/>
            <p:nvPr/>
          </p:nvSpPr>
          <p:spPr>
            <a:xfrm>
              <a:off x="12565367" y="9945681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1"/>
                  </a:lnTo>
                  <a:lnTo>
                    <a:pt x="30309" y="116149"/>
                  </a:lnTo>
                  <a:lnTo>
                    <a:pt x="10103" y="148603"/>
                  </a:lnTo>
                  <a:lnTo>
                    <a:pt x="0" y="182253"/>
                  </a:lnTo>
                  <a:lnTo>
                    <a:pt x="0" y="216302"/>
                  </a:lnTo>
                  <a:lnTo>
                    <a:pt x="30309" y="282405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5"/>
                  </a:lnTo>
                  <a:lnTo>
                    <a:pt x="685873" y="249952"/>
                  </a:lnTo>
                  <a:lnTo>
                    <a:pt x="695976" y="216302"/>
                  </a:lnTo>
                  <a:lnTo>
                    <a:pt x="695976" y="182253"/>
                  </a:lnTo>
                  <a:lnTo>
                    <a:pt x="665666" y="116149"/>
                  </a:lnTo>
                  <a:lnTo>
                    <a:pt x="635357" y="85691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0288607A-0400-23C1-3D46-D5B680592447}"/>
                </a:ext>
              </a:extLst>
            </p:cNvPr>
            <p:cNvSpPr/>
            <p:nvPr/>
          </p:nvSpPr>
          <p:spPr>
            <a:xfrm>
              <a:off x="13074366" y="9646847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528773BF-B43B-727E-01F3-B895FE218AB0}"/>
                </a:ext>
              </a:extLst>
            </p:cNvPr>
            <p:cNvSpPr/>
            <p:nvPr/>
          </p:nvSpPr>
          <p:spPr>
            <a:xfrm>
              <a:off x="13590948" y="9598737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6CA0CBEA-3BCD-4690-637E-84453B4C0A83}"/>
                </a:ext>
              </a:extLst>
            </p:cNvPr>
            <p:cNvSpPr/>
            <p:nvPr/>
          </p:nvSpPr>
          <p:spPr>
            <a:xfrm>
              <a:off x="12518714" y="9368321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50392491-C011-4C35-EA34-BF80A9B0BF6F}"/>
                </a:ext>
              </a:extLst>
            </p:cNvPr>
            <p:cNvSpPr/>
            <p:nvPr/>
          </p:nvSpPr>
          <p:spPr>
            <a:xfrm>
              <a:off x="211630" y="2253953"/>
              <a:ext cx="2954020" cy="4815840"/>
            </a:xfrm>
            <a:custGeom>
              <a:avLst/>
              <a:gdLst/>
              <a:ahLst/>
              <a:cxnLst/>
              <a:rect l="l" t="t" r="r" b="b"/>
              <a:pathLst>
                <a:path w="2954020" h="4815840">
                  <a:moveTo>
                    <a:pt x="2953675" y="394820"/>
                  </a:moveTo>
                  <a:lnTo>
                    <a:pt x="2901928" y="376941"/>
                  </a:lnTo>
                  <a:lnTo>
                    <a:pt x="2850638" y="359476"/>
                  </a:lnTo>
                  <a:lnTo>
                    <a:pt x="2799805" y="342425"/>
                  </a:lnTo>
                  <a:lnTo>
                    <a:pt x="2749430" y="325789"/>
                  </a:lnTo>
                  <a:lnTo>
                    <a:pt x="2699512" y="309567"/>
                  </a:lnTo>
                  <a:lnTo>
                    <a:pt x="2650051" y="293759"/>
                  </a:lnTo>
                  <a:lnTo>
                    <a:pt x="2601048" y="278366"/>
                  </a:lnTo>
                  <a:lnTo>
                    <a:pt x="2552501" y="263386"/>
                  </a:lnTo>
                  <a:lnTo>
                    <a:pt x="2504413" y="248821"/>
                  </a:lnTo>
                  <a:lnTo>
                    <a:pt x="2456781" y="234670"/>
                  </a:lnTo>
                  <a:lnTo>
                    <a:pt x="2409607" y="220934"/>
                  </a:lnTo>
                  <a:lnTo>
                    <a:pt x="2362890" y="207611"/>
                  </a:lnTo>
                  <a:lnTo>
                    <a:pt x="2316630" y="194703"/>
                  </a:lnTo>
                  <a:lnTo>
                    <a:pt x="2270828" y="182209"/>
                  </a:lnTo>
                  <a:lnTo>
                    <a:pt x="2225483" y="170129"/>
                  </a:lnTo>
                  <a:lnTo>
                    <a:pt x="2180595" y="158463"/>
                  </a:lnTo>
                  <a:lnTo>
                    <a:pt x="2136165" y="147212"/>
                  </a:lnTo>
                  <a:lnTo>
                    <a:pt x="2092192" y="136375"/>
                  </a:lnTo>
                  <a:lnTo>
                    <a:pt x="2048676" y="125952"/>
                  </a:lnTo>
                  <a:lnTo>
                    <a:pt x="2005618" y="115943"/>
                  </a:lnTo>
                  <a:lnTo>
                    <a:pt x="1963017" y="106349"/>
                  </a:lnTo>
                  <a:lnTo>
                    <a:pt x="1920873" y="97168"/>
                  </a:lnTo>
                  <a:lnTo>
                    <a:pt x="1879186" y="88402"/>
                  </a:lnTo>
                  <a:lnTo>
                    <a:pt x="1837957" y="80050"/>
                  </a:lnTo>
                  <a:lnTo>
                    <a:pt x="1797185" y="72113"/>
                  </a:lnTo>
                  <a:lnTo>
                    <a:pt x="1756870" y="64589"/>
                  </a:lnTo>
                  <a:lnTo>
                    <a:pt x="1717013" y="57480"/>
                  </a:lnTo>
                  <a:lnTo>
                    <a:pt x="1677613" y="50785"/>
                  </a:lnTo>
                  <a:lnTo>
                    <a:pt x="1638670" y="44504"/>
                  </a:lnTo>
                  <a:lnTo>
                    <a:pt x="1600185" y="38638"/>
                  </a:lnTo>
                  <a:lnTo>
                    <a:pt x="1562157" y="33186"/>
                  </a:lnTo>
                  <a:lnTo>
                    <a:pt x="1487473" y="23524"/>
                  </a:lnTo>
                  <a:lnTo>
                    <a:pt x="1414618" y="15518"/>
                  </a:lnTo>
                  <a:lnTo>
                    <a:pt x="1343592" y="9170"/>
                  </a:lnTo>
                  <a:lnTo>
                    <a:pt x="1274395" y="4479"/>
                  </a:lnTo>
                  <a:lnTo>
                    <a:pt x="1207028" y="1445"/>
                  </a:lnTo>
                  <a:lnTo>
                    <a:pt x="1141490" y="67"/>
                  </a:lnTo>
                  <a:lnTo>
                    <a:pt x="1109407" y="0"/>
                  </a:lnTo>
                  <a:lnTo>
                    <a:pt x="1077781" y="346"/>
                  </a:lnTo>
                  <a:lnTo>
                    <a:pt x="1015902" y="2282"/>
                  </a:lnTo>
                  <a:lnTo>
                    <a:pt x="955851" y="5876"/>
                  </a:lnTo>
                  <a:lnTo>
                    <a:pt x="897630" y="11125"/>
                  </a:lnTo>
                  <a:lnTo>
                    <a:pt x="841238" y="18032"/>
                  </a:lnTo>
                  <a:lnTo>
                    <a:pt x="786675" y="26596"/>
                  </a:lnTo>
                  <a:lnTo>
                    <a:pt x="733942" y="36817"/>
                  </a:lnTo>
                  <a:lnTo>
                    <a:pt x="683038" y="48694"/>
                  </a:lnTo>
                  <a:lnTo>
                    <a:pt x="633963" y="62228"/>
                  </a:lnTo>
                  <a:lnTo>
                    <a:pt x="586717" y="77420"/>
                  </a:lnTo>
                  <a:lnTo>
                    <a:pt x="541300" y="94268"/>
                  </a:lnTo>
                  <a:lnTo>
                    <a:pt x="497713" y="112773"/>
                  </a:lnTo>
                  <a:lnTo>
                    <a:pt x="455955" y="132935"/>
                  </a:lnTo>
                  <a:lnTo>
                    <a:pt x="416026" y="154753"/>
                  </a:lnTo>
                  <a:lnTo>
                    <a:pt x="377926" y="178229"/>
                  </a:lnTo>
                  <a:lnTo>
                    <a:pt x="341656" y="203362"/>
                  </a:lnTo>
                  <a:lnTo>
                    <a:pt x="307215" y="230151"/>
                  </a:lnTo>
                  <a:lnTo>
                    <a:pt x="274603" y="258597"/>
                  </a:lnTo>
                  <a:lnTo>
                    <a:pt x="243820" y="288700"/>
                  </a:lnTo>
                  <a:lnTo>
                    <a:pt x="214866" y="320461"/>
                  </a:lnTo>
                  <a:lnTo>
                    <a:pt x="187742" y="353877"/>
                  </a:lnTo>
                  <a:lnTo>
                    <a:pt x="162447" y="388951"/>
                  </a:lnTo>
                  <a:lnTo>
                    <a:pt x="138981" y="425682"/>
                  </a:lnTo>
                  <a:lnTo>
                    <a:pt x="117345" y="464069"/>
                  </a:lnTo>
                  <a:lnTo>
                    <a:pt x="97537" y="504114"/>
                  </a:lnTo>
                  <a:lnTo>
                    <a:pt x="79559" y="545815"/>
                  </a:lnTo>
                  <a:lnTo>
                    <a:pt x="63410" y="589173"/>
                  </a:lnTo>
                  <a:lnTo>
                    <a:pt x="49090" y="634189"/>
                  </a:lnTo>
                  <a:lnTo>
                    <a:pt x="36600" y="680861"/>
                  </a:lnTo>
                  <a:lnTo>
                    <a:pt x="25939" y="729189"/>
                  </a:lnTo>
                  <a:lnTo>
                    <a:pt x="17107" y="779175"/>
                  </a:lnTo>
                  <a:lnTo>
                    <a:pt x="10104" y="830818"/>
                  </a:lnTo>
                  <a:lnTo>
                    <a:pt x="4930" y="884117"/>
                  </a:lnTo>
                  <a:lnTo>
                    <a:pt x="1586" y="939074"/>
                  </a:lnTo>
                  <a:lnTo>
                    <a:pt x="71" y="995687"/>
                  </a:lnTo>
                  <a:lnTo>
                    <a:pt x="0" y="1024615"/>
                  </a:lnTo>
                  <a:lnTo>
                    <a:pt x="385" y="1053957"/>
                  </a:lnTo>
                  <a:lnTo>
                    <a:pt x="2529" y="1113884"/>
                  </a:lnTo>
                  <a:lnTo>
                    <a:pt x="6501" y="1175468"/>
                  </a:lnTo>
                  <a:lnTo>
                    <a:pt x="12303" y="1238709"/>
                  </a:lnTo>
                  <a:lnTo>
                    <a:pt x="19934" y="1303606"/>
                  </a:lnTo>
                  <a:lnTo>
                    <a:pt x="29394" y="1370161"/>
                  </a:lnTo>
                  <a:lnTo>
                    <a:pt x="40684" y="1438372"/>
                  </a:lnTo>
                  <a:lnTo>
                    <a:pt x="53803" y="1508240"/>
                  </a:lnTo>
                  <a:lnTo>
                    <a:pt x="68751" y="1579766"/>
                  </a:lnTo>
                  <a:lnTo>
                    <a:pt x="85528" y="1652948"/>
                  </a:lnTo>
                  <a:lnTo>
                    <a:pt x="94602" y="1690160"/>
                  </a:lnTo>
                  <a:lnTo>
                    <a:pt x="104134" y="1727787"/>
                  </a:lnTo>
                  <a:lnTo>
                    <a:pt x="114123" y="1765827"/>
                  </a:lnTo>
                  <a:lnTo>
                    <a:pt x="124570" y="1804282"/>
                  </a:lnTo>
                  <a:lnTo>
                    <a:pt x="135474" y="1843152"/>
                  </a:lnTo>
                  <a:lnTo>
                    <a:pt x="146835" y="1882435"/>
                  </a:lnTo>
                  <a:lnTo>
                    <a:pt x="158653" y="1922133"/>
                  </a:lnTo>
                  <a:lnTo>
                    <a:pt x="170929" y="1962245"/>
                  </a:lnTo>
                  <a:lnTo>
                    <a:pt x="183662" y="2002771"/>
                  </a:lnTo>
                  <a:lnTo>
                    <a:pt x="196852" y="2043711"/>
                  </a:lnTo>
                  <a:lnTo>
                    <a:pt x="210500" y="2085066"/>
                  </a:lnTo>
                  <a:lnTo>
                    <a:pt x="224605" y="2126834"/>
                  </a:lnTo>
                  <a:lnTo>
                    <a:pt x="239167" y="2169017"/>
                  </a:lnTo>
                  <a:lnTo>
                    <a:pt x="254187" y="2211615"/>
                  </a:lnTo>
                  <a:lnTo>
                    <a:pt x="269664" y="2254626"/>
                  </a:lnTo>
                  <a:lnTo>
                    <a:pt x="285598" y="2298052"/>
                  </a:lnTo>
                  <a:lnTo>
                    <a:pt x="301989" y="2341892"/>
                  </a:lnTo>
                  <a:lnTo>
                    <a:pt x="318838" y="2386146"/>
                  </a:lnTo>
                  <a:lnTo>
                    <a:pt x="336144" y="2430814"/>
                  </a:lnTo>
                  <a:lnTo>
                    <a:pt x="353907" y="2475897"/>
                  </a:lnTo>
                  <a:lnTo>
                    <a:pt x="372128" y="2521393"/>
                  </a:lnTo>
                  <a:lnTo>
                    <a:pt x="390806" y="2567304"/>
                  </a:lnTo>
                  <a:lnTo>
                    <a:pt x="409942" y="2613629"/>
                  </a:lnTo>
                  <a:lnTo>
                    <a:pt x="429534" y="2660369"/>
                  </a:lnTo>
                  <a:lnTo>
                    <a:pt x="449584" y="2707522"/>
                  </a:lnTo>
                  <a:lnTo>
                    <a:pt x="470091" y="2755090"/>
                  </a:lnTo>
                  <a:lnTo>
                    <a:pt x="491056" y="2803072"/>
                  </a:lnTo>
                  <a:lnTo>
                    <a:pt x="512478" y="2851469"/>
                  </a:lnTo>
                  <a:lnTo>
                    <a:pt x="534357" y="2900279"/>
                  </a:lnTo>
                  <a:lnTo>
                    <a:pt x="556693" y="2949504"/>
                  </a:lnTo>
                  <a:lnTo>
                    <a:pt x="579487" y="2999143"/>
                  </a:lnTo>
                  <a:lnTo>
                    <a:pt x="602738" y="3049196"/>
                  </a:lnTo>
                  <a:lnTo>
                    <a:pt x="626447" y="3099663"/>
                  </a:lnTo>
                  <a:lnTo>
                    <a:pt x="650612" y="3150545"/>
                  </a:lnTo>
                  <a:lnTo>
                    <a:pt x="675235" y="3201841"/>
                  </a:lnTo>
                  <a:lnTo>
                    <a:pt x="700316" y="3253551"/>
                  </a:lnTo>
                  <a:lnTo>
                    <a:pt x="725853" y="3305675"/>
                  </a:lnTo>
                  <a:lnTo>
                    <a:pt x="751848" y="3358214"/>
                  </a:lnTo>
                  <a:lnTo>
                    <a:pt x="778300" y="3411166"/>
                  </a:lnTo>
                  <a:lnTo>
                    <a:pt x="805210" y="3464533"/>
                  </a:lnTo>
                  <a:lnTo>
                    <a:pt x="832577" y="3518315"/>
                  </a:lnTo>
                  <a:lnTo>
                    <a:pt x="860401" y="3572510"/>
                  </a:lnTo>
                  <a:lnTo>
                    <a:pt x="888682" y="3627120"/>
                  </a:lnTo>
                  <a:lnTo>
                    <a:pt x="917421" y="3682143"/>
                  </a:lnTo>
                  <a:lnTo>
                    <a:pt x="946617" y="3737581"/>
                  </a:lnTo>
                  <a:lnTo>
                    <a:pt x="976271" y="3793434"/>
                  </a:lnTo>
                  <a:lnTo>
                    <a:pt x="1006381" y="3849700"/>
                  </a:lnTo>
                  <a:lnTo>
                    <a:pt x="1036949" y="3906381"/>
                  </a:lnTo>
                  <a:lnTo>
                    <a:pt x="1067975" y="3963476"/>
                  </a:lnTo>
                  <a:lnTo>
                    <a:pt x="1099457" y="4020985"/>
                  </a:lnTo>
                  <a:lnTo>
                    <a:pt x="1131397" y="4078908"/>
                  </a:lnTo>
                  <a:lnTo>
                    <a:pt x="1163794" y="4137246"/>
                  </a:lnTo>
                  <a:lnTo>
                    <a:pt x="1196649" y="4195998"/>
                  </a:lnTo>
                  <a:lnTo>
                    <a:pt x="1229961" y="4255164"/>
                  </a:lnTo>
                  <a:lnTo>
                    <a:pt x="1263730" y="4314744"/>
                  </a:lnTo>
                  <a:lnTo>
                    <a:pt x="1297956" y="4374738"/>
                  </a:lnTo>
                  <a:lnTo>
                    <a:pt x="1332640" y="4435147"/>
                  </a:lnTo>
                  <a:lnTo>
                    <a:pt x="1367781" y="4495970"/>
                  </a:lnTo>
                  <a:lnTo>
                    <a:pt x="1403380" y="4557207"/>
                  </a:lnTo>
                  <a:lnTo>
                    <a:pt x="1439435" y="4618858"/>
                  </a:lnTo>
                  <a:lnTo>
                    <a:pt x="1475948" y="4680924"/>
                  </a:lnTo>
                  <a:lnTo>
                    <a:pt x="1512919" y="4743404"/>
                  </a:lnTo>
                  <a:lnTo>
                    <a:pt x="1550346" y="4806298"/>
                  </a:lnTo>
                  <a:lnTo>
                    <a:pt x="1555817" y="481543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C9874378-47FF-99F3-0B29-DA0BDE845C2F}"/>
                </a:ext>
              </a:extLst>
            </p:cNvPr>
            <p:cNvSpPr/>
            <p:nvPr/>
          </p:nvSpPr>
          <p:spPr>
            <a:xfrm>
              <a:off x="1718950" y="7034574"/>
              <a:ext cx="95250" cy="112395"/>
            </a:xfrm>
            <a:custGeom>
              <a:avLst/>
              <a:gdLst/>
              <a:ahLst/>
              <a:cxnLst/>
              <a:rect l="l" t="t" r="r" b="b"/>
              <a:pathLst>
                <a:path w="95250" h="112395">
                  <a:moveTo>
                    <a:pt x="86232" y="0"/>
                  </a:moveTo>
                  <a:lnTo>
                    <a:pt x="0" y="51656"/>
                  </a:lnTo>
                  <a:lnTo>
                    <a:pt x="94771" y="112061"/>
                  </a:lnTo>
                  <a:lnTo>
                    <a:pt x="86232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DE2A8CA3-AAEA-EA30-DBE3-DBCBD356A68F}"/>
                </a:ext>
              </a:extLst>
            </p:cNvPr>
            <p:cNvSpPr/>
            <p:nvPr/>
          </p:nvSpPr>
          <p:spPr>
            <a:xfrm>
              <a:off x="5011280" y="3034785"/>
              <a:ext cx="1299210" cy="4147185"/>
            </a:xfrm>
            <a:custGeom>
              <a:avLst/>
              <a:gdLst/>
              <a:ahLst/>
              <a:cxnLst/>
              <a:rect l="l" t="t" r="r" b="b"/>
              <a:pathLst>
                <a:path w="1299210" h="4147184">
                  <a:moveTo>
                    <a:pt x="440797" y="0"/>
                  </a:moveTo>
                  <a:lnTo>
                    <a:pt x="476803" y="31314"/>
                  </a:lnTo>
                  <a:lnTo>
                    <a:pt x="512037" y="62785"/>
                  </a:lnTo>
                  <a:lnTo>
                    <a:pt x="546500" y="94412"/>
                  </a:lnTo>
                  <a:lnTo>
                    <a:pt x="580190" y="126195"/>
                  </a:lnTo>
                  <a:lnTo>
                    <a:pt x="613109" y="158133"/>
                  </a:lnTo>
                  <a:lnTo>
                    <a:pt x="645256" y="190228"/>
                  </a:lnTo>
                  <a:lnTo>
                    <a:pt x="676631" y="222478"/>
                  </a:lnTo>
                  <a:lnTo>
                    <a:pt x="707234" y="254884"/>
                  </a:lnTo>
                  <a:lnTo>
                    <a:pt x="737065" y="287446"/>
                  </a:lnTo>
                  <a:lnTo>
                    <a:pt x="766125" y="320164"/>
                  </a:lnTo>
                  <a:lnTo>
                    <a:pt x="794413" y="353038"/>
                  </a:lnTo>
                  <a:lnTo>
                    <a:pt x="821928" y="386068"/>
                  </a:lnTo>
                  <a:lnTo>
                    <a:pt x="848672" y="419254"/>
                  </a:lnTo>
                  <a:lnTo>
                    <a:pt x="874645" y="452595"/>
                  </a:lnTo>
                  <a:lnTo>
                    <a:pt x="899845" y="486093"/>
                  </a:lnTo>
                  <a:lnTo>
                    <a:pt x="924274" y="519746"/>
                  </a:lnTo>
                  <a:lnTo>
                    <a:pt x="947930" y="553555"/>
                  </a:lnTo>
                  <a:lnTo>
                    <a:pt x="970815" y="587520"/>
                  </a:lnTo>
                  <a:lnTo>
                    <a:pt x="992928" y="621641"/>
                  </a:lnTo>
                  <a:lnTo>
                    <a:pt x="1014269" y="655918"/>
                  </a:lnTo>
                  <a:lnTo>
                    <a:pt x="1034838" y="690351"/>
                  </a:lnTo>
                  <a:lnTo>
                    <a:pt x="1054636" y="724940"/>
                  </a:lnTo>
                  <a:lnTo>
                    <a:pt x="1073662" y="759684"/>
                  </a:lnTo>
                  <a:lnTo>
                    <a:pt x="1091915" y="794585"/>
                  </a:lnTo>
                  <a:lnTo>
                    <a:pt x="1109397" y="829641"/>
                  </a:lnTo>
                  <a:lnTo>
                    <a:pt x="1126108" y="864853"/>
                  </a:lnTo>
                  <a:lnTo>
                    <a:pt x="1142046" y="900221"/>
                  </a:lnTo>
                  <a:lnTo>
                    <a:pt x="1157212" y="935745"/>
                  </a:lnTo>
                  <a:lnTo>
                    <a:pt x="1171607" y="971425"/>
                  </a:lnTo>
                  <a:lnTo>
                    <a:pt x="1185230" y="1007261"/>
                  </a:lnTo>
                  <a:lnTo>
                    <a:pt x="1198081" y="1043253"/>
                  </a:lnTo>
                  <a:lnTo>
                    <a:pt x="1210160" y="1079400"/>
                  </a:lnTo>
                  <a:lnTo>
                    <a:pt x="1232003" y="1152163"/>
                  </a:lnTo>
                  <a:lnTo>
                    <a:pt x="1250758" y="1225549"/>
                  </a:lnTo>
                  <a:lnTo>
                    <a:pt x="1266426" y="1299559"/>
                  </a:lnTo>
                  <a:lnTo>
                    <a:pt x="1279007" y="1374193"/>
                  </a:lnTo>
                  <a:lnTo>
                    <a:pt x="1288500" y="1449450"/>
                  </a:lnTo>
                  <a:lnTo>
                    <a:pt x="1294906" y="1525330"/>
                  </a:lnTo>
                  <a:lnTo>
                    <a:pt x="1296952" y="1563505"/>
                  </a:lnTo>
                  <a:lnTo>
                    <a:pt x="1298225" y="1601835"/>
                  </a:lnTo>
                  <a:lnTo>
                    <a:pt x="1298727" y="1640321"/>
                  </a:lnTo>
                  <a:lnTo>
                    <a:pt x="1298457" y="1678962"/>
                  </a:lnTo>
                  <a:lnTo>
                    <a:pt x="1297414" y="1717760"/>
                  </a:lnTo>
                  <a:lnTo>
                    <a:pt x="1295601" y="1756714"/>
                  </a:lnTo>
                  <a:lnTo>
                    <a:pt x="1293015" y="1795823"/>
                  </a:lnTo>
                  <a:lnTo>
                    <a:pt x="1289657" y="1835088"/>
                  </a:lnTo>
                  <a:lnTo>
                    <a:pt x="1285528" y="1874510"/>
                  </a:lnTo>
                  <a:lnTo>
                    <a:pt x="1280627" y="1914087"/>
                  </a:lnTo>
                  <a:lnTo>
                    <a:pt x="1274954" y="1953820"/>
                  </a:lnTo>
                  <a:lnTo>
                    <a:pt x="1268509" y="1993709"/>
                  </a:lnTo>
                  <a:lnTo>
                    <a:pt x="1261292" y="2033754"/>
                  </a:lnTo>
                  <a:lnTo>
                    <a:pt x="1253303" y="2073954"/>
                  </a:lnTo>
                  <a:lnTo>
                    <a:pt x="1244543" y="2114311"/>
                  </a:lnTo>
                  <a:lnTo>
                    <a:pt x="1235011" y="2154823"/>
                  </a:lnTo>
                  <a:lnTo>
                    <a:pt x="1224707" y="2195492"/>
                  </a:lnTo>
                  <a:lnTo>
                    <a:pt x="1213631" y="2236316"/>
                  </a:lnTo>
                  <a:lnTo>
                    <a:pt x="1201783" y="2277296"/>
                  </a:lnTo>
                  <a:lnTo>
                    <a:pt x="1189163" y="2318432"/>
                  </a:lnTo>
                  <a:lnTo>
                    <a:pt x="1175772" y="2359724"/>
                  </a:lnTo>
                  <a:lnTo>
                    <a:pt x="1161609" y="2401172"/>
                  </a:lnTo>
                  <a:lnTo>
                    <a:pt x="1146674" y="2442776"/>
                  </a:lnTo>
                  <a:lnTo>
                    <a:pt x="1130967" y="2484535"/>
                  </a:lnTo>
                  <a:lnTo>
                    <a:pt x="1114488" y="2526451"/>
                  </a:lnTo>
                  <a:lnTo>
                    <a:pt x="1097237" y="2568522"/>
                  </a:lnTo>
                  <a:lnTo>
                    <a:pt x="1079215" y="2610749"/>
                  </a:lnTo>
                  <a:lnTo>
                    <a:pt x="1060421" y="2653132"/>
                  </a:lnTo>
                  <a:lnTo>
                    <a:pt x="1040854" y="2695671"/>
                  </a:lnTo>
                  <a:lnTo>
                    <a:pt x="1020517" y="2738366"/>
                  </a:lnTo>
                  <a:lnTo>
                    <a:pt x="999407" y="2781217"/>
                  </a:lnTo>
                  <a:lnTo>
                    <a:pt x="977525" y="2824224"/>
                  </a:lnTo>
                  <a:lnTo>
                    <a:pt x="954872" y="2867386"/>
                  </a:lnTo>
                  <a:lnTo>
                    <a:pt x="931446" y="2910705"/>
                  </a:lnTo>
                  <a:lnTo>
                    <a:pt x="907249" y="2954179"/>
                  </a:lnTo>
                  <a:lnTo>
                    <a:pt x="882280" y="2997810"/>
                  </a:lnTo>
                  <a:lnTo>
                    <a:pt x="856540" y="3041596"/>
                  </a:lnTo>
                  <a:lnTo>
                    <a:pt x="830027" y="3085538"/>
                  </a:lnTo>
                  <a:lnTo>
                    <a:pt x="802743" y="3129636"/>
                  </a:lnTo>
                  <a:lnTo>
                    <a:pt x="774686" y="3173890"/>
                  </a:lnTo>
                  <a:lnTo>
                    <a:pt x="745858" y="3218299"/>
                  </a:lnTo>
                  <a:lnTo>
                    <a:pt x="716258" y="3262865"/>
                  </a:lnTo>
                  <a:lnTo>
                    <a:pt x="685886" y="3307586"/>
                  </a:lnTo>
                  <a:lnTo>
                    <a:pt x="654743" y="3352464"/>
                  </a:lnTo>
                  <a:lnTo>
                    <a:pt x="622827" y="3397497"/>
                  </a:lnTo>
                  <a:lnTo>
                    <a:pt x="590140" y="3442686"/>
                  </a:lnTo>
                  <a:lnTo>
                    <a:pt x="556681" y="3488031"/>
                  </a:lnTo>
                  <a:lnTo>
                    <a:pt x="522450" y="3533532"/>
                  </a:lnTo>
                  <a:lnTo>
                    <a:pt x="487447" y="3579189"/>
                  </a:lnTo>
                  <a:lnTo>
                    <a:pt x="451672" y="3625002"/>
                  </a:lnTo>
                  <a:lnTo>
                    <a:pt x="415126" y="3670970"/>
                  </a:lnTo>
                  <a:lnTo>
                    <a:pt x="377808" y="3717095"/>
                  </a:lnTo>
                  <a:lnTo>
                    <a:pt x="339718" y="3763375"/>
                  </a:lnTo>
                  <a:lnTo>
                    <a:pt x="300856" y="3809812"/>
                  </a:lnTo>
                  <a:lnTo>
                    <a:pt x="261222" y="3856404"/>
                  </a:lnTo>
                  <a:lnTo>
                    <a:pt x="220816" y="3903152"/>
                  </a:lnTo>
                  <a:lnTo>
                    <a:pt x="179639" y="3950056"/>
                  </a:lnTo>
                  <a:lnTo>
                    <a:pt x="137689" y="3997116"/>
                  </a:lnTo>
                  <a:lnTo>
                    <a:pt x="94968" y="4044331"/>
                  </a:lnTo>
                  <a:lnTo>
                    <a:pt x="51475" y="4091703"/>
                  </a:lnTo>
                  <a:lnTo>
                    <a:pt x="7210" y="4139231"/>
                  </a:lnTo>
                  <a:lnTo>
                    <a:pt x="0" y="4146838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8A7657D4-0632-4A8E-BA00-79461657EB90}"/>
                </a:ext>
              </a:extLst>
            </p:cNvPr>
            <p:cNvSpPr/>
            <p:nvPr/>
          </p:nvSpPr>
          <p:spPr>
            <a:xfrm>
              <a:off x="4949329" y="7139446"/>
              <a:ext cx="106045" cy="107950"/>
            </a:xfrm>
            <a:custGeom>
              <a:avLst/>
              <a:gdLst/>
              <a:ahLst/>
              <a:cxnLst/>
              <a:rect l="l" t="t" r="r" b="b"/>
              <a:pathLst>
                <a:path w="106045" h="107950">
                  <a:moveTo>
                    <a:pt x="32678" y="0"/>
                  </a:moveTo>
                  <a:lnTo>
                    <a:pt x="0" y="107528"/>
                  </a:lnTo>
                  <a:lnTo>
                    <a:pt x="105630" y="69154"/>
                  </a:lnTo>
                  <a:lnTo>
                    <a:pt x="32678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7F745DCC-12DD-238D-A612-AB45ED28BF18}"/>
                </a:ext>
              </a:extLst>
            </p:cNvPr>
            <p:cNvSpPr/>
            <p:nvPr/>
          </p:nvSpPr>
          <p:spPr>
            <a:xfrm>
              <a:off x="4471853" y="4679774"/>
              <a:ext cx="4260215" cy="4716780"/>
            </a:xfrm>
            <a:custGeom>
              <a:avLst/>
              <a:gdLst/>
              <a:ahLst/>
              <a:cxnLst/>
              <a:rect l="l" t="t" r="r" b="b"/>
              <a:pathLst>
                <a:path w="4260215" h="4716780">
                  <a:moveTo>
                    <a:pt x="0" y="4582758"/>
                  </a:moveTo>
                  <a:lnTo>
                    <a:pt x="52135" y="4593189"/>
                  </a:lnTo>
                  <a:lnTo>
                    <a:pt x="103950" y="4603196"/>
                  </a:lnTo>
                  <a:lnTo>
                    <a:pt x="155444" y="4612779"/>
                  </a:lnTo>
                  <a:lnTo>
                    <a:pt x="206617" y="4621937"/>
                  </a:lnTo>
                  <a:lnTo>
                    <a:pt x="257469" y="4630671"/>
                  </a:lnTo>
                  <a:lnTo>
                    <a:pt x="308000" y="4638980"/>
                  </a:lnTo>
                  <a:lnTo>
                    <a:pt x="358210" y="4646865"/>
                  </a:lnTo>
                  <a:lnTo>
                    <a:pt x="408099" y="4654326"/>
                  </a:lnTo>
                  <a:lnTo>
                    <a:pt x="457667" y="4661362"/>
                  </a:lnTo>
                  <a:lnTo>
                    <a:pt x="506913" y="4667974"/>
                  </a:lnTo>
                  <a:lnTo>
                    <a:pt x="555839" y="4674162"/>
                  </a:lnTo>
                  <a:lnTo>
                    <a:pt x="604444" y="4679925"/>
                  </a:lnTo>
                  <a:lnTo>
                    <a:pt x="652728" y="4685264"/>
                  </a:lnTo>
                  <a:lnTo>
                    <a:pt x="700691" y="4690179"/>
                  </a:lnTo>
                  <a:lnTo>
                    <a:pt x="748333" y="4694669"/>
                  </a:lnTo>
                  <a:lnTo>
                    <a:pt x="795654" y="4698734"/>
                  </a:lnTo>
                  <a:lnTo>
                    <a:pt x="842654" y="4702376"/>
                  </a:lnTo>
                  <a:lnTo>
                    <a:pt x="889333" y="4705593"/>
                  </a:lnTo>
                  <a:lnTo>
                    <a:pt x="935691" y="4708385"/>
                  </a:lnTo>
                  <a:lnTo>
                    <a:pt x="981728" y="4710754"/>
                  </a:lnTo>
                  <a:lnTo>
                    <a:pt x="1027444" y="4712697"/>
                  </a:lnTo>
                  <a:lnTo>
                    <a:pt x="1072839" y="4714217"/>
                  </a:lnTo>
                  <a:lnTo>
                    <a:pt x="1117913" y="4715312"/>
                  </a:lnTo>
                  <a:lnTo>
                    <a:pt x="1162666" y="4715983"/>
                  </a:lnTo>
                  <a:lnTo>
                    <a:pt x="1207098" y="4716229"/>
                  </a:lnTo>
                  <a:lnTo>
                    <a:pt x="1251209" y="4716051"/>
                  </a:lnTo>
                  <a:lnTo>
                    <a:pt x="1294999" y="4715448"/>
                  </a:lnTo>
                  <a:lnTo>
                    <a:pt x="1338468" y="4714421"/>
                  </a:lnTo>
                  <a:lnTo>
                    <a:pt x="1381616" y="4712970"/>
                  </a:lnTo>
                  <a:lnTo>
                    <a:pt x="1424443" y="4711095"/>
                  </a:lnTo>
                  <a:lnTo>
                    <a:pt x="1466949" y="4708795"/>
                  </a:lnTo>
                  <a:lnTo>
                    <a:pt x="1509135" y="4706070"/>
                  </a:lnTo>
                  <a:lnTo>
                    <a:pt x="1550999" y="4702922"/>
                  </a:lnTo>
                  <a:lnTo>
                    <a:pt x="1592542" y="4699349"/>
                  </a:lnTo>
                  <a:lnTo>
                    <a:pt x="1633764" y="4695351"/>
                  </a:lnTo>
                  <a:lnTo>
                    <a:pt x="1674665" y="4690929"/>
                  </a:lnTo>
                  <a:lnTo>
                    <a:pt x="1715245" y="4686083"/>
                  </a:lnTo>
                  <a:lnTo>
                    <a:pt x="1755504" y="4680812"/>
                  </a:lnTo>
                  <a:lnTo>
                    <a:pt x="1795442" y="4675117"/>
                  </a:lnTo>
                  <a:lnTo>
                    <a:pt x="1835059" y="4668998"/>
                  </a:lnTo>
                  <a:lnTo>
                    <a:pt x="1874355" y="4662454"/>
                  </a:lnTo>
                  <a:lnTo>
                    <a:pt x="1913331" y="4655486"/>
                  </a:lnTo>
                  <a:lnTo>
                    <a:pt x="1951985" y="4648094"/>
                  </a:lnTo>
                  <a:lnTo>
                    <a:pt x="1990318" y="4640277"/>
                  </a:lnTo>
                  <a:lnTo>
                    <a:pt x="2028330" y="4632036"/>
                  </a:lnTo>
                  <a:lnTo>
                    <a:pt x="2066021" y="4623370"/>
                  </a:lnTo>
                  <a:lnTo>
                    <a:pt x="2103391" y="4614280"/>
                  </a:lnTo>
                  <a:lnTo>
                    <a:pt x="2140440" y="4604765"/>
                  </a:lnTo>
                  <a:lnTo>
                    <a:pt x="2213576" y="4584464"/>
                  </a:lnTo>
                  <a:lnTo>
                    <a:pt x="2285427" y="4562464"/>
                  </a:lnTo>
                  <a:lnTo>
                    <a:pt x="2355995" y="4538767"/>
                  </a:lnTo>
                  <a:lnTo>
                    <a:pt x="2425278" y="4513373"/>
                  </a:lnTo>
                  <a:lnTo>
                    <a:pt x="2493278" y="4486281"/>
                  </a:lnTo>
                  <a:lnTo>
                    <a:pt x="2559993" y="4457491"/>
                  </a:lnTo>
                  <a:lnTo>
                    <a:pt x="2625425" y="4427004"/>
                  </a:lnTo>
                  <a:lnTo>
                    <a:pt x="2689572" y="4394820"/>
                  </a:lnTo>
                  <a:lnTo>
                    <a:pt x="2752436" y="4360938"/>
                  </a:lnTo>
                  <a:lnTo>
                    <a:pt x="2814015" y="4325358"/>
                  </a:lnTo>
                  <a:lnTo>
                    <a:pt x="2874311" y="4288081"/>
                  </a:lnTo>
                  <a:lnTo>
                    <a:pt x="2933322" y="4249106"/>
                  </a:lnTo>
                  <a:lnTo>
                    <a:pt x="2991050" y="4208434"/>
                  </a:lnTo>
                  <a:lnTo>
                    <a:pt x="3047494" y="4166065"/>
                  </a:lnTo>
                  <a:lnTo>
                    <a:pt x="3102654" y="4121997"/>
                  </a:lnTo>
                  <a:lnTo>
                    <a:pt x="3156529" y="4076233"/>
                  </a:lnTo>
                  <a:lnTo>
                    <a:pt x="3209121" y="4028771"/>
                  </a:lnTo>
                  <a:lnTo>
                    <a:pt x="3260429" y="3979611"/>
                  </a:lnTo>
                  <a:lnTo>
                    <a:pt x="3310453" y="3928754"/>
                  </a:lnTo>
                  <a:lnTo>
                    <a:pt x="3359192" y="3876199"/>
                  </a:lnTo>
                  <a:lnTo>
                    <a:pt x="3406648" y="3821947"/>
                  </a:lnTo>
                  <a:lnTo>
                    <a:pt x="3452820" y="3765997"/>
                  </a:lnTo>
                  <a:lnTo>
                    <a:pt x="3497708" y="3708350"/>
                  </a:lnTo>
                  <a:lnTo>
                    <a:pt x="3541312" y="3649005"/>
                  </a:lnTo>
                  <a:lnTo>
                    <a:pt x="3583632" y="3587963"/>
                  </a:lnTo>
                  <a:lnTo>
                    <a:pt x="3624668" y="3525223"/>
                  </a:lnTo>
                  <a:lnTo>
                    <a:pt x="3664420" y="3460786"/>
                  </a:lnTo>
                  <a:lnTo>
                    <a:pt x="3683815" y="3427931"/>
                  </a:lnTo>
                  <a:lnTo>
                    <a:pt x="3702888" y="3394651"/>
                  </a:lnTo>
                  <a:lnTo>
                    <a:pt x="3721641" y="3360947"/>
                  </a:lnTo>
                  <a:lnTo>
                    <a:pt x="3740072" y="3326819"/>
                  </a:lnTo>
                  <a:lnTo>
                    <a:pt x="3758183" y="3292266"/>
                  </a:lnTo>
                  <a:lnTo>
                    <a:pt x="3775972" y="3257289"/>
                  </a:lnTo>
                  <a:lnTo>
                    <a:pt x="3793441" y="3221887"/>
                  </a:lnTo>
                  <a:lnTo>
                    <a:pt x="3810588" y="3186062"/>
                  </a:lnTo>
                  <a:lnTo>
                    <a:pt x="3827415" y="3149811"/>
                  </a:lnTo>
                  <a:lnTo>
                    <a:pt x="3843921" y="3113137"/>
                  </a:lnTo>
                  <a:lnTo>
                    <a:pt x="3860105" y="3076038"/>
                  </a:lnTo>
                  <a:lnTo>
                    <a:pt x="3875969" y="3038514"/>
                  </a:lnTo>
                  <a:lnTo>
                    <a:pt x="3891511" y="3000567"/>
                  </a:lnTo>
                  <a:lnTo>
                    <a:pt x="3906733" y="2962194"/>
                  </a:lnTo>
                  <a:lnTo>
                    <a:pt x="3921634" y="2923398"/>
                  </a:lnTo>
                  <a:lnTo>
                    <a:pt x="3936213" y="2884177"/>
                  </a:lnTo>
                  <a:lnTo>
                    <a:pt x="3950472" y="2844532"/>
                  </a:lnTo>
                  <a:lnTo>
                    <a:pt x="3964409" y="2804462"/>
                  </a:lnTo>
                  <a:lnTo>
                    <a:pt x="3978026" y="2763968"/>
                  </a:lnTo>
                  <a:lnTo>
                    <a:pt x="3991322" y="2723050"/>
                  </a:lnTo>
                  <a:lnTo>
                    <a:pt x="4004296" y="2681707"/>
                  </a:lnTo>
                  <a:lnTo>
                    <a:pt x="4016950" y="2639940"/>
                  </a:lnTo>
                  <a:lnTo>
                    <a:pt x="4029283" y="2597748"/>
                  </a:lnTo>
                  <a:lnTo>
                    <a:pt x="4041294" y="2555132"/>
                  </a:lnTo>
                  <a:lnTo>
                    <a:pt x="4052985" y="2512092"/>
                  </a:lnTo>
                  <a:lnTo>
                    <a:pt x="4064355" y="2468627"/>
                  </a:lnTo>
                  <a:lnTo>
                    <a:pt x="4075403" y="2424738"/>
                  </a:lnTo>
                  <a:lnTo>
                    <a:pt x="4086131" y="2380425"/>
                  </a:lnTo>
                  <a:lnTo>
                    <a:pt x="4096538" y="2335687"/>
                  </a:lnTo>
                  <a:lnTo>
                    <a:pt x="4106623" y="2290525"/>
                  </a:lnTo>
                  <a:lnTo>
                    <a:pt x="4116388" y="2244938"/>
                  </a:lnTo>
                  <a:lnTo>
                    <a:pt x="4125832" y="2198927"/>
                  </a:lnTo>
                  <a:lnTo>
                    <a:pt x="4134955" y="2152492"/>
                  </a:lnTo>
                  <a:lnTo>
                    <a:pt x="4143756" y="2105632"/>
                  </a:lnTo>
                  <a:lnTo>
                    <a:pt x="4152237" y="2058348"/>
                  </a:lnTo>
                  <a:lnTo>
                    <a:pt x="4160397" y="2010640"/>
                  </a:lnTo>
                  <a:lnTo>
                    <a:pt x="4168235" y="1962507"/>
                  </a:lnTo>
                  <a:lnTo>
                    <a:pt x="4175753" y="1913950"/>
                  </a:lnTo>
                  <a:lnTo>
                    <a:pt x="4182950" y="1864968"/>
                  </a:lnTo>
                  <a:lnTo>
                    <a:pt x="4189826" y="1815562"/>
                  </a:lnTo>
                  <a:lnTo>
                    <a:pt x="4196381" y="1765732"/>
                  </a:lnTo>
                  <a:lnTo>
                    <a:pt x="4202614" y="1715477"/>
                  </a:lnTo>
                  <a:lnTo>
                    <a:pt x="4208527" y="1664798"/>
                  </a:lnTo>
                  <a:lnTo>
                    <a:pt x="4214119" y="1613694"/>
                  </a:lnTo>
                  <a:lnTo>
                    <a:pt x="4219390" y="1562167"/>
                  </a:lnTo>
                  <a:lnTo>
                    <a:pt x="4224340" y="1510214"/>
                  </a:lnTo>
                  <a:lnTo>
                    <a:pt x="4228968" y="1457838"/>
                  </a:lnTo>
                  <a:lnTo>
                    <a:pt x="4233276" y="1405037"/>
                  </a:lnTo>
                  <a:lnTo>
                    <a:pt x="4237263" y="1351811"/>
                  </a:lnTo>
                  <a:lnTo>
                    <a:pt x="4240929" y="1298162"/>
                  </a:lnTo>
                  <a:lnTo>
                    <a:pt x="4244274" y="1244087"/>
                  </a:lnTo>
                  <a:lnTo>
                    <a:pt x="4247297" y="1189589"/>
                  </a:lnTo>
                  <a:lnTo>
                    <a:pt x="4250000" y="1134666"/>
                  </a:lnTo>
                  <a:lnTo>
                    <a:pt x="4252382" y="1079319"/>
                  </a:lnTo>
                  <a:lnTo>
                    <a:pt x="4254443" y="1023547"/>
                  </a:lnTo>
                  <a:lnTo>
                    <a:pt x="4256183" y="967351"/>
                  </a:lnTo>
                  <a:lnTo>
                    <a:pt x="4257602" y="910731"/>
                  </a:lnTo>
                  <a:lnTo>
                    <a:pt x="4258700" y="853686"/>
                  </a:lnTo>
                  <a:lnTo>
                    <a:pt x="4259477" y="796217"/>
                  </a:lnTo>
                  <a:lnTo>
                    <a:pt x="4259932" y="738323"/>
                  </a:lnTo>
                  <a:lnTo>
                    <a:pt x="4260067" y="680005"/>
                  </a:lnTo>
                  <a:lnTo>
                    <a:pt x="4259881" y="621263"/>
                  </a:lnTo>
                  <a:lnTo>
                    <a:pt x="4259374" y="562096"/>
                  </a:lnTo>
                  <a:lnTo>
                    <a:pt x="4258546" y="502505"/>
                  </a:lnTo>
                  <a:lnTo>
                    <a:pt x="4257397" y="442490"/>
                  </a:lnTo>
                  <a:lnTo>
                    <a:pt x="4255927" y="382050"/>
                  </a:lnTo>
                  <a:lnTo>
                    <a:pt x="4254136" y="321186"/>
                  </a:lnTo>
                  <a:lnTo>
                    <a:pt x="4252024" y="259897"/>
                  </a:lnTo>
                  <a:lnTo>
                    <a:pt x="4249591" y="198184"/>
                  </a:lnTo>
                  <a:lnTo>
                    <a:pt x="4246837" y="136047"/>
                  </a:lnTo>
                  <a:lnTo>
                    <a:pt x="4243762" y="73485"/>
                  </a:lnTo>
                  <a:lnTo>
                    <a:pt x="4240366" y="10499"/>
                  </a:lnTo>
                  <a:lnTo>
                    <a:pt x="4239736" y="0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FB79A4DE-EB87-C6DD-0373-7295BC0D74A1}"/>
                </a:ext>
              </a:extLst>
            </p:cNvPr>
            <p:cNvSpPr/>
            <p:nvPr/>
          </p:nvSpPr>
          <p:spPr>
            <a:xfrm>
              <a:off x="8662045" y="4589886"/>
              <a:ext cx="100965" cy="103505"/>
            </a:xfrm>
            <a:custGeom>
              <a:avLst/>
              <a:gdLst/>
              <a:ahLst/>
              <a:cxnLst/>
              <a:rect l="l" t="t" r="r" b="b"/>
              <a:pathLst>
                <a:path w="100965" h="103504">
                  <a:moveTo>
                    <a:pt x="44153" y="0"/>
                  </a:moveTo>
                  <a:lnTo>
                    <a:pt x="0" y="103348"/>
                  </a:lnTo>
                  <a:lnTo>
                    <a:pt x="100340" y="97331"/>
                  </a:lnTo>
                  <a:lnTo>
                    <a:pt x="44153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1" name="object 61">
            <a:extLst>
              <a:ext uri="{FF2B5EF4-FFF2-40B4-BE49-F238E27FC236}">
                <a16:creationId xmlns:a16="http://schemas.microsoft.com/office/drawing/2014/main" id="{E9EF7E18-ACEF-9139-A242-17EEBDF6426C}"/>
              </a:ext>
            </a:extLst>
          </p:cNvPr>
          <p:cNvSpPr txBox="1"/>
          <p:nvPr/>
        </p:nvSpPr>
        <p:spPr>
          <a:xfrm>
            <a:off x="16908439" y="3674065"/>
            <a:ext cx="2211070" cy="1107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140">
              <a:lnSpc>
                <a:spcPct val="126699"/>
              </a:lnSpc>
              <a:spcBef>
                <a:spcPts val="95"/>
              </a:spcBef>
            </a:pPr>
            <a:r>
              <a:rPr sz="2950" spc="-10" dirty="0">
                <a:solidFill>
                  <a:schemeClr val="tx1"/>
                </a:solidFill>
                <a:latin typeface="Arial MT"/>
                <a:cs typeface="Arial MT"/>
              </a:rPr>
              <a:t>Implicit</a:t>
            </a:r>
            <a:r>
              <a:rPr sz="2950" spc="7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tx1"/>
                </a:solidFill>
                <a:latin typeface="Arial MT"/>
                <a:cs typeface="Arial MT"/>
              </a:rPr>
              <a:t>(in</a:t>
            </a:r>
            <a:r>
              <a:rPr sz="2950" spc="-1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chemeClr val="tx1"/>
                </a:solidFill>
                <a:latin typeface="Arial MT"/>
                <a:cs typeface="Arial MT"/>
              </a:rPr>
              <a:t>metadata)</a:t>
            </a:r>
            <a:endParaRPr sz="2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E26D045F-A3E9-2DAF-A7E7-CD23D6FB247F}"/>
              </a:ext>
            </a:extLst>
          </p:cNvPr>
          <p:cNvSpPr txBox="1"/>
          <p:nvPr/>
        </p:nvSpPr>
        <p:spPr>
          <a:xfrm>
            <a:off x="15655428" y="6305744"/>
            <a:ext cx="3736975" cy="10979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22860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80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82035EFF-DF2A-B43E-813D-22C4590DF1BB}"/>
              </a:ext>
            </a:extLst>
          </p:cNvPr>
          <p:cNvSpPr txBox="1"/>
          <p:nvPr/>
        </p:nvSpPr>
        <p:spPr>
          <a:xfrm>
            <a:off x="13706972" y="9496897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E210FF29-9A8E-7FF6-11EC-A7509ADCB345}"/>
              </a:ext>
            </a:extLst>
          </p:cNvPr>
          <p:cNvSpPr txBox="1"/>
          <p:nvPr/>
        </p:nvSpPr>
        <p:spPr>
          <a:xfrm>
            <a:off x="12636690" y="9514980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A1979BD1-7B94-CE9E-2F6A-CD3F2E8EF264}"/>
              </a:ext>
            </a:extLst>
          </p:cNvPr>
          <p:cNvSpPr txBox="1"/>
          <p:nvPr/>
        </p:nvSpPr>
        <p:spPr>
          <a:xfrm>
            <a:off x="1650124" y="8307728"/>
            <a:ext cx="3197860" cy="919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Valence</a:t>
            </a:r>
            <a:r>
              <a:rPr sz="1800" spc="-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Arial MT"/>
                <a:cs typeface="Arial MT"/>
              </a:rPr>
              <a:t>path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950" spc="-85" dirty="0">
                <a:solidFill>
                  <a:schemeClr val="tx1"/>
                </a:solidFill>
                <a:latin typeface="Arial MT"/>
                <a:cs typeface="Arial MT"/>
              </a:rPr>
              <a:t>(-</a:t>
            </a:r>
            <a:r>
              <a:rPr sz="3950" dirty="0">
                <a:solidFill>
                  <a:schemeClr val="tx1"/>
                </a:solidFill>
                <a:latin typeface="Arial MT"/>
                <a:cs typeface="Arial MT"/>
              </a:rPr>
              <a:t>1)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chemeClr val="tx1"/>
                </a:solidFill>
                <a:latin typeface="Arial MT"/>
                <a:cs typeface="Arial MT"/>
              </a:rPr>
              <a:t>x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-100" dirty="0">
                <a:solidFill>
                  <a:schemeClr val="tx1"/>
                </a:solidFill>
                <a:latin typeface="Arial MT"/>
                <a:cs typeface="Arial MT"/>
              </a:rPr>
              <a:t>(+1)</a:t>
            </a:r>
            <a:r>
              <a:rPr sz="3950" spc="-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chemeClr val="tx1"/>
                </a:solidFill>
                <a:latin typeface="Arial MT"/>
                <a:cs typeface="Arial MT"/>
              </a:rPr>
              <a:t>=</a:t>
            </a:r>
            <a:r>
              <a:rPr sz="3950" spc="-7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chemeClr val="tx1"/>
                </a:solidFill>
                <a:latin typeface="Arial MT"/>
                <a:cs typeface="Arial MT"/>
              </a:rPr>
              <a:t>-</a:t>
            </a:r>
            <a:r>
              <a:rPr sz="3950" spc="80" dirty="0">
                <a:solidFill>
                  <a:schemeClr val="tx1"/>
                </a:solidFill>
                <a:latin typeface="Arial MT"/>
                <a:cs typeface="Arial MT"/>
              </a:rPr>
              <a:t>1</a:t>
            </a:r>
            <a:endParaRPr sz="395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5EF55D77-4CC3-6167-95A0-A81F14C20123}"/>
              </a:ext>
            </a:extLst>
          </p:cNvPr>
          <p:cNvSpPr/>
          <p:nvPr/>
        </p:nvSpPr>
        <p:spPr>
          <a:xfrm>
            <a:off x="5736965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39" h="883285">
                <a:moveTo>
                  <a:pt x="326642" y="0"/>
                </a:moveTo>
                <a:lnTo>
                  <a:pt x="326642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2" y="582671"/>
                </a:lnTo>
                <a:lnTo>
                  <a:pt x="326642" y="882836"/>
                </a:lnTo>
                <a:lnTo>
                  <a:pt x="738842" y="441417"/>
                </a:lnTo>
                <a:lnTo>
                  <a:pt x="326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FB14FD08-37BA-8B3F-0948-59253F9477F0}"/>
              </a:ext>
            </a:extLst>
          </p:cNvPr>
          <p:cNvSpPr/>
          <p:nvPr/>
        </p:nvSpPr>
        <p:spPr>
          <a:xfrm>
            <a:off x="10189692" y="486069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46" y="0"/>
                </a:moveTo>
                <a:lnTo>
                  <a:pt x="326646" y="300158"/>
                </a:lnTo>
                <a:lnTo>
                  <a:pt x="0" y="300158"/>
                </a:lnTo>
                <a:lnTo>
                  <a:pt x="0" y="582671"/>
                </a:lnTo>
                <a:lnTo>
                  <a:pt x="326646" y="582671"/>
                </a:lnTo>
                <a:lnTo>
                  <a:pt x="326646" y="882836"/>
                </a:lnTo>
                <a:lnTo>
                  <a:pt x="738843" y="441417"/>
                </a:lnTo>
                <a:lnTo>
                  <a:pt x="3266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2457EF75-BB84-FE25-C574-C923FC0AC670}"/>
              </a:ext>
            </a:extLst>
          </p:cNvPr>
          <p:cNvSpPr/>
          <p:nvPr/>
        </p:nvSpPr>
        <p:spPr>
          <a:xfrm>
            <a:off x="15633272" y="545041"/>
            <a:ext cx="739140" cy="883285"/>
          </a:xfrm>
          <a:custGeom>
            <a:avLst/>
            <a:gdLst/>
            <a:ahLst/>
            <a:cxnLst/>
            <a:rect l="l" t="t" r="r" b="b"/>
            <a:pathLst>
              <a:path w="739140" h="883285">
                <a:moveTo>
                  <a:pt x="326639" y="0"/>
                </a:moveTo>
                <a:lnTo>
                  <a:pt x="326639" y="300162"/>
                </a:lnTo>
                <a:lnTo>
                  <a:pt x="0" y="300162"/>
                </a:lnTo>
                <a:lnTo>
                  <a:pt x="0" y="582671"/>
                </a:lnTo>
                <a:lnTo>
                  <a:pt x="326639" y="582671"/>
                </a:lnTo>
                <a:lnTo>
                  <a:pt x="326639" y="882835"/>
                </a:lnTo>
                <a:lnTo>
                  <a:pt x="738846" y="441416"/>
                </a:lnTo>
                <a:lnTo>
                  <a:pt x="326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D95CC500-FA09-2CA4-EECB-7947F14A02FC}"/>
              </a:ext>
            </a:extLst>
          </p:cNvPr>
          <p:cNvSpPr/>
          <p:nvPr/>
        </p:nvSpPr>
        <p:spPr>
          <a:xfrm>
            <a:off x="11824362" y="2157916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5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69139882-221E-AE29-4D2F-7777E9BE2FD8}"/>
              </a:ext>
            </a:extLst>
          </p:cNvPr>
          <p:cNvSpPr txBox="1"/>
          <p:nvPr/>
        </p:nvSpPr>
        <p:spPr>
          <a:xfrm>
            <a:off x="12976245" y="2984226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74" name="object 74">
            <a:extLst>
              <a:ext uri="{FF2B5EF4-FFF2-40B4-BE49-F238E27FC236}">
                <a16:creationId xmlns:a16="http://schemas.microsoft.com/office/drawing/2014/main" id="{6FD5C261-CFB5-81B0-A790-9F7C6DF0CE7C}"/>
              </a:ext>
            </a:extLst>
          </p:cNvPr>
          <p:cNvGrpSpPr/>
          <p:nvPr/>
        </p:nvGrpSpPr>
        <p:grpSpPr>
          <a:xfrm>
            <a:off x="12508236" y="4416235"/>
            <a:ext cx="1756410" cy="1165860"/>
            <a:chOff x="12508236" y="4416235"/>
            <a:chExt cx="1756410" cy="1165860"/>
          </a:xfrm>
        </p:grpSpPr>
        <p:sp>
          <p:nvSpPr>
            <p:cNvPr id="75" name="object 75">
              <a:extLst>
                <a:ext uri="{FF2B5EF4-FFF2-40B4-BE49-F238E27FC236}">
                  <a16:creationId xmlns:a16="http://schemas.microsoft.com/office/drawing/2014/main" id="{1EB0C75F-07FB-833F-051B-FE5845E4C5CD}"/>
                </a:ext>
              </a:extLst>
            </p:cNvPr>
            <p:cNvSpPr/>
            <p:nvPr/>
          </p:nvSpPr>
          <p:spPr>
            <a:xfrm>
              <a:off x="13698450" y="449503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38087" y="0"/>
                  </a:moveTo>
                  <a:lnTo>
                    <a:pt x="190835" y="0"/>
                  </a:lnTo>
                  <a:lnTo>
                    <a:pt x="144499" y="10317"/>
                  </a:lnTo>
                  <a:lnTo>
                    <a:pt x="100912" y="30951"/>
                  </a:lnTo>
                  <a:lnTo>
                    <a:pt x="61904" y="61903"/>
                  </a:lnTo>
                  <a:lnTo>
                    <a:pt x="30952" y="100914"/>
                  </a:lnTo>
                  <a:lnTo>
                    <a:pt x="10317" y="144503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2" y="397978"/>
                  </a:lnTo>
                  <a:lnTo>
                    <a:pt x="144499" y="418612"/>
                  </a:lnTo>
                  <a:lnTo>
                    <a:pt x="190835" y="428929"/>
                  </a:lnTo>
                  <a:lnTo>
                    <a:pt x="238087" y="428929"/>
                  </a:lnTo>
                  <a:lnTo>
                    <a:pt x="284425" y="418612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3"/>
                  </a:lnTo>
                  <a:lnTo>
                    <a:pt x="397978" y="100914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5" y="10317"/>
                  </a:lnTo>
                  <a:lnTo>
                    <a:pt x="238087" y="0"/>
                  </a:lnTo>
                  <a:close/>
                </a:path>
              </a:pathLst>
            </a:custGeom>
            <a:solidFill>
              <a:srgbClr val="ED220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C50FDD15-DA10-27C4-51F3-F2072CAC52B1}"/>
                </a:ext>
              </a:extLst>
            </p:cNvPr>
            <p:cNvSpPr/>
            <p:nvPr/>
          </p:nvSpPr>
          <p:spPr>
            <a:xfrm>
              <a:off x="12565367" y="5004073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2" y="0"/>
                  </a:moveTo>
                  <a:lnTo>
                    <a:pt x="323631" y="0"/>
                  </a:lnTo>
                  <a:lnTo>
                    <a:pt x="275291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0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4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1" y="394686"/>
                  </a:lnTo>
                  <a:lnTo>
                    <a:pt x="323631" y="398555"/>
                  </a:lnTo>
                  <a:lnTo>
                    <a:pt x="372352" y="398555"/>
                  </a:lnTo>
                  <a:lnTo>
                    <a:pt x="420691" y="394686"/>
                  </a:lnTo>
                  <a:lnTo>
                    <a:pt x="467884" y="386949"/>
                  </a:lnTo>
                  <a:lnTo>
                    <a:pt x="513166" y="375344"/>
                  </a:lnTo>
                  <a:lnTo>
                    <a:pt x="555774" y="359871"/>
                  </a:lnTo>
                  <a:lnTo>
                    <a:pt x="594944" y="340529"/>
                  </a:lnTo>
                  <a:lnTo>
                    <a:pt x="635357" y="312863"/>
                  </a:lnTo>
                  <a:lnTo>
                    <a:pt x="665666" y="282404"/>
                  </a:lnTo>
                  <a:lnTo>
                    <a:pt x="685873" y="249951"/>
                  </a:lnTo>
                  <a:lnTo>
                    <a:pt x="695976" y="216301"/>
                  </a:lnTo>
                  <a:lnTo>
                    <a:pt x="695976" y="182252"/>
                  </a:lnTo>
                  <a:lnTo>
                    <a:pt x="665666" y="116149"/>
                  </a:lnTo>
                  <a:lnTo>
                    <a:pt x="635357" y="85690"/>
                  </a:lnTo>
                  <a:lnTo>
                    <a:pt x="594944" y="58024"/>
                  </a:lnTo>
                  <a:lnTo>
                    <a:pt x="555774" y="38683"/>
                  </a:lnTo>
                  <a:lnTo>
                    <a:pt x="513166" y="23209"/>
                  </a:lnTo>
                  <a:lnTo>
                    <a:pt x="467884" y="11604"/>
                  </a:lnTo>
                  <a:lnTo>
                    <a:pt x="420691" y="3868"/>
                  </a:lnTo>
                  <a:lnTo>
                    <a:pt x="372352" y="0"/>
                  </a:lnTo>
                  <a:close/>
                </a:path>
              </a:pathLst>
            </a:custGeom>
            <a:solidFill>
              <a:srgbClr val="60D93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>
              <a:extLst>
                <a:ext uri="{FF2B5EF4-FFF2-40B4-BE49-F238E27FC236}">
                  <a16:creationId xmlns:a16="http://schemas.microsoft.com/office/drawing/2014/main" id="{21F00C40-852C-8339-6FA8-E9BF396812CD}"/>
                </a:ext>
              </a:extLst>
            </p:cNvPr>
            <p:cNvSpPr/>
            <p:nvPr/>
          </p:nvSpPr>
          <p:spPr>
            <a:xfrm>
              <a:off x="13074366" y="4705240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10">
                  <a:moveTo>
                    <a:pt x="0" y="320779"/>
                  </a:moveTo>
                  <a:lnTo>
                    <a:pt x="43935" y="278786"/>
                  </a:lnTo>
                  <a:lnTo>
                    <a:pt x="87823" y="239592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2"/>
                  </a:lnTo>
                  <a:lnTo>
                    <a:pt x="306565" y="85601"/>
                  </a:lnTo>
                  <a:lnTo>
                    <a:pt x="350173" y="63199"/>
                  </a:lnTo>
                  <a:lnTo>
                    <a:pt x="393735" y="43595"/>
                  </a:lnTo>
                  <a:lnTo>
                    <a:pt x="437250" y="26790"/>
                  </a:lnTo>
                  <a:lnTo>
                    <a:pt x="480718" y="12784"/>
                  </a:lnTo>
                  <a:lnTo>
                    <a:pt x="524140" y="1577"/>
                  </a:lnTo>
                  <a:lnTo>
                    <a:pt x="534498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1CE666E0-2154-AE1A-48DA-1B7F5886B354}"/>
                </a:ext>
              </a:extLst>
            </p:cNvPr>
            <p:cNvSpPr/>
            <p:nvPr/>
          </p:nvSpPr>
          <p:spPr>
            <a:xfrm>
              <a:off x="13590947" y="465712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2A4C45B9-CD94-934C-C13B-5296B57BDFC7}"/>
                </a:ext>
              </a:extLst>
            </p:cNvPr>
            <p:cNvSpPr/>
            <p:nvPr/>
          </p:nvSpPr>
          <p:spPr>
            <a:xfrm>
              <a:off x="12518714" y="4426713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2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6"/>
                  </a:lnTo>
                  <a:lnTo>
                    <a:pt x="759306" y="1134520"/>
                  </a:lnTo>
                  <a:lnTo>
                    <a:pt x="709972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3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9" y="572426"/>
                  </a:lnTo>
                  <a:lnTo>
                    <a:pt x="1671827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>
            <a:extLst>
              <a:ext uri="{FF2B5EF4-FFF2-40B4-BE49-F238E27FC236}">
                <a16:creationId xmlns:a16="http://schemas.microsoft.com/office/drawing/2014/main" id="{CC9410EC-3340-080E-6BDD-8AA3C2BFE829}"/>
              </a:ext>
            </a:extLst>
          </p:cNvPr>
          <p:cNvSpPr txBox="1"/>
          <p:nvPr/>
        </p:nvSpPr>
        <p:spPr>
          <a:xfrm>
            <a:off x="13708598" y="4611874"/>
            <a:ext cx="39497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61A89239-2E69-CEDA-423B-A7FB64BD83A3}"/>
              </a:ext>
            </a:extLst>
          </p:cNvPr>
          <p:cNvSpPr txBox="1"/>
          <p:nvPr/>
        </p:nvSpPr>
        <p:spPr>
          <a:xfrm>
            <a:off x="12696431" y="4383284"/>
            <a:ext cx="579120" cy="99377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3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150" spc="-25" dirty="0">
                <a:latin typeface="Arial MT"/>
                <a:cs typeface="Arial MT"/>
              </a:rPr>
              <a:t>Us</a:t>
            </a:r>
            <a:endParaRPr sz="2150" dirty="0">
              <a:latin typeface="Arial MT"/>
              <a:cs typeface="Arial MT"/>
            </a:endParaRPr>
          </a:p>
        </p:txBody>
      </p:sp>
      <p:grpSp>
        <p:nvGrpSpPr>
          <p:cNvPr id="82" name="object 82">
            <a:extLst>
              <a:ext uri="{FF2B5EF4-FFF2-40B4-BE49-F238E27FC236}">
                <a16:creationId xmlns:a16="http://schemas.microsoft.com/office/drawing/2014/main" id="{5133461B-A47C-3890-D273-5640B7773D1A}"/>
              </a:ext>
            </a:extLst>
          </p:cNvPr>
          <p:cNvGrpSpPr/>
          <p:nvPr/>
        </p:nvGrpSpPr>
        <p:grpSpPr>
          <a:xfrm>
            <a:off x="10168761" y="5101414"/>
            <a:ext cx="2815590" cy="2873375"/>
            <a:chOff x="10168761" y="5101414"/>
            <a:chExt cx="2815590" cy="2873375"/>
          </a:xfrm>
        </p:grpSpPr>
        <p:sp>
          <p:nvSpPr>
            <p:cNvPr id="83" name="object 83">
              <a:extLst>
                <a:ext uri="{FF2B5EF4-FFF2-40B4-BE49-F238E27FC236}">
                  <a16:creationId xmlns:a16="http://schemas.microsoft.com/office/drawing/2014/main" id="{9A0634E2-0BB0-0063-5BBB-21AFCEA0AA4D}"/>
                </a:ext>
              </a:extLst>
            </p:cNvPr>
            <p:cNvSpPr/>
            <p:nvPr/>
          </p:nvSpPr>
          <p:spPr>
            <a:xfrm>
              <a:off x="10179238" y="5557180"/>
              <a:ext cx="2755900" cy="2341880"/>
            </a:xfrm>
            <a:custGeom>
              <a:avLst/>
              <a:gdLst/>
              <a:ahLst/>
              <a:cxnLst/>
              <a:rect l="l" t="t" r="r" b="b"/>
              <a:pathLst>
                <a:path w="2755900" h="2341879">
                  <a:moveTo>
                    <a:pt x="0" y="0"/>
                  </a:moveTo>
                  <a:lnTo>
                    <a:pt x="53839" y="31184"/>
                  </a:lnTo>
                  <a:lnTo>
                    <a:pt x="107239" y="62403"/>
                  </a:lnTo>
                  <a:lnTo>
                    <a:pt x="160197" y="93656"/>
                  </a:lnTo>
                  <a:lnTo>
                    <a:pt x="212715" y="124943"/>
                  </a:lnTo>
                  <a:lnTo>
                    <a:pt x="264792" y="156265"/>
                  </a:lnTo>
                  <a:lnTo>
                    <a:pt x="316428" y="187620"/>
                  </a:lnTo>
                  <a:lnTo>
                    <a:pt x="367624" y="219010"/>
                  </a:lnTo>
                  <a:lnTo>
                    <a:pt x="418379" y="250434"/>
                  </a:lnTo>
                  <a:lnTo>
                    <a:pt x="468693" y="281892"/>
                  </a:lnTo>
                  <a:lnTo>
                    <a:pt x="518566" y="313384"/>
                  </a:lnTo>
                  <a:lnTo>
                    <a:pt x="567999" y="344910"/>
                  </a:lnTo>
                  <a:lnTo>
                    <a:pt x="616991" y="376470"/>
                  </a:lnTo>
                  <a:lnTo>
                    <a:pt x="665543" y="408065"/>
                  </a:lnTo>
                  <a:lnTo>
                    <a:pt x="713653" y="439693"/>
                  </a:lnTo>
                  <a:lnTo>
                    <a:pt x="761323" y="471356"/>
                  </a:lnTo>
                  <a:lnTo>
                    <a:pt x="808553" y="503053"/>
                  </a:lnTo>
                  <a:lnTo>
                    <a:pt x="855341" y="534784"/>
                  </a:lnTo>
                  <a:lnTo>
                    <a:pt x="901689" y="566550"/>
                  </a:lnTo>
                  <a:lnTo>
                    <a:pt x="947596" y="598349"/>
                  </a:lnTo>
                  <a:lnTo>
                    <a:pt x="993063" y="630183"/>
                  </a:lnTo>
                  <a:lnTo>
                    <a:pt x="1038089" y="662050"/>
                  </a:lnTo>
                  <a:lnTo>
                    <a:pt x="1082674" y="693952"/>
                  </a:lnTo>
                  <a:lnTo>
                    <a:pt x="1126818" y="725888"/>
                  </a:lnTo>
                  <a:lnTo>
                    <a:pt x="1170522" y="757858"/>
                  </a:lnTo>
                  <a:lnTo>
                    <a:pt x="1213785" y="789862"/>
                  </a:lnTo>
                  <a:lnTo>
                    <a:pt x="1256607" y="821901"/>
                  </a:lnTo>
                  <a:lnTo>
                    <a:pt x="1298988" y="853973"/>
                  </a:lnTo>
                  <a:lnTo>
                    <a:pt x="1340929" y="886080"/>
                  </a:lnTo>
                  <a:lnTo>
                    <a:pt x="1382429" y="918221"/>
                  </a:lnTo>
                  <a:lnTo>
                    <a:pt x="1423489" y="950396"/>
                  </a:lnTo>
                  <a:lnTo>
                    <a:pt x="1464107" y="982605"/>
                  </a:lnTo>
                  <a:lnTo>
                    <a:pt x="1504285" y="1014848"/>
                  </a:lnTo>
                  <a:lnTo>
                    <a:pt x="1544023" y="1047126"/>
                  </a:lnTo>
                  <a:lnTo>
                    <a:pt x="1583319" y="1079438"/>
                  </a:lnTo>
                  <a:lnTo>
                    <a:pt x="1622175" y="1111783"/>
                  </a:lnTo>
                  <a:lnTo>
                    <a:pt x="1660590" y="1144163"/>
                  </a:lnTo>
                  <a:lnTo>
                    <a:pt x="1698565" y="1176577"/>
                  </a:lnTo>
                  <a:lnTo>
                    <a:pt x="1736098" y="1209025"/>
                  </a:lnTo>
                  <a:lnTo>
                    <a:pt x="1773191" y="1241508"/>
                  </a:lnTo>
                  <a:lnTo>
                    <a:pt x="1809844" y="1274024"/>
                  </a:lnTo>
                  <a:lnTo>
                    <a:pt x="1846055" y="1306575"/>
                  </a:lnTo>
                  <a:lnTo>
                    <a:pt x="1881826" y="1339160"/>
                  </a:lnTo>
                  <a:lnTo>
                    <a:pt x="1917157" y="1371778"/>
                  </a:lnTo>
                  <a:lnTo>
                    <a:pt x="1952046" y="1404432"/>
                  </a:lnTo>
                  <a:lnTo>
                    <a:pt x="1986495" y="1437119"/>
                  </a:lnTo>
                  <a:lnTo>
                    <a:pt x="2020503" y="1469840"/>
                  </a:lnTo>
                  <a:lnTo>
                    <a:pt x="2054070" y="1502596"/>
                  </a:lnTo>
                  <a:lnTo>
                    <a:pt x="2087197" y="1535385"/>
                  </a:lnTo>
                  <a:lnTo>
                    <a:pt x="2119883" y="1568209"/>
                  </a:lnTo>
                  <a:lnTo>
                    <a:pt x="2152128" y="1601067"/>
                  </a:lnTo>
                  <a:lnTo>
                    <a:pt x="2183933" y="1633959"/>
                  </a:lnTo>
                  <a:lnTo>
                    <a:pt x="2215297" y="1666885"/>
                  </a:lnTo>
                  <a:lnTo>
                    <a:pt x="2246220" y="1699846"/>
                  </a:lnTo>
                  <a:lnTo>
                    <a:pt x="2276702" y="1732840"/>
                  </a:lnTo>
                  <a:lnTo>
                    <a:pt x="2306744" y="1765869"/>
                  </a:lnTo>
                  <a:lnTo>
                    <a:pt x="2336345" y="1798932"/>
                  </a:lnTo>
                  <a:lnTo>
                    <a:pt x="2365505" y="1832029"/>
                  </a:lnTo>
                  <a:lnTo>
                    <a:pt x="2394225" y="1865160"/>
                  </a:lnTo>
                  <a:lnTo>
                    <a:pt x="2422504" y="1898325"/>
                  </a:lnTo>
                  <a:lnTo>
                    <a:pt x="2450342" y="1931524"/>
                  </a:lnTo>
                  <a:lnTo>
                    <a:pt x="2477740" y="1964758"/>
                  </a:lnTo>
                  <a:lnTo>
                    <a:pt x="2504697" y="1998026"/>
                  </a:lnTo>
                  <a:lnTo>
                    <a:pt x="2531213" y="2031328"/>
                  </a:lnTo>
                  <a:lnTo>
                    <a:pt x="2557288" y="2064664"/>
                  </a:lnTo>
                  <a:lnTo>
                    <a:pt x="2582923" y="2098034"/>
                  </a:lnTo>
                  <a:lnTo>
                    <a:pt x="2608117" y="2131438"/>
                  </a:lnTo>
                  <a:lnTo>
                    <a:pt x="2632870" y="2164876"/>
                  </a:lnTo>
                  <a:lnTo>
                    <a:pt x="2657183" y="2198349"/>
                  </a:lnTo>
                  <a:lnTo>
                    <a:pt x="2681054" y="2231856"/>
                  </a:lnTo>
                  <a:lnTo>
                    <a:pt x="2704486" y="2265397"/>
                  </a:lnTo>
                  <a:lnTo>
                    <a:pt x="2727476" y="2298972"/>
                  </a:lnTo>
                  <a:lnTo>
                    <a:pt x="2750026" y="2332581"/>
                  </a:lnTo>
                  <a:lnTo>
                    <a:pt x="2755743" y="2341420"/>
                  </a:lnTo>
                </a:path>
              </a:pathLst>
            </a:cu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635A0526-4A5C-52DE-13CC-C0F6C7A1D2A9}"/>
                </a:ext>
              </a:extLst>
            </p:cNvPr>
            <p:cNvSpPr/>
            <p:nvPr/>
          </p:nvSpPr>
          <p:spPr>
            <a:xfrm>
              <a:off x="12887094" y="7862513"/>
              <a:ext cx="97155" cy="111760"/>
            </a:xfrm>
            <a:custGeom>
              <a:avLst/>
              <a:gdLst/>
              <a:ahLst/>
              <a:cxnLst/>
              <a:rect l="l" t="t" r="r" b="b"/>
              <a:pathLst>
                <a:path w="97154" h="111759">
                  <a:moveTo>
                    <a:pt x="84405" y="0"/>
                  </a:moveTo>
                  <a:lnTo>
                    <a:pt x="0" y="54591"/>
                  </a:lnTo>
                  <a:lnTo>
                    <a:pt x="96792" y="111700"/>
                  </a:lnTo>
                  <a:lnTo>
                    <a:pt x="8440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>
              <a:extLst>
                <a:ext uri="{FF2B5EF4-FFF2-40B4-BE49-F238E27FC236}">
                  <a16:creationId xmlns:a16="http://schemas.microsoft.com/office/drawing/2014/main" id="{A84EEB19-DAD4-D401-FF14-DB93DAA14F69}"/>
                </a:ext>
              </a:extLst>
            </p:cNvPr>
            <p:cNvSpPr/>
            <p:nvPr/>
          </p:nvSpPr>
          <p:spPr>
            <a:xfrm>
              <a:off x="10414472" y="5142531"/>
              <a:ext cx="1582420" cy="241935"/>
            </a:xfrm>
            <a:custGeom>
              <a:avLst/>
              <a:gdLst/>
              <a:ahLst/>
              <a:cxnLst/>
              <a:rect l="l" t="t" r="r" b="b"/>
              <a:pathLst>
                <a:path w="1582420" h="241935">
                  <a:moveTo>
                    <a:pt x="0" y="214130"/>
                  </a:moveTo>
                  <a:lnTo>
                    <a:pt x="53491" y="220471"/>
                  </a:lnTo>
                  <a:lnTo>
                    <a:pt x="106703" y="225979"/>
                  </a:lnTo>
                  <a:lnTo>
                    <a:pt x="159634" y="230656"/>
                  </a:lnTo>
                  <a:lnTo>
                    <a:pt x="212286" y="234501"/>
                  </a:lnTo>
                  <a:lnTo>
                    <a:pt x="264658" y="237514"/>
                  </a:lnTo>
                  <a:lnTo>
                    <a:pt x="316750" y="239696"/>
                  </a:lnTo>
                  <a:lnTo>
                    <a:pt x="368562" y="241045"/>
                  </a:lnTo>
                  <a:lnTo>
                    <a:pt x="420094" y="241563"/>
                  </a:lnTo>
                  <a:lnTo>
                    <a:pt x="471346" y="241249"/>
                  </a:lnTo>
                  <a:lnTo>
                    <a:pt x="522318" y="240103"/>
                  </a:lnTo>
                  <a:lnTo>
                    <a:pt x="573010" y="238126"/>
                  </a:lnTo>
                  <a:lnTo>
                    <a:pt x="623423" y="235316"/>
                  </a:lnTo>
                  <a:lnTo>
                    <a:pt x="673555" y="231675"/>
                  </a:lnTo>
                  <a:lnTo>
                    <a:pt x="723408" y="227202"/>
                  </a:lnTo>
                  <a:lnTo>
                    <a:pt x="772980" y="221897"/>
                  </a:lnTo>
                  <a:lnTo>
                    <a:pt x="822273" y="215760"/>
                  </a:lnTo>
                  <a:lnTo>
                    <a:pt x="871286" y="208791"/>
                  </a:lnTo>
                  <a:lnTo>
                    <a:pt x="920018" y="200991"/>
                  </a:lnTo>
                  <a:lnTo>
                    <a:pt x="968471" y="192359"/>
                  </a:lnTo>
                  <a:lnTo>
                    <a:pt x="1016644" y="182895"/>
                  </a:lnTo>
                  <a:lnTo>
                    <a:pt x="1064537" y="172599"/>
                  </a:lnTo>
                  <a:lnTo>
                    <a:pt x="1112150" y="161471"/>
                  </a:lnTo>
                  <a:lnTo>
                    <a:pt x="1159484" y="149512"/>
                  </a:lnTo>
                  <a:lnTo>
                    <a:pt x="1206537" y="136720"/>
                  </a:lnTo>
                  <a:lnTo>
                    <a:pt x="1253310" y="123097"/>
                  </a:lnTo>
                  <a:lnTo>
                    <a:pt x="1299804" y="108642"/>
                  </a:lnTo>
                  <a:lnTo>
                    <a:pt x="1346017" y="93356"/>
                  </a:lnTo>
                  <a:lnTo>
                    <a:pt x="1391951" y="77237"/>
                  </a:lnTo>
                  <a:lnTo>
                    <a:pt x="1437604" y="60287"/>
                  </a:lnTo>
                  <a:lnTo>
                    <a:pt x="1482978" y="42504"/>
                  </a:lnTo>
                  <a:lnTo>
                    <a:pt x="1528072" y="23890"/>
                  </a:lnTo>
                  <a:lnTo>
                    <a:pt x="1572886" y="4445"/>
                  </a:lnTo>
                  <a:lnTo>
                    <a:pt x="1582410" y="0"/>
                  </a:lnTo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5518E0AD-06DC-1639-CFEC-EC03D54990F1}"/>
                </a:ext>
              </a:extLst>
            </p:cNvPr>
            <p:cNvSpPr/>
            <p:nvPr/>
          </p:nvSpPr>
          <p:spPr>
            <a:xfrm>
              <a:off x="11966138" y="5101414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0" y="0"/>
                  </a:moveTo>
                  <a:lnTo>
                    <a:pt x="42511" y="91089"/>
                  </a:lnTo>
                  <a:lnTo>
                    <a:pt x="112342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8" name="object 88">
            <a:extLst>
              <a:ext uri="{FF2B5EF4-FFF2-40B4-BE49-F238E27FC236}">
                <a16:creationId xmlns:a16="http://schemas.microsoft.com/office/drawing/2014/main" id="{EF28D3E4-E647-FC83-5EF4-9EF3BAC81DF4}"/>
              </a:ext>
            </a:extLst>
          </p:cNvPr>
          <p:cNvGrpSpPr/>
          <p:nvPr/>
        </p:nvGrpSpPr>
        <p:grpSpPr>
          <a:xfrm>
            <a:off x="724785" y="2005294"/>
            <a:ext cx="15094585" cy="3044825"/>
            <a:chOff x="724785" y="2005294"/>
            <a:chExt cx="15094585" cy="3044825"/>
          </a:xfrm>
        </p:grpSpPr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78BF3CE4-69CB-A614-EFB4-90BE8172E94A}"/>
                </a:ext>
              </a:extLst>
            </p:cNvPr>
            <p:cNvSpPr/>
            <p:nvPr/>
          </p:nvSpPr>
          <p:spPr>
            <a:xfrm>
              <a:off x="3254274" y="2015772"/>
              <a:ext cx="12516485" cy="3023870"/>
            </a:xfrm>
            <a:custGeom>
              <a:avLst/>
              <a:gdLst/>
              <a:ahLst/>
              <a:cxnLst/>
              <a:rect l="l" t="t" r="r" b="b"/>
              <a:pathLst>
                <a:path w="12516485" h="3023870">
                  <a:moveTo>
                    <a:pt x="0" y="3023628"/>
                  </a:moveTo>
                  <a:lnTo>
                    <a:pt x="119071" y="2970250"/>
                  </a:lnTo>
                  <a:lnTo>
                    <a:pt x="237574" y="2917348"/>
                  </a:lnTo>
                  <a:lnTo>
                    <a:pt x="355509" y="2864921"/>
                  </a:lnTo>
                  <a:lnTo>
                    <a:pt x="472877" y="2812970"/>
                  </a:lnTo>
                  <a:lnTo>
                    <a:pt x="589677" y="2761493"/>
                  </a:lnTo>
                  <a:lnTo>
                    <a:pt x="705909" y="2710493"/>
                  </a:lnTo>
                  <a:lnTo>
                    <a:pt x="821573" y="2659967"/>
                  </a:lnTo>
                  <a:lnTo>
                    <a:pt x="936669" y="2609917"/>
                  </a:lnTo>
                  <a:lnTo>
                    <a:pt x="1051198" y="2560342"/>
                  </a:lnTo>
                  <a:lnTo>
                    <a:pt x="1165159" y="2511243"/>
                  </a:lnTo>
                  <a:lnTo>
                    <a:pt x="1278551" y="2462619"/>
                  </a:lnTo>
                  <a:lnTo>
                    <a:pt x="1391377" y="2414470"/>
                  </a:lnTo>
                  <a:lnTo>
                    <a:pt x="1503634" y="2366797"/>
                  </a:lnTo>
                  <a:lnTo>
                    <a:pt x="1615323" y="2319599"/>
                  </a:lnTo>
                  <a:lnTo>
                    <a:pt x="1726445" y="2272876"/>
                  </a:lnTo>
                  <a:lnTo>
                    <a:pt x="1836999" y="2226629"/>
                  </a:lnTo>
                  <a:lnTo>
                    <a:pt x="1946985" y="2180857"/>
                  </a:lnTo>
                  <a:lnTo>
                    <a:pt x="2056403" y="2135560"/>
                  </a:lnTo>
                  <a:lnTo>
                    <a:pt x="2165253" y="2090739"/>
                  </a:lnTo>
                  <a:lnTo>
                    <a:pt x="2273536" y="2046393"/>
                  </a:lnTo>
                  <a:lnTo>
                    <a:pt x="2381251" y="2002522"/>
                  </a:lnTo>
                  <a:lnTo>
                    <a:pt x="2488398" y="1959127"/>
                  </a:lnTo>
                  <a:lnTo>
                    <a:pt x="2594977" y="1916208"/>
                  </a:lnTo>
                  <a:lnTo>
                    <a:pt x="2700988" y="1873763"/>
                  </a:lnTo>
                  <a:lnTo>
                    <a:pt x="2806432" y="1831794"/>
                  </a:lnTo>
                  <a:lnTo>
                    <a:pt x="2911307" y="1790300"/>
                  </a:lnTo>
                  <a:lnTo>
                    <a:pt x="3015615" y="1749282"/>
                  </a:lnTo>
                  <a:lnTo>
                    <a:pt x="3119355" y="1708739"/>
                  </a:lnTo>
                  <a:lnTo>
                    <a:pt x="3222528" y="1668671"/>
                  </a:lnTo>
                  <a:lnTo>
                    <a:pt x="3325132" y="1629079"/>
                  </a:lnTo>
                  <a:lnTo>
                    <a:pt x="3427169" y="1589962"/>
                  </a:lnTo>
                  <a:lnTo>
                    <a:pt x="3528637" y="1551320"/>
                  </a:lnTo>
                  <a:lnTo>
                    <a:pt x="3629538" y="1513154"/>
                  </a:lnTo>
                  <a:lnTo>
                    <a:pt x="3729872" y="1475463"/>
                  </a:lnTo>
                  <a:lnTo>
                    <a:pt x="3829637" y="1438247"/>
                  </a:lnTo>
                  <a:lnTo>
                    <a:pt x="3928834" y="1401507"/>
                  </a:lnTo>
                  <a:lnTo>
                    <a:pt x="4027464" y="1365242"/>
                  </a:lnTo>
                  <a:lnTo>
                    <a:pt x="4125526" y="1329453"/>
                  </a:lnTo>
                  <a:lnTo>
                    <a:pt x="4223020" y="1294139"/>
                  </a:lnTo>
                  <a:lnTo>
                    <a:pt x="4319946" y="1259300"/>
                  </a:lnTo>
                  <a:lnTo>
                    <a:pt x="4416305" y="1224936"/>
                  </a:lnTo>
                  <a:lnTo>
                    <a:pt x="4512096" y="1191048"/>
                  </a:lnTo>
                  <a:lnTo>
                    <a:pt x="4607318" y="1157636"/>
                  </a:lnTo>
                  <a:lnTo>
                    <a:pt x="4701973" y="1124698"/>
                  </a:lnTo>
                  <a:lnTo>
                    <a:pt x="4796061" y="1092236"/>
                  </a:lnTo>
                  <a:lnTo>
                    <a:pt x="4889580" y="1060250"/>
                  </a:lnTo>
                  <a:lnTo>
                    <a:pt x="4982532" y="1028738"/>
                  </a:lnTo>
                  <a:lnTo>
                    <a:pt x="5074915" y="997702"/>
                  </a:lnTo>
                  <a:lnTo>
                    <a:pt x="5166731" y="967142"/>
                  </a:lnTo>
                  <a:lnTo>
                    <a:pt x="5257979" y="937056"/>
                  </a:lnTo>
                  <a:lnTo>
                    <a:pt x="5348660" y="907446"/>
                  </a:lnTo>
                  <a:lnTo>
                    <a:pt x="5438772" y="878312"/>
                  </a:lnTo>
                  <a:lnTo>
                    <a:pt x="5528317" y="849653"/>
                  </a:lnTo>
                  <a:lnTo>
                    <a:pt x="5617294" y="821469"/>
                  </a:lnTo>
                  <a:lnTo>
                    <a:pt x="5705703" y="793760"/>
                  </a:lnTo>
                  <a:lnTo>
                    <a:pt x="5793544" y="766527"/>
                  </a:lnTo>
                  <a:lnTo>
                    <a:pt x="5880817" y="739770"/>
                  </a:lnTo>
                  <a:lnTo>
                    <a:pt x="5967523" y="713487"/>
                  </a:lnTo>
                  <a:lnTo>
                    <a:pt x="6053661" y="687680"/>
                  </a:lnTo>
                  <a:lnTo>
                    <a:pt x="6139231" y="662348"/>
                  </a:lnTo>
                  <a:lnTo>
                    <a:pt x="6224233" y="637492"/>
                  </a:lnTo>
                  <a:lnTo>
                    <a:pt x="6308667" y="613111"/>
                  </a:lnTo>
                  <a:lnTo>
                    <a:pt x="6392534" y="589205"/>
                  </a:lnTo>
                  <a:lnTo>
                    <a:pt x="6475832" y="565775"/>
                  </a:lnTo>
                  <a:lnTo>
                    <a:pt x="6558563" y="542820"/>
                  </a:lnTo>
                  <a:lnTo>
                    <a:pt x="6640726" y="520341"/>
                  </a:lnTo>
                  <a:lnTo>
                    <a:pt x="6722322" y="498336"/>
                  </a:lnTo>
                  <a:lnTo>
                    <a:pt x="6803349" y="476807"/>
                  </a:lnTo>
                  <a:lnTo>
                    <a:pt x="6883809" y="455754"/>
                  </a:lnTo>
                  <a:lnTo>
                    <a:pt x="6963701" y="435176"/>
                  </a:lnTo>
                  <a:lnTo>
                    <a:pt x="7043025" y="415073"/>
                  </a:lnTo>
                  <a:lnTo>
                    <a:pt x="7121781" y="395445"/>
                  </a:lnTo>
                  <a:lnTo>
                    <a:pt x="7199969" y="376293"/>
                  </a:lnTo>
                  <a:lnTo>
                    <a:pt x="7277590" y="357617"/>
                  </a:lnTo>
                  <a:lnTo>
                    <a:pt x="7354642" y="339415"/>
                  </a:lnTo>
                  <a:lnTo>
                    <a:pt x="7431127" y="321689"/>
                  </a:lnTo>
                  <a:lnTo>
                    <a:pt x="7507044" y="304438"/>
                  </a:lnTo>
                  <a:lnTo>
                    <a:pt x="7582394" y="287663"/>
                  </a:lnTo>
                  <a:lnTo>
                    <a:pt x="7657175" y="271363"/>
                  </a:lnTo>
                  <a:lnTo>
                    <a:pt x="7731389" y="255539"/>
                  </a:lnTo>
                  <a:lnTo>
                    <a:pt x="7805035" y="240189"/>
                  </a:lnTo>
                  <a:lnTo>
                    <a:pt x="7878113" y="225315"/>
                  </a:lnTo>
                  <a:lnTo>
                    <a:pt x="7950623" y="210917"/>
                  </a:lnTo>
                  <a:lnTo>
                    <a:pt x="8022565" y="196994"/>
                  </a:lnTo>
                  <a:lnTo>
                    <a:pt x="8093940" y="183546"/>
                  </a:lnTo>
                  <a:lnTo>
                    <a:pt x="8164747" y="170573"/>
                  </a:lnTo>
                  <a:lnTo>
                    <a:pt x="8234986" y="158076"/>
                  </a:lnTo>
                  <a:lnTo>
                    <a:pt x="8304657" y="146054"/>
                  </a:lnTo>
                  <a:lnTo>
                    <a:pt x="8373760" y="134508"/>
                  </a:lnTo>
                  <a:lnTo>
                    <a:pt x="8442296" y="123437"/>
                  </a:lnTo>
                  <a:lnTo>
                    <a:pt x="8510263" y="112841"/>
                  </a:lnTo>
                  <a:lnTo>
                    <a:pt x="8577663" y="102721"/>
                  </a:lnTo>
                  <a:lnTo>
                    <a:pt x="8644495" y="93076"/>
                  </a:lnTo>
                  <a:lnTo>
                    <a:pt x="8710759" y="83906"/>
                  </a:lnTo>
                  <a:lnTo>
                    <a:pt x="8776456" y="75212"/>
                  </a:lnTo>
                  <a:lnTo>
                    <a:pt x="8841585" y="66993"/>
                  </a:lnTo>
                  <a:lnTo>
                    <a:pt x="8906145" y="59249"/>
                  </a:lnTo>
                  <a:lnTo>
                    <a:pt x="8970138" y="51981"/>
                  </a:lnTo>
                  <a:lnTo>
                    <a:pt x="9033563" y="45188"/>
                  </a:lnTo>
                  <a:lnTo>
                    <a:pt x="9096421" y="38870"/>
                  </a:lnTo>
                  <a:lnTo>
                    <a:pt x="9158710" y="33028"/>
                  </a:lnTo>
                  <a:lnTo>
                    <a:pt x="9220432" y="27661"/>
                  </a:lnTo>
                  <a:lnTo>
                    <a:pt x="9281586" y="22770"/>
                  </a:lnTo>
                  <a:lnTo>
                    <a:pt x="9342172" y="18354"/>
                  </a:lnTo>
                  <a:lnTo>
                    <a:pt x="9402190" y="14413"/>
                  </a:lnTo>
                  <a:lnTo>
                    <a:pt x="9461641" y="10948"/>
                  </a:lnTo>
                  <a:lnTo>
                    <a:pt x="9520523" y="7957"/>
                  </a:lnTo>
                  <a:lnTo>
                    <a:pt x="9578838" y="5443"/>
                  </a:lnTo>
                  <a:lnTo>
                    <a:pt x="9636585" y="3403"/>
                  </a:lnTo>
                  <a:lnTo>
                    <a:pt x="9693764" y="1839"/>
                  </a:lnTo>
                  <a:lnTo>
                    <a:pt x="9750376" y="751"/>
                  </a:lnTo>
                  <a:lnTo>
                    <a:pt x="9806419" y="137"/>
                  </a:lnTo>
                  <a:lnTo>
                    <a:pt x="9861895" y="0"/>
                  </a:lnTo>
                  <a:lnTo>
                    <a:pt x="9916803" y="337"/>
                  </a:lnTo>
                  <a:lnTo>
                    <a:pt x="9971143" y="1150"/>
                  </a:lnTo>
                  <a:lnTo>
                    <a:pt x="10024915" y="2438"/>
                  </a:lnTo>
                  <a:lnTo>
                    <a:pt x="10078120" y="4201"/>
                  </a:lnTo>
                  <a:lnTo>
                    <a:pt x="10130757" y="6440"/>
                  </a:lnTo>
                  <a:lnTo>
                    <a:pt x="10182826" y="9154"/>
                  </a:lnTo>
                  <a:lnTo>
                    <a:pt x="10234327" y="12344"/>
                  </a:lnTo>
                  <a:lnTo>
                    <a:pt x="10285260" y="16009"/>
                  </a:lnTo>
                  <a:lnTo>
                    <a:pt x="10335625" y="20149"/>
                  </a:lnTo>
                  <a:lnTo>
                    <a:pt x="10385423" y="24765"/>
                  </a:lnTo>
                  <a:lnTo>
                    <a:pt x="10434653" y="29856"/>
                  </a:lnTo>
                  <a:lnTo>
                    <a:pt x="10483314" y="35422"/>
                  </a:lnTo>
                  <a:lnTo>
                    <a:pt x="10531409" y="41464"/>
                  </a:lnTo>
                  <a:lnTo>
                    <a:pt x="10578935" y="47981"/>
                  </a:lnTo>
                  <a:lnTo>
                    <a:pt x="10625893" y="54973"/>
                  </a:lnTo>
                  <a:lnTo>
                    <a:pt x="10672284" y="62441"/>
                  </a:lnTo>
                  <a:lnTo>
                    <a:pt x="10718107" y="70384"/>
                  </a:lnTo>
                  <a:lnTo>
                    <a:pt x="10763362" y="78802"/>
                  </a:lnTo>
                  <a:lnTo>
                    <a:pt x="10808049" y="87696"/>
                  </a:lnTo>
                  <a:lnTo>
                    <a:pt x="10852169" y="97065"/>
                  </a:lnTo>
                  <a:lnTo>
                    <a:pt x="10895720" y="106910"/>
                  </a:lnTo>
                  <a:lnTo>
                    <a:pt x="10938704" y="117229"/>
                  </a:lnTo>
                  <a:lnTo>
                    <a:pt x="10981120" y="128025"/>
                  </a:lnTo>
                  <a:lnTo>
                    <a:pt x="11022968" y="139295"/>
                  </a:lnTo>
                  <a:lnTo>
                    <a:pt x="11064249" y="151041"/>
                  </a:lnTo>
                  <a:lnTo>
                    <a:pt x="11104961" y="163262"/>
                  </a:lnTo>
                  <a:lnTo>
                    <a:pt x="11145106" y="175959"/>
                  </a:lnTo>
                  <a:lnTo>
                    <a:pt x="11184683" y="189131"/>
                  </a:lnTo>
                  <a:lnTo>
                    <a:pt x="11223692" y="202778"/>
                  </a:lnTo>
                  <a:lnTo>
                    <a:pt x="11262133" y="216901"/>
                  </a:lnTo>
                  <a:lnTo>
                    <a:pt x="11300007" y="231499"/>
                  </a:lnTo>
                  <a:lnTo>
                    <a:pt x="11337312" y="246572"/>
                  </a:lnTo>
                  <a:lnTo>
                    <a:pt x="11374050" y="262121"/>
                  </a:lnTo>
                  <a:lnTo>
                    <a:pt x="11410220" y="278145"/>
                  </a:lnTo>
                  <a:lnTo>
                    <a:pt x="11445822" y="294645"/>
                  </a:lnTo>
                  <a:lnTo>
                    <a:pt x="11480857" y="311620"/>
                  </a:lnTo>
                  <a:lnTo>
                    <a:pt x="11515323" y="329070"/>
                  </a:lnTo>
                  <a:lnTo>
                    <a:pt x="11549222" y="346995"/>
                  </a:lnTo>
                  <a:lnTo>
                    <a:pt x="11615316" y="384272"/>
                  </a:lnTo>
                  <a:lnTo>
                    <a:pt x="11679139" y="423451"/>
                  </a:lnTo>
                  <a:lnTo>
                    <a:pt x="11740690" y="464531"/>
                  </a:lnTo>
                  <a:lnTo>
                    <a:pt x="11799971" y="507512"/>
                  </a:lnTo>
                  <a:lnTo>
                    <a:pt x="11856980" y="552395"/>
                  </a:lnTo>
                  <a:lnTo>
                    <a:pt x="11911717" y="599179"/>
                  </a:lnTo>
                  <a:lnTo>
                    <a:pt x="11964184" y="647865"/>
                  </a:lnTo>
                  <a:lnTo>
                    <a:pt x="12014379" y="698452"/>
                  </a:lnTo>
                  <a:lnTo>
                    <a:pt x="12062303" y="750940"/>
                  </a:lnTo>
                  <a:lnTo>
                    <a:pt x="12107956" y="805330"/>
                  </a:lnTo>
                  <a:lnTo>
                    <a:pt x="12151337" y="861621"/>
                  </a:lnTo>
                  <a:lnTo>
                    <a:pt x="12192447" y="919814"/>
                  </a:lnTo>
                  <a:lnTo>
                    <a:pt x="12231286" y="979908"/>
                  </a:lnTo>
                  <a:lnTo>
                    <a:pt x="12267854" y="1041904"/>
                  </a:lnTo>
                  <a:lnTo>
                    <a:pt x="12302150" y="1105800"/>
                  </a:lnTo>
                  <a:lnTo>
                    <a:pt x="12334175" y="1171599"/>
                  </a:lnTo>
                  <a:lnTo>
                    <a:pt x="12363929" y="1239299"/>
                  </a:lnTo>
                  <a:lnTo>
                    <a:pt x="12391412" y="1308900"/>
                  </a:lnTo>
                  <a:lnTo>
                    <a:pt x="12416623" y="1380402"/>
                  </a:lnTo>
                  <a:lnTo>
                    <a:pt x="12428377" y="1416867"/>
                  </a:lnTo>
                  <a:lnTo>
                    <a:pt x="12439563" y="1453806"/>
                  </a:lnTo>
                  <a:lnTo>
                    <a:pt x="12450181" y="1491221"/>
                  </a:lnTo>
                  <a:lnTo>
                    <a:pt x="12460232" y="1529112"/>
                  </a:lnTo>
                  <a:lnTo>
                    <a:pt x="12469715" y="1567478"/>
                  </a:lnTo>
                  <a:lnTo>
                    <a:pt x="12478629" y="1606319"/>
                  </a:lnTo>
                  <a:lnTo>
                    <a:pt x="12486977" y="1645635"/>
                  </a:lnTo>
                  <a:lnTo>
                    <a:pt x="12494756" y="1685427"/>
                  </a:lnTo>
                  <a:lnTo>
                    <a:pt x="12501967" y="1725694"/>
                  </a:lnTo>
                  <a:lnTo>
                    <a:pt x="12508611" y="1766437"/>
                  </a:lnTo>
                  <a:lnTo>
                    <a:pt x="12514687" y="1807654"/>
                  </a:lnTo>
                  <a:lnTo>
                    <a:pt x="12515953" y="1818104"/>
                  </a:lnTo>
                </a:path>
              </a:pathLst>
            </a:custGeom>
            <a:ln w="209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D9179862-368F-D534-CE7C-7E58A780EEE2}"/>
                </a:ext>
              </a:extLst>
            </p:cNvPr>
            <p:cNvSpPr/>
            <p:nvPr/>
          </p:nvSpPr>
          <p:spPr>
            <a:xfrm>
              <a:off x="15719070" y="3817407"/>
              <a:ext cx="100330" cy="106045"/>
            </a:xfrm>
            <a:custGeom>
              <a:avLst/>
              <a:gdLst/>
              <a:ahLst/>
              <a:cxnLst/>
              <a:rect l="l" t="t" r="r" b="b"/>
              <a:pathLst>
                <a:path w="100330" h="106045">
                  <a:moveTo>
                    <a:pt x="99787" y="0"/>
                  </a:moveTo>
                  <a:lnTo>
                    <a:pt x="0" y="12151"/>
                  </a:lnTo>
                  <a:lnTo>
                    <a:pt x="62050" y="105858"/>
                  </a:lnTo>
                  <a:lnTo>
                    <a:pt x="99787" y="0"/>
                  </a:lnTo>
                  <a:close/>
                </a:path>
              </a:pathLst>
            </a:custGeom>
            <a:solidFill>
              <a:srgbClr val="9292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>
              <a:extLst>
                <a:ext uri="{FF2B5EF4-FFF2-40B4-BE49-F238E27FC236}">
                  <a16:creationId xmlns:a16="http://schemas.microsoft.com/office/drawing/2014/main" id="{BEEF65FD-A98B-AF64-7F1A-E20D89564A05}"/>
                </a:ext>
              </a:extLst>
            </p:cNvPr>
            <p:cNvSpPr/>
            <p:nvPr/>
          </p:nvSpPr>
          <p:spPr>
            <a:xfrm>
              <a:off x="724785" y="2537073"/>
              <a:ext cx="5344795" cy="492759"/>
            </a:xfrm>
            <a:custGeom>
              <a:avLst/>
              <a:gdLst/>
              <a:ahLst/>
              <a:cxnLst/>
              <a:rect l="l" t="t" r="r" b="b"/>
              <a:pathLst>
                <a:path w="5344795" h="492760">
                  <a:moveTo>
                    <a:pt x="5344779" y="0"/>
                  </a:moveTo>
                  <a:lnTo>
                    <a:pt x="0" y="0"/>
                  </a:lnTo>
                  <a:lnTo>
                    <a:pt x="0" y="492634"/>
                  </a:lnTo>
                  <a:lnTo>
                    <a:pt x="5344779" y="492634"/>
                  </a:lnTo>
                  <a:lnTo>
                    <a:pt x="5344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92">
            <a:extLst>
              <a:ext uri="{FF2B5EF4-FFF2-40B4-BE49-F238E27FC236}">
                <a16:creationId xmlns:a16="http://schemas.microsoft.com/office/drawing/2014/main" id="{64A083A9-C193-718E-4DAE-2F54F1CB4C2F}"/>
              </a:ext>
            </a:extLst>
          </p:cNvPr>
          <p:cNvSpPr txBox="1"/>
          <p:nvPr/>
        </p:nvSpPr>
        <p:spPr>
          <a:xfrm>
            <a:off x="183679" y="737275"/>
            <a:ext cx="6003290" cy="22608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74065" marR="600075" indent="-774700">
              <a:lnSpc>
                <a:spcPts val="3350"/>
              </a:lnSpc>
              <a:spcBef>
                <a:spcPts val="550"/>
              </a:spcBef>
            </a:pPr>
            <a:r>
              <a:rPr lang="en-US" sz="3100" b="1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              Annotate text</a:t>
            </a:r>
            <a:endParaRPr lang="en-US" sz="3100" b="1" dirty="0">
              <a:latin typeface="Arial MT"/>
              <a:cs typeface="Arial MT"/>
            </a:endParaRPr>
          </a:p>
          <a:p>
            <a:pPr marR="302260" algn="ctr">
              <a:lnSpc>
                <a:spcPct val="100000"/>
              </a:lnSpc>
              <a:spcBef>
                <a:spcPts val="3429"/>
              </a:spcBef>
              <a:tabLst>
                <a:tab pos="2332990" algn="l"/>
              </a:tabLst>
            </a:pP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ACTOR:</a:t>
            </a:r>
            <a:r>
              <a:rPr lang="en-US"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Them</a:t>
            </a:r>
            <a:r>
              <a:rPr sz="2050" dirty="0">
                <a:solidFill>
                  <a:schemeClr val="tx1"/>
                </a:solidFill>
                <a:latin typeface="Arial MT"/>
                <a:cs typeface="Arial MT"/>
              </a:rPr>
              <a:t>	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TARGET: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U</a:t>
            </a:r>
            <a:r>
              <a:rPr lang="en-US" sz="2050" b="1" spc="-10" dirty="0">
                <a:solidFill>
                  <a:schemeClr val="tx1"/>
                </a:solidFill>
                <a:highlight>
                  <a:srgbClr val="00FF00"/>
                </a:highlight>
                <a:latin typeface="Arial MT"/>
                <a:cs typeface="Arial MT"/>
              </a:rPr>
              <a:t>S</a:t>
            </a:r>
            <a:endParaRPr sz="2050" b="1" dirty="0">
              <a:solidFill>
                <a:schemeClr val="tx1"/>
              </a:solidFill>
              <a:highlight>
                <a:srgbClr val="00FF00"/>
              </a:highlight>
              <a:latin typeface="Arial MT"/>
              <a:cs typeface="Arial MT"/>
            </a:endParaRPr>
          </a:p>
          <a:p>
            <a:pPr marL="2510155" algn="ctr">
              <a:lnSpc>
                <a:spcPct val="100000"/>
              </a:lnSpc>
              <a:spcBef>
                <a:spcPts val="1160"/>
              </a:spcBef>
              <a:tabLst>
                <a:tab pos="4450080" algn="l"/>
              </a:tabLst>
            </a:pPr>
            <a:r>
              <a:rPr lang="en-US" sz="2050" dirty="0">
                <a:solidFill>
                  <a:schemeClr val="bg1"/>
                </a:solidFill>
                <a:latin typeface="Arial MT"/>
                <a:cs typeface="Arial MT"/>
              </a:rPr>
              <a:t>JUDGEMENT	</a:t>
            </a:r>
            <a:r>
              <a:rPr lang="en-US" sz="2050" spc="-70" dirty="0">
                <a:solidFill>
                  <a:schemeClr val="bg1"/>
                </a:solidFill>
                <a:latin typeface="Arial MT"/>
                <a:cs typeface="Arial MT"/>
              </a:rPr>
              <a:t>ASPECT-</a:t>
            </a:r>
            <a:r>
              <a:rPr lang="en-US" sz="2050" spc="-25" dirty="0">
                <a:solidFill>
                  <a:schemeClr val="bg1"/>
                </a:solidFill>
                <a:latin typeface="Arial MT"/>
                <a:cs typeface="Arial MT"/>
              </a:rPr>
              <a:t>Pos</a:t>
            </a:r>
            <a:endParaRPr lang="en-US" sz="205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628650">
              <a:lnSpc>
                <a:spcPct val="100000"/>
              </a:lnSpc>
              <a:spcBef>
                <a:spcPts val="755"/>
              </a:spcBef>
            </a:pPr>
            <a:r>
              <a:rPr sz="2800" spc="50" dirty="0">
                <a:latin typeface="Arial MT"/>
                <a:cs typeface="Arial MT"/>
              </a:rPr>
              <a:t>“</a:t>
            </a:r>
            <a:r>
              <a:rPr sz="2800" spc="5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Corrupt</a:t>
            </a:r>
            <a:r>
              <a:rPr sz="2800" spc="-35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Elites</a:t>
            </a:r>
            <a:r>
              <a:rPr sz="2800" spc="-3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highlight>
                  <a:srgbClr val="00FF00"/>
                </a:highlight>
                <a:latin typeface="Arial MT"/>
                <a:cs typeface="Arial MT"/>
              </a:rPr>
              <a:t>our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money.”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93" name="object 93">
            <a:extLst>
              <a:ext uri="{FF2B5EF4-FFF2-40B4-BE49-F238E27FC236}">
                <a16:creationId xmlns:a16="http://schemas.microsoft.com/office/drawing/2014/main" id="{FC72BC77-0234-C5F4-338A-FCAE88F8443B}"/>
              </a:ext>
            </a:extLst>
          </p:cNvPr>
          <p:cNvSpPr/>
          <p:nvPr/>
        </p:nvSpPr>
        <p:spPr>
          <a:xfrm>
            <a:off x="2633455" y="4223322"/>
            <a:ext cx="1236980" cy="1632585"/>
          </a:xfrm>
          <a:custGeom>
            <a:avLst/>
            <a:gdLst/>
            <a:ahLst/>
            <a:cxnLst/>
            <a:rect l="l" t="t" r="r" b="b"/>
            <a:pathLst>
              <a:path w="1236979" h="1632585">
                <a:moveTo>
                  <a:pt x="17" y="271515"/>
                </a:moveTo>
                <a:lnTo>
                  <a:pt x="17" y="1435131"/>
                </a:lnTo>
                <a:lnTo>
                  <a:pt x="3644" y="1455592"/>
                </a:lnTo>
                <a:lnTo>
                  <a:pt x="31531" y="1495186"/>
                </a:lnTo>
                <a:lnTo>
                  <a:pt x="84412" y="1532004"/>
                </a:lnTo>
                <a:lnTo>
                  <a:pt x="119284" y="1548994"/>
                </a:lnTo>
                <a:lnTo>
                  <a:pt x="159273" y="1564836"/>
                </a:lnTo>
                <a:lnTo>
                  <a:pt x="204003" y="1579381"/>
                </a:lnTo>
                <a:lnTo>
                  <a:pt x="253097" y="1592476"/>
                </a:lnTo>
                <a:lnTo>
                  <a:pt x="306177" y="1603970"/>
                </a:lnTo>
                <a:lnTo>
                  <a:pt x="362866" y="1613714"/>
                </a:lnTo>
                <a:lnTo>
                  <a:pt x="422788" y="1621555"/>
                </a:lnTo>
                <a:lnTo>
                  <a:pt x="485565" y="1627343"/>
                </a:lnTo>
                <a:lnTo>
                  <a:pt x="550820" y="1630926"/>
                </a:lnTo>
                <a:lnTo>
                  <a:pt x="618176" y="1632154"/>
                </a:lnTo>
                <a:lnTo>
                  <a:pt x="685532" y="1630926"/>
                </a:lnTo>
                <a:lnTo>
                  <a:pt x="750787" y="1627343"/>
                </a:lnTo>
                <a:lnTo>
                  <a:pt x="813564" y="1621555"/>
                </a:lnTo>
                <a:lnTo>
                  <a:pt x="873486" y="1613714"/>
                </a:lnTo>
                <a:lnTo>
                  <a:pt x="930175" y="1603970"/>
                </a:lnTo>
                <a:lnTo>
                  <a:pt x="983255" y="1592476"/>
                </a:lnTo>
                <a:lnTo>
                  <a:pt x="1032348" y="1579381"/>
                </a:lnTo>
                <a:lnTo>
                  <a:pt x="1077078" y="1564836"/>
                </a:lnTo>
                <a:lnTo>
                  <a:pt x="1117067" y="1548994"/>
                </a:lnTo>
                <a:lnTo>
                  <a:pt x="1151939" y="1532004"/>
                </a:lnTo>
                <a:lnTo>
                  <a:pt x="1204821" y="1495186"/>
                </a:lnTo>
                <a:lnTo>
                  <a:pt x="1232707" y="1455592"/>
                </a:lnTo>
                <a:lnTo>
                  <a:pt x="1236334" y="1435131"/>
                </a:lnTo>
                <a:lnTo>
                  <a:pt x="1236334" y="404780"/>
                </a:lnTo>
                <a:lnTo>
                  <a:pt x="618176" y="404780"/>
                </a:lnTo>
                <a:lnTo>
                  <a:pt x="552848" y="403808"/>
                </a:lnTo>
                <a:lnTo>
                  <a:pt x="489354" y="400955"/>
                </a:lnTo>
                <a:lnTo>
                  <a:pt x="428001" y="396312"/>
                </a:lnTo>
                <a:lnTo>
                  <a:pt x="369099" y="389969"/>
                </a:lnTo>
                <a:lnTo>
                  <a:pt x="312953" y="382019"/>
                </a:lnTo>
                <a:lnTo>
                  <a:pt x="259874" y="372552"/>
                </a:lnTo>
                <a:lnTo>
                  <a:pt x="210168" y="361661"/>
                </a:lnTo>
                <a:lnTo>
                  <a:pt x="164143" y="349437"/>
                </a:lnTo>
                <a:lnTo>
                  <a:pt x="122108" y="335970"/>
                </a:lnTo>
                <a:lnTo>
                  <a:pt x="84369" y="321354"/>
                </a:lnTo>
                <a:lnTo>
                  <a:pt x="23016" y="289034"/>
                </a:lnTo>
                <a:lnTo>
                  <a:pt x="17" y="271515"/>
                </a:lnTo>
                <a:close/>
              </a:path>
              <a:path w="1236979" h="1632585">
                <a:moveTo>
                  <a:pt x="1236334" y="271515"/>
                </a:moveTo>
                <a:lnTo>
                  <a:pt x="1185115" y="305678"/>
                </a:lnTo>
                <a:lnTo>
                  <a:pt x="1114244" y="335970"/>
                </a:lnTo>
                <a:lnTo>
                  <a:pt x="1072208" y="349437"/>
                </a:lnTo>
                <a:lnTo>
                  <a:pt x="1026184" y="361661"/>
                </a:lnTo>
                <a:lnTo>
                  <a:pt x="976478" y="372552"/>
                </a:lnTo>
                <a:lnTo>
                  <a:pt x="923398" y="382019"/>
                </a:lnTo>
                <a:lnTo>
                  <a:pt x="867253" y="389969"/>
                </a:lnTo>
                <a:lnTo>
                  <a:pt x="808351" y="396312"/>
                </a:lnTo>
                <a:lnTo>
                  <a:pt x="746998" y="400955"/>
                </a:lnTo>
                <a:lnTo>
                  <a:pt x="683504" y="403808"/>
                </a:lnTo>
                <a:lnTo>
                  <a:pt x="618176" y="404780"/>
                </a:lnTo>
                <a:lnTo>
                  <a:pt x="1236334" y="404780"/>
                </a:lnTo>
                <a:lnTo>
                  <a:pt x="1236334" y="271515"/>
                </a:lnTo>
                <a:close/>
              </a:path>
              <a:path w="1236979" h="1632585">
                <a:moveTo>
                  <a:pt x="922721" y="349437"/>
                </a:moveTo>
                <a:lnTo>
                  <a:pt x="313630" y="349437"/>
                </a:lnTo>
                <a:lnTo>
                  <a:pt x="360942" y="356754"/>
                </a:lnTo>
                <a:lnTo>
                  <a:pt x="410537" y="362835"/>
                </a:lnTo>
                <a:lnTo>
                  <a:pt x="461367" y="367565"/>
                </a:lnTo>
                <a:lnTo>
                  <a:pt x="513123" y="370943"/>
                </a:lnTo>
                <a:lnTo>
                  <a:pt x="565495" y="372970"/>
                </a:lnTo>
                <a:lnTo>
                  <a:pt x="618176" y="373645"/>
                </a:lnTo>
                <a:lnTo>
                  <a:pt x="670857" y="372970"/>
                </a:lnTo>
                <a:lnTo>
                  <a:pt x="723229" y="370943"/>
                </a:lnTo>
                <a:lnTo>
                  <a:pt x="774984" y="367565"/>
                </a:lnTo>
                <a:lnTo>
                  <a:pt x="825814" y="362835"/>
                </a:lnTo>
                <a:lnTo>
                  <a:pt x="875410" y="356754"/>
                </a:lnTo>
                <a:lnTo>
                  <a:pt x="922721" y="349437"/>
                </a:lnTo>
                <a:close/>
              </a:path>
              <a:path w="1236979" h="1632585">
                <a:moveTo>
                  <a:pt x="618176" y="0"/>
                </a:moveTo>
                <a:lnTo>
                  <a:pt x="565491" y="674"/>
                </a:lnTo>
                <a:lnTo>
                  <a:pt x="513116" y="2697"/>
                </a:lnTo>
                <a:lnTo>
                  <a:pt x="461360" y="6070"/>
                </a:lnTo>
                <a:lnTo>
                  <a:pt x="410531" y="10793"/>
                </a:lnTo>
                <a:lnTo>
                  <a:pt x="360936" y="16867"/>
                </a:lnTo>
                <a:lnTo>
                  <a:pt x="312885" y="24292"/>
                </a:lnTo>
                <a:lnTo>
                  <a:pt x="266685" y="33070"/>
                </a:lnTo>
                <a:lnTo>
                  <a:pt x="222643" y="43201"/>
                </a:lnTo>
                <a:lnTo>
                  <a:pt x="181069" y="54686"/>
                </a:lnTo>
                <a:lnTo>
                  <a:pt x="125742" y="73820"/>
                </a:lnTo>
                <a:lnTo>
                  <a:pt x="80475" y="94528"/>
                </a:lnTo>
                <a:lnTo>
                  <a:pt x="45267" y="116495"/>
                </a:lnTo>
                <a:lnTo>
                  <a:pt x="5029" y="162946"/>
                </a:lnTo>
                <a:lnTo>
                  <a:pt x="0" y="186802"/>
                </a:lnTo>
                <a:lnTo>
                  <a:pt x="5029" y="210657"/>
                </a:lnTo>
                <a:lnTo>
                  <a:pt x="45267" y="257108"/>
                </a:lnTo>
                <a:lnTo>
                  <a:pt x="80475" y="279075"/>
                </a:lnTo>
                <a:lnTo>
                  <a:pt x="125742" y="299783"/>
                </a:lnTo>
                <a:lnTo>
                  <a:pt x="181069" y="318918"/>
                </a:lnTo>
                <a:lnTo>
                  <a:pt x="222644" y="330404"/>
                </a:lnTo>
                <a:lnTo>
                  <a:pt x="266686" y="340538"/>
                </a:lnTo>
                <a:lnTo>
                  <a:pt x="313492" y="349437"/>
                </a:lnTo>
                <a:lnTo>
                  <a:pt x="922860" y="349437"/>
                </a:lnTo>
                <a:lnTo>
                  <a:pt x="969665" y="340538"/>
                </a:lnTo>
                <a:lnTo>
                  <a:pt x="1013708" y="330404"/>
                </a:lnTo>
                <a:lnTo>
                  <a:pt x="1055282" y="318918"/>
                </a:lnTo>
                <a:lnTo>
                  <a:pt x="1110609" y="299783"/>
                </a:lnTo>
                <a:lnTo>
                  <a:pt x="1155877" y="279075"/>
                </a:lnTo>
                <a:lnTo>
                  <a:pt x="1191085" y="257108"/>
                </a:lnTo>
                <a:lnTo>
                  <a:pt x="1231322" y="210657"/>
                </a:lnTo>
                <a:lnTo>
                  <a:pt x="1236352" y="186802"/>
                </a:lnTo>
                <a:lnTo>
                  <a:pt x="1231322" y="162946"/>
                </a:lnTo>
                <a:lnTo>
                  <a:pt x="1191085" y="116495"/>
                </a:lnTo>
                <a:lnTo>
                  <a:pt x="1155877" y="94528"/>
                </a:lnTo>
                <a:lnTo>
                  <a:pt x="1110609" y="73820"/>
                </a:lnTo>
                <a:lnTo>
                  <a:pt x="1055282" y="54686"/>
                </a:lnTo>
                <a:lnTo>
                  <a:pt x="1013708" y="43201"/>
                </a:lnTo>
                <a:lnTo>
                  <a:pt x="969667" y="33070"/>
                </a:lnTo>
                <a:lnTo>
                  <a:pt x="923467" y="24292"/>
                </a:lnTo>
                <a:lnTo>
                  <a:pt x="875415" y="16867"/>
                </a:lnTo>
                <a:lnTo>
                  <a:pt x="825821" y="10793"/>
                </a:lnTo>
                <a:lnTo>
                  <a:pt x="774992" y="6070"/>
                </a:lnTo>
                <a:lnTo>
                  <a:pt x="723236" y="2697"/>
                </a:lnTo>
                <a:lnTo>
                  <a:pt x="670861" y="674"/>
                </a:lnTo>
                <a:lnTo>
                  <a:pt x="61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>
            <a:extLst>
              <a:ext uri="{FF2B5EF4-FFF2-40B4-BE49-F238E27FC236}">
                <a16:creationId xmlns:a16="http://schemas.microsoft.com/office/drawing/2014/main" id="{D7953B98-37F2-3C47-6F08-94014DEB10DF}"/>
              </a:ext>
            </a:extLst>
          </p:cNvPr>
          <p:cNvSpPr txBox="1"/>
          <p:nvPr/>
        </p:nvSpPr>
        <p:spPr>
          <a:xfrm>
            <a:off x="2897597" y="4812238"/>
            <a:ext cx="7080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LLM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5" name="object 95">
            <a:extLst>
              <a:ext uri="{FF2B5EF4-FFF2-40B4-BE49-F238E27FC236}">
                <a16:creationId xmlns:a16="http://schemas.microsoft.com/office/drawing/2014/main" id="{62D3365D-84C5-6D8F-860A-C4F09C16B6F5}"/>
              </a:ext>
            </a:extLst>
          </p:cNvPr>
          <p:cNvSpPr/>
          <p:nvPr/>
        </p:nvSpPr>
        <p:spPr>
          <a:xfrm>
            <a:off x="2728087" y="3093623"/>
            <a:ext cx="1047115" cy="1151890"/>
          </a:xfrm>
          <a:custGeom>
            <a:avLst/>
            <a:gdLst/>
            <a:ahLst/>
            <a:cxnLst/>
            <a:rect l="l" t="t" r="r" b="b"/>
            <a:pathLst>
              <a:path w="1047114" h="1151889">
                <a:moveTo>
                  <a:pt x="523544" y="0"/>
                </a:moveTo>
                <a:lnTo>
                  <a:pt x="0" y="460718"/>
                </a:lnTo>
                <a:lnTo>
                  <a:pt x="356010" y="460718"/>
                </a:lnTo>
                <a:lnTo>
                  <a:pt x="356010" y="691078"/>
                </a:lnTo>
                <a:lnTo>
                  <a:pt x="0" y="691078"/>
                </a:lnTo>
                <a:lnTo>
                  <a:pt x="523544" y="1151797"/>
                </a:lnTo>
                <a:lnTo>
                  <a:pt x="1047088" y="691078"/>
                </a:lnTo>
                <a:lnTo>
                  <a:pt x="691078" y="691078"/>
                </a:lnTo>
                <a:lnTo>
                  <a:pt x="691078" y="460718"/>
                </a:lnTo>
                <a:lnTo>
                  <a:pt x="1047088" y="460718"/>
                </a:lnTo>
                <a:lnTo>
                  <a:pt x="523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19">
            <a:extLst>
              <a:ext uri="{FF2B5EF4-FFF2-40B4-BE49-F238E27FC236}">
                <a16:creationId xmlns:a16="http://schemas.microsoft.com/office/drawing/2014/main" id="{933AEB17-17BD-6CEB-93EE-270B85172187}"/>
              </a:ext>
            </a:extLst>
          </p:cNvPr>
          <p:cNvSpPr txBox="1"/>
          <p:nvPr/>
        </p:nvSpPr>
        <p:spPr>
          <a:xfrm>
            <a:off x="10584834" y="6682784"/>
            <a:ext cx="3211830" cy="50654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46710" marR="5080" indent="-347345">
              <a:lnSpc>
                <a:spcPts val="3350"/>
              </a:lnSpc>
              <a:spcBef>
                <a:spcPts val="550"/>
              </a:spcBef>
            </a:pPr>
            <a:r>
              <a:rPr lang="en-US" sz="3100" b="1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</a:t>
            </a:r>
            <a:endParaRPr sz="3100" b="1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56296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4420B-8110-4806-4875-6E7E8F891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EEB4944-4A09-EF6A-A072-93205DA675DC}"/>
              </a:ext>
            </a:extLst>
          </p:cNvPr>
          <p:cNvSpPr txBox="1"/>
          <p:nvPr/>
        </p:nvSpPr>
        <p:spPr>
          <a:xfrm>
            <a:off x="498331" y="972130"/>
            <a:ext cx="16913860" cy="88415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“We</a:t>
            </a:r>
            <a:r>
              <a:rPr sz="3600" spc="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are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engaged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in</a:t>
            </a:r>
            <a:r>
              <a:rPr sz="3600" spc="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righteous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crusade</a:t>
            </a:r>
            <a:r>
              <a:rPr sz="3600" spc="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liberate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this</a:t>
            </a:r>
            <a:r>
              <a:rPr sz="3600" spc="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nation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from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endParaRPr lang="en-US" sz="36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lang="en-US" sz="3600" spc="95" dirty="0">
                <a:solidFill>
                  <a:schemeClr val="tx1"/>
                </a:solidFill>
                <a:latin typeface="Arial MT"/>
                <a:cs typeface="Arial MT"/>
              </a:rPr>
              <a:t>			</a:t>
            </a:r>
            <a:r>
              <a:rPr sz="3600" spc="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corrupt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political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class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that</a:t>
            </a:r>
            <a:r>
              <a:rPr sz="3600" spc="9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is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waging</a:t>
            </a:r>
            <a:r>
              <a:rPr sz="3600" spc="1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spc="-25" dirty="0">
                <a:solidFill>
                  <a:schemeClr val="tx1"/>
                </a:solidFill>
                <a:latin typeface="Arial MT"/>
                <a:cs typeface="Arial MT"/>
              </a:rPr>
              <a:t>war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on</a:t>
            </a:r>
            <a:r>
              <a:rPr sz="3600" spc="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tx1"/>
                </a:solidFill>
                <a:latin typeface="Arial MT"/>
                <a:cs typeface="Arial MT"/>
              </a:rPr>
              <a:t>American</a:t>
            </a:r>
            <a:r>
              <a:rPr sz="3600" spc="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3600" spc="45" dirty="0">
                <a:solidFill>
                  <a:schemeClr val="tx1"/>
                </a:solidFill>
                <a:latin typeface="Arial MT"/>
                <a:cs typeface="Arial MT"/>
              </a:rPr>
              <a:t>democracy”</a:t>
            </a:r>
            <a:endParaRPr sz="36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AC1BDF-A7A5-05EC-1C06-EDD9E9E6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7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161" y="1711650"/>
            <a:ext cx="18930620" cy="148717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will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immediately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restore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expand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travel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entry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from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terror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plague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countries,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implement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strong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ideological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screening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immigrants.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50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hate</a:t>
            </a:r>
            <a:r>
              <a:rPr sz="1900" spc="-12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America,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abolish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Israel,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sympathize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Jihadists,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Crooked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Joe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Biden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China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puts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Asia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Ukraine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illegal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aliens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environmental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maniacs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Everyone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everybody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Nevada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workers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frankly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Look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car.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electric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cars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country,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there.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day.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families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last.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161" y="3470759"/>
            <a:ext cx="1593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..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161" y="4057129"/>
            <a:ext cx="18866485" cy="64712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139065">
              <a:lnSpc>
                <a:spcPct val="101299"/>
              </a:lnSpc>
              <a:spcBef>
                <a:spcPts val="6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new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McLaughlin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Nevada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75%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while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DeSanctimonious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60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behind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He’s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15,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just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out.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75.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The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DeSanctimonious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15,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leading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60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here’s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[inaudible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00:30:11],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just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Pretend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tied,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pretend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losing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worst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everyone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thinks,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“Oh,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for?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killing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things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happen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when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that…”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Pretend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losing.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Assume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four,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five,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okay?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want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Washington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others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it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doesn’t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make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sense.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two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elections,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right?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“No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way.”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5080">
              <a:lnSpc>
                <a:spcPct val="101299"/>
              </a:lnSpc>
              <a:spcBef>
                <a:spcPts val="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asked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John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McLaughlin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great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pollster,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“Why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that?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I’m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winning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“What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mean?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Well,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like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5:00?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get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killed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lose.”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“They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care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that.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won’t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They’ll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we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love</a:t>
            </a:r>
            <a:r>
              <a:rPr sz="1900" spc="-9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him.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5:00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chance.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“Wow,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really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sick,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huh?”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is.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that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Wisconsin.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17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Wisconsin,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frankly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better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where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better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most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places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People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“How’d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time?”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say,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“We</a:t>
            </a:r>
            <a:r>
              <a:rPr sz="1900" spc="-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much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better.”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112395">
              <a:lnSpc>
                <a:spcPct val="101299"/>
              </a:lnSpc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take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look,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millions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more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second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new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Rasmussen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general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election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dominating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Biden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10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That’s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friend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mine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come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you’re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winning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10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14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points?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There’s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another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one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14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points.”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“How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possibly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close?”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people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aren’t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us.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But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I’ll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tell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you,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lot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would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normally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them,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like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other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than</a:t>
            </a:r>
            <a:r>
              <a:rPr sz="1900" spc="-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top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6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some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top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people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unions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are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going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incredible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situation.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African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Americans,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highest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numbers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we’ve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had.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Hispanic</a:t>
            </a:r>
            <a:r>
              <a:rPr sz="1900" spc="-1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Americans,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have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highest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poll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numbers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Republican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Party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has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had.</a:t>
            </a:r>
            <a:endParaRPr sz="1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68580">
              <a:lnSpc>
                <a:spcPct val="101299"/>
              </a:lnSpc>
              <a:spcBef>
                <a:spcPts val="5"/>
              </a:spcBef>
            </a:pP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could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actually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Hispanics.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was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unthinkable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two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or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three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years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ago,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state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Florida.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so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well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30" dirty="0">
                <a:solidFill>
                  <a:srgbClr val="171717"/>
                </a:solidFill>
                <a:latin typeface="Arial MT"/>
                <a:cs typeface="Arial MT"/>
              </a:rPr>
              <a:t>Texas.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state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7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Texas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all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border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towns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voted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Trump,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they’re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about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85,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90%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Hispanic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single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town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along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border.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in…</a:t>
            </a:r>
            <a:r>
              <a:rPr sz="1900" spc="-7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first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time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since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171717"/>
                </a:solidFill>
                <a:latin typeface="Arial MT"/>
                <a:cs typeface="Arial MT"/>
              </a:rPr>
              <a:t>reconstruction. </a:t>
            </a:r>
            <a:r>
              <a:rPr sz="1900" spc="-40" dirty="0">
                <a:solidFill>
                  <a:srgbClr val="171717"/>
                </a:solidFill>
                <a:latin typeface="Arial MT"/>
                <a:cs typeface="Arial MT"/>
              </a:rPr>
              <a:t>You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know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reconstruction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means?</a:t>
            </a:r>
            <a:r>
              <a:rPr sz="19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That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means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Civil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171717"/>
                </a:solidFill>
                <a:latin typeface="Arial MT"/>
                <a:cs typeface="Arial MT"/>
              </a:rPr>
              <a:t>War.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I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said,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“Give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definition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reconstruction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to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governor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sz="1900" spc="-8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45" dirty="0">
                <a:solidFill>
                  <a:srgbClr val="171717"/>
                </a:solidFill>
                <a:latin typeface="Arial MT"/>
                <a:cs typeface="Arial MT"/>
              </a:rPr>
              <a:t>Texas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who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endorsed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me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recently,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way,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as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did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almost</a:t>
            </a:r>
            <a:r>
              <a:rPr sz="1900" spc="-5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171717"/>
                </a:solidFill>
                <a:latin typeface="Arial MT"/>
                <a:cs typeface="Arial MT"/>
              </a:rPr>
              <a:t>everybody</a:t>
            </a: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1900" spc="-20" dirty="0">
                <a:solidFill>
                  <a:srgbClr val="171717"/>
                </a:solidFill>
                <a:latin typeface="Arial MT"/>
                <a:cs typeface="Arial MT"/>
              </a:rPr>
              <a:t>else.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161" y="10800378"/>
            <a:ext cx="2667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0" dirty="0">
                <a:solidFill>
                  <a:srgbClr val="171717"/>
                </a:solidFill>
                <a:latin typeface="Arial MT"/>
                <a:cs typeface="Arial MT"/>
              </a:rPr>
              <a:t>…</a:t>
            </a:r>
            <a:endParaRPr sz="19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0556" y="591150"/>
            <a:ext cx="1733296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none" dirty="0"/>
              <a:t>The</a:t>
            </a:r>
            <a:r>
              <a:rPr sz="3950" u="none" spc="70" dirty="0"/>
              <a:t> </a:t>
            </a:r>
            <a:r>
              <a:rPr sz="3950" u="none" dirty="0"/>
              <a:t>Aggregation</a:t>
            </a:r>
            <a:r>
              <a:rPr sz="3950" u="none" spc="70" dirty="0"/>
              <a:t> </a:t>
            </a:r>
            <a:r>
              <a:rPr sz="3950" u="none" dirty="0"/>
              <a:t>Problem</a:t>
            </a:r>
            <a:r>
              <a:rPr sz="3950" u="none" spc="70" dirty="0"/>
              <a:t> </a:t>
            </a:r>
            <a:r>
              <a:rPr sz="3950" u="none" dirty="0"/>
              <a:t>in</a:t>
            </a:r>
            <a:r>
              <a:rPr sz="3950" u="none" spc="70" dirty="0"/>
              <a:t> </a:t>
            </a:r>
            <a:r>
              <a:rPr sz="3950" u="none" dirty="0"/>
              <a:t>Computational</a:t>
            </a:r>
            <a:r>
              <a:rPr sz="3950" u="none" spc="70" dirty="0"/>
              <a:t> </a:t>
            </a:r>
            <a:r>
              <a:rPr sz="3950" u="none" dirty="0"/>
              <a:t>Measurement</a:t>
            </a:r>
            <a:r>
              <a:rPr sz="3950" u="none" spc="70" dirty="0"/>
              <a:t> </a:t>
            </a:r>
            <a:r>
              <a:rPr sz="3950" u="none" spc="65" dirty="0"/>
              <a:t>of</a:t>
            </a:r>
            <a:r>
              <a:rPr sz="3950" u="none" spc="70" dirty="0"/>
              <a:t> </a:t>
            </a:r>
            <a:r>
              <a:rPr sz="3950" u="none" dirty="0"/>
              <a:t>Populist</a:t>
            </a:r>
            <a:r>
              <a:rPr sz="3950" u="none" spc="70" dirty="0"/>
              <a:t> </a:t>
            </a:r>
            <a:r>
              <a:rPr sz="3950" u="none" spc="-10" dirty="0"/>
              <a:t>Speech</a:t>
            </a:r>
            <a:endParaRPr sz="3950" dirty="0"/>
          </a:p>
        </p:txBody>
      </p:sp>
      <p:sp>
        <p:nvSpPr>
          <p:cNvPr id="7" name="object 7"/>
          <p:cNvSpPr txBox="1"/>
          <p:nvPr/>
        </p:nvSpPr>
        <p:spPr>
          <a:xfrm>
            <a:off x="14138439" y="10744513"/>
            <a:ext cx="5636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i="1" dirty="0">
                <a:latin typeface="Arial"/>
                <a:cs typeface="Arial"/>
              </a:rPr>
              <a:t>Donald</a:t>
            </a:r>
            <a:r>
              <a:rPr sz="3300" i="1" spc="-155" dirty="0">
                <a:latin typeface="Arial"/>
                <a:cs typeface="Arial"/>
              </a:rPr>
              <a:t> </a:t>
            </a:r>
            <a:r>
              <a:rPr sz="3300" i="1" spc="-20" dirty="0">
                <a:latin typeface="Arial"/>
                <a:cs typeface="Arial"/>
              </a:rPr>
              <a:t>Trump,</a:t>
            </a:r>
            <a:r>
              <a:rPr sz="3300" i="1" spc="-150" dirty="0">
                <a:latin typeface="Arial"/>
                <a:cs typeface="Arial"/>
              </a:rPr>
              <a:t> </a:t>
            </a:r>
            <a:r>
              <a:rPr sz="3300" i="1" dirty="0">
                <a:latin typeface="Arial"/>
                <a:cs typeface="Arial"/>
              </a:rPr>
              <a:t>Reno,</a:t>
            </a:r>
            <a:r>
              <a:rPr sz="3300" i="1" spc="-150" dirty="0">
                <a:latin typeface="Arial"/>
                <a:cs typeface="Arial"/>
              </a:rPr>
              <a:t> </a:t>
            </a:r>
            <a:r>
              <a:rPr sz="3300" i="1" spc="-10" dirty="0">
                <a:latin typeface="Arial"/>
                <a:cs typeface="Arial"/>
              </a:rPr>
              <a:t>12/2023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9436" y="1731547"/>
            <a:ext cx="19006185" cy="8900160"/>
          </a:xfrm>
          <a:custGeom>
            <a:avLst/>
            <a:gdLst/>
            <a:ahLst/>
            <a:cxnLst/>
            <a:rect l="l" t="t" r="r" b="b"/>
            <a:pathLst>
              <a:path w="19006185" h="8900160">
                <a:moveTo>
                  <a:pt x="19006143" y="0"/>
                </a:moveTo>
                <a:lnTo>
                  <a:pt x="0" y="0"/>
                </a:lnTo>
                <a:lnTo>
                  <a:pt x="0" y="8899967"/>
                </a:lnTo>
                <a:lnTo>
                  <a:pt x="19006143" y="8899967"/>
                </a:lnTo>
                <a:lnTo>
                  <a:pt x="19006143" y="0"/>
                </a:lnTo>
                <a:close/>
              </a:path>
            </a:pathLst>
          </a:custGeom>
          <a:solidFill>
            <a:srgbClr val="ED220D">
              <a:alpha val="3253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081555" y="3165790"/>
            <a:ext cx="1279588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65" dirty="0">
                <a:latin typeface="Arial MT"/>
                <a:cs typeface="Arial MT"/>
              </a:rPr>
              <a:t>CODE</a:t>
            </a:r>
            <a:r>
              <a:rPr sz="3950" spc="-195" dirty="0">
                <a:latin typeface="Arial MT"/>
                <a:cs typeface="Arial MT"/>
              </a:rPr>
              <a:t> </a:t>
            </a:r>
            <a:r>
              <a:rPr sz="3950" spc="-40" dirty="0">
                <a:latin typeface="Arial MT"/>
                <a:cs typeface="Arial MT"/>
              </a:rPr>
              <a:t>WHOLE</a:t>
            </a:r>
            <a:r>
              <a:rPr sz="3950" spc="-190" dirty="0">
                <a:latin typeface="Arial MT"/>
                <a:cs typeface="Arial MT"/>
              </a:rPr>
              <a:t> </a:t>
            </a:r>
            <a:r>
              <a:rPr sz="3950" spc="-90" dirty="0">
                <a:latin typeface="Arial MT"/>
                <a:cs typeface="Arial MT"/>
              </a:rPr>
              <a:t>SPEECH/PARTY/PERSON</a:t>
            </a:r>
            <a:r>
              <a:rPr sz="3950" spc="-18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AS</a:t>
            </a:r>
            <a:r>
              <a:rPr sz="3950" spc="-19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POPULIST</a:t>
            </a:r>
            <a:endParaRPr sz="3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38AD5-8309-D3E8-5083-E02267546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ED670896-6E71-C67B-2582-5D4287ECD57A}"/>
              </a:ext>
            </a:extLst>
          </p:cNvPr>
          <p:cNvSpPr txBox="1"/>
          <p:nvPr/>
        </p:nvSpPr>
        <p:spPr>
          <a:xfrm>
            <a:off x="498331" y="972130"/>
            <a:ext cx="16913860" cy="88415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sz="3600" dirty="0">
                <a:latin typeface="Arial MT"/>
                <a:cs typeface="Arial MT"/>
              </a:rPr>
              <a:t>“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We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are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engaged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in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righteous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crusade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to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liberate</a:t>
            </a:r>
            <a:r>
              <a:rPr sz="3600" spc="100" dirty="0"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this</a:t>
            </a:r>
            <a:r>
              <a:rPr sz="3600" spc="95" dirty="0"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nation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from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</a:t>
            </a:r>
            <a:endParaRPr lang="en-US" sz="3600" dirty="0">
              <a:latin typeface="Arial MT"/>
              <a:cs typeface="Arial MT"/>
            </a:endParaRPr>
          </a:p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lang="en-US" sz="3600" spc="95" dirty="0">
                <a:latin typeface="Arial MT"/>
                <a:cs typeface="Arial MT"/>
              </a:rPr>
              <a:t>			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corrupt</a:t>
            </a:r>
            <a:r>
              <a:rPr sz="3600" spc="1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political</a:t>
            </a:r>
            <a:r>
              <a:rPr sz="3600" spc="1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class</a:t>
            </a:r>
            <a:r>
              <a:rPr sz="3600" spc="1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that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is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waging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spc="-25" dirty="0">
                <a:latin typeface="Arial MT"/>
                <a:cs typeface="Arial MT"/>
              </a:rPr>
              <a:t>war </a:t>
            </a:r>
            <a:r>
              <a:rPr sz="3600" dirty="0">
                <a:latin typeface="Arial MT"/>
                <a:cs typeface="Arial MT"/>
              </a:rPr>
              <a:t>on</a:t>
            </a:r>
            <a:r>
              <a:rPr sz="3600" spc="35" dirty="0"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American</a:t>
            </a:r>
            <a:r>
              <a:rPr sz="3600" spc="35" dirty="0"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3600" spc="45" dirty="0">
                <a:highlight>
                  <a:srgbClr val="00FF00"/>
                </a:highlight>
                <a:latin typeface="Arial MT"/>
                <a:cs typeface="Arial MT"/>
              </a:rPr>
              <a:t>democracy</a:t>
            </a:r>
            <a:r>
              <a:rPr sz="3600" spc="45" dirty="0">
                <a:latin typeface="Arial MT"/>
                <a:cs typeface="Arial MT"/>
              </a:rPr>
              <a:t>”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840594-9FA4-0A0C-C0E3-59C41560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409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95702-955D-44EE-B432-C49F10161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E25606A-2C2F-DEA5-F887-01693EFBD9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4362" y="3060676"/>
            <a:ext cx="9521821" cy="740503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40E3C28-07F0-313D-86E2-67026F493E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892" y="3246817"/>
            <a:ext cx="987996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Reduce</a:t>
            </a:r>
            <a:r>
              <a:rPr spc="130" dirty="0"/>
              <a:t> </a:t>
            </a:r>
            <a:r>
              <a:rPr dirty="0"/>
              <a:t>path/hyper-edge</a:t>
            </a:r>
            <a:r>
              <a:rPr spc="135" dirty="0"/>
              <a:t> </a:t>
            </a:r>
            <a:r>
              <a:rPr spc="90" dirty="0"/>
              <a:t>to</a:t>
            </a:r>
            <a:r>
              <a:rPr spc="130" dirty="0"/>
              <a:t> </a:t>
            </a:r>
            <a:r>
              <a:rPr dirty="0"/>
              <a:t>simple</a:t>
            </a:r>
            <a:r>
              <a:rPr spc="135" dirty="0"/>
              <a:t> </a:t>
            </a:r>
            <a:r>
              <a:rPr dirty="0"/>
              <a:t>edge</a:t>
            </a:r>
            <a:r>
              <a:rPr spc="135" dirty="0"/>
              <a:t> </a:t>
            </a:r>
            <a:r>
              <a:rPr dirty="0"/>
              <a:t>and</a:t>
            </a:r>
            <a:r>
              <a:rPr spc="130" dirty="0"/>
              <a:t> </a:t>
            </a:r>
            <a:r>
              <a:rPr dirty="0"/>
              <a:t>use</a:t>
            </a:r>
            <a:r>
              <a:rPr spc="135" dirty="0"/>
              <a:t> </a:t>
            </a:r>
            <a:r>
              <a:rPr spc="-10" dirty="0"/>
              <a:t>labels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4DA29DF-5819-9D02-6EC9-02975C92E7AF}"/>
              </a:ext>
            </a:extLst>
          </p:cNvPr>
          <p:cNvSpPr txBox="1"/>
          <p:nvPr/>
        </p:nvSpPr>
        <p:spPr>
          <a:xfrm>
            <a:off x="498331" y="972130"/>
            <a:ext cx="16913860" cy="88415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sz="3600" dirty="0">
                <a:latin typeface="Arial MT"/>
                <a:cs typeface="Arial MT"/>
              </a:rPr>
              <a:t>“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We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are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engaged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in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righteous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crusade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to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liberate</a:t>
            </a:r>
            <a:r>
              <a:rPr sz="3600" spc="100" dirty="0"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this</a:t>
            </a:r>
            <a:r>
              <a:rPr sz="3600" spc="95" dirty="0"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nation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from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</a:t>
            </a:r>
            <a:endParaRPr lang="en-US" sz="3600" dirty="0">
              <a:latin typeface="Arial MT"/>
              <a:cs typeface="Arial MT"/>
            </a:endParaRPr>
          </a:p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lang="en-US" sz="3600" spc="95" dirty="0">
                <a:latin typeface="Arial MT"/>
                <a:cs typeface="Arial MT"/>
              </a:rPr>
              <a:t>			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corrupt</a:t>
            </a:r>
            <a:r>
              <a:rPr sz="3600" spc="1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political</a:t>
            </a:r>
            <a:r>
              <a:rPr sz="3600" spc="1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class</a:t>
            </a:r>
            <a:r>
              <a:rPr sz="3600" spc="1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that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is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waging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spc="-25" dirty="0">
                <a:latin typeface="Arial MT"/>
                <a:cs typeface="Arial MT"/>
              </a:rPr>
              <a:t>war </a:t>
            </a:r>
            <a:r>
              <a:rPr sz="3600" dirty="0">
                <a:latin typeface="Arial MT"/>
                <a:cs typeface="Arial MT"/>
              </a:rPr>
              <a:t>on</a:t>
            </a:r>
            <a:r>
              <a:rPr sz="3600" spc="35" dirty="0"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American</a:t>
            </a:r>
            <a:r>
              <a:rPr sz="3600" spc="35" dirty="0"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3600" spc="45" dirty="0">
                <a:highlight>
                  <a:srgbClr val="00FF00"/>
                </a:highlight>
                <a:latin typeface="Arial MT"/>
                <a:cs typeface="Arial MT"/>
              </a:rPr>
              <a:t>democracy</a:t>
            </a:r>
            <a:r>
              <a:rPr sz="3600" spc="45" dirty="0">
                <a:latin typeface="Arial MT"/>
                <a:cs typeface="Arial MT"/>
              </a:rPr>
              <a:t>”</a:t>
            </a:r>
            <a:endParaRPr sz="3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3592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F92CA-B0A0-EEB4-D3F7-2C015A557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4BC6416-1A29-C6E6-379E-BF14C6D3B334}"/>
              </a:ext>
            </a:extLst>
          </p:cNvPr>
          <p:cNvSpPr txBox="1"/>
          <p:nvPr/>
        </p:nvSpPr>
        <p:spPr>
          <a:xfrm>
            <a:off x="498331" y="972130"/>
            <a:ext cx="16913860" cy="88415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sz="3600" dirty="0">
                <a:latin typeface="Arial MT"/>
                <a:cs typeface="Arial MT"/>
              </a:rPr>
              <a:t>“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We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are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engaged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in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righteous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crusade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spc="75" dirty="0">
                <a:latin typeface="Arial MT"/>
                <a:cs typeface="Arial MT"/>
              </a:rPr>
              <a:t>to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liberate</a:t>
            </a:r>
            <a:r>
              <a:rPr sz="3600" spc="100" dirty="0"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this</a:t>
            </a:r>
            <a:r>
              <a:rPr sz="3600" spc="95" dirty="0"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nation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from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</a:t>
            </a:r>
            <a:endParaRPr lang="en-US" sz="3600" dirty="0">
              <a:latin typeface="Arial MT"/>
              <a:cs typeface="Arial MT"/>
            </a:endParaRPr>
          </a:p>
          <a:p>
            <a:pPr marL="12700" marR="5080">
              <a:lnSpc>
                <a:spcPts val="2900"/>
              </a:lnSpc>
              <a:spcBef>
                <a:spcPts val="500"/>
              </a:spcBef>
            </a:pPr>
            <a:r>
              <a:rPr lang="en-US" sz="3600" spc="95" dirty="0">
                <a:latin typeface="Arial MT"/>
                <a:cs typeface="Arial MT"/>
              </a:rPr>
              <a:t>			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corrupt</a:t>
            </a:r>
            <a:r>
              <a:rPr sz="3600" spc="1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political</a:t>
            </a:r>
            <a:r>
              <a:rPr sz="3600" spc="1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 </a:t>
            </a:r>
            <a:r>
              <a:rPr sz="3600" dirty="0">
                <a:solidFill>
                  <a:schemeClr val="bg1"/>
                </a:solidFill>
                <a:highlight>
                  <a:srgbClr val="FF0000"/>
                </a:highlight>
                <a:latin typeface="Arial MT"/>
                <a:cs typeface="Arial MT"/>
              </a:rPr>
              <a:t>class</a:t>
            </a:r>
            <a:r>
              <a:rPr sz="3600" spc="1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that</a:t>
            </a:r>
            <a:r>
              <a:rPr sz="3600" spc="9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is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waging</a:t>
            </a:r>
            <a:r>
              <a:rPr sz="3600" spc="100" dirty="0">
                <a:latin typeface="Arial MT"/>
                <a:cs typeface="Arial MT"/>
              </a:rPr>
              <a:t> </a:t>
            </a:r>
            <a:r>
              <a:rPr sz="3600" spc="-25" dirty="0">
                <a:latin typeface="Arial MT"/>
                <a:cs typeface="Arial MT"/>
              </a:rPr>
              <a:t>war </a:t>
            </a:r>
            <a:r>
              <a:rPr sz="3600" dirty="0">
                <a:latin typeface="Arial MT"/>
                <a:cs typeface="Arial MT"/>
              </a:rPr>
              <a:t>on</a:t>
            </a:r>
            <a:r>
              <a:rPr sz="3600" spc="35" dirty="0">
                <a:latin typeface="Arial MT"/>
                <a:cs typeface="Arial MT"/>
              </a:rPr>
              <a:t> </a:t>
            </a:r>
            <a:r>
              <a:rPr sz="3600" dirty="0">
                <a:highlight>
                  <a:srgbClr val="00FF00"/>
                </a:highlight>
                <a:latin typeface="Arial MT"/>
                <a:cs typeface="Arial MT"/>
              </a:rPr>
              <a:t>American</a:t>
            </a:r>
            <a:r>
              <a:rPr sz="3600" spc="35" dirty="0">
                <a:highlight>
                  <a:srgbClr val="00FF00"/>
                </a:highlight>
                <a:latin typeface="Arial MT"/>
                <a:cs typeface="Arial MT"/>
              </a:rPr>
              <a:t> </a:t>
            </a:r>
            <a:r>
              <a:rPr sz="3600" spc="45" dirty="0">
                <a:highlight>
                  <a:srgbClr val="00FF00"/>
                </a:highlight>
                <a:latin typeface="Arial MT"/>
                <a:cs typeface="Arial MT"/>
              </a:rPr>
              <a:t>democracy</a:t>
            </a:r>
            <a:r>
              <a:rPr sz="3600" spc="45" dirty="0">
                <a:latin typeface="Arial MT"/>
                <a:cs typeface="Arial MT"/>
              </a:rPr>
              <a:t>”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D9B165-86A9-85EC-3C80-2BA7EB3C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EB9536EB-207F-C9BF-6AD3-20127BD97DD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4362" y="3060676"/>
            <a:ext cx="9521821" cy="740503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F95FE890-9E4A-2019-A7EC-97D57EF1AE47}"/>
              </a:ext>
            </a:extLst>
          </p:cNvPr>
          <p:cNvSpPr txBox="1"/>
          <p:nvPr/>
        </p:nvSpPr>
        <p:spPr>
          <a:xfrm>
            <a:off x="1153039" y="3265077"/>
            <a:ext cx="748474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Check</a:t>
            </a:r>
            <a:r>
              <a:rPr sz="3100" u="sng" spc="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</a:t>
            </a:r>
            <a:r>
              <a:rPr sz="3100" u="sng" spc="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Matches</a:t>
            </a:r>
            <a:r>
              <a:rPr sz="3100" u="sng" spc="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among</a:t>
            </a:r>
            <a:r>
              <a:rPr sz="3100" u="sng" spc="9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populist</a:t>
            </a:r>
            <a:r>
              <a:rPr sz="3100" u="sng" spc="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100" u="sng" spc="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motifs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56973E1-6156-899A-D988-4455882C78CC}"/>
              </a:ext>
            </a:extLst>
          </p:cNvPr>
          <p:cNvSpPr/>
          <p:nvPr/>
        </p:nvSpPr>
        <p:spPr>
          <a:xfrm>
            <a:off x="15385039" y="5843981"/>
            <a:ext cx="3124200" cy="3550285"/>
          </a:xfrm>
          <a:custGeom>
            <a:avLst/>
            <a:gdLst/>
            <a:ahLst/>
            <a:cxnLst/>
            <a:rect l="l" t="t" r="r" b="b"/>
            <a:pathLst>
              <a:path w="3124200" h="3550284">
                <a:moveTo>
                  <a:pt x="1561894" y="0"/>
                </a:moveTo>
                <a:lnTo>
                  <a:pt x="3123790" y="3549757"/>
                </a:lnTo>
                <a:lnTo>
                  <a:pt x="0" y="3549757"/>
                </a:lnTo>
                <a:lnTo>
                  <a:pt x="1561894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09EB77FD-1A35-01FA-5618-8DC62058D008}"/>
              </a:ext>
            </a:extLst>
          </p:cNvPr>
          <p:cNvSpPr txBox="1"/>
          <p:nvPr/>
        </p:nvSpPr>
        <p:spPr>
          <a:xfrm>
            <a:off x="16536911" y="6670292"/>
            <a:ext cx="820419" cy="1244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2</a:t>
            </a:r>
            <a:endParaRPr sz="2600" dirty="0">
              <a:latin typeface="Arial MT"/>
              <a:cs typeface="Arial MT"/>
            </a:endParaRPr>
          </a:p>
        </p:txBody>
      </p:sp>
      <p:grpSp>
        <p:nvGrpSpPr>
          <p:cNvPr id="11" name="object 6">
            <a:extLst>
              <a:ext uri="{FF2B5EF4-FFF2-40B4-BE49-F238E27FC236}">
                <a16:creationId xmlns:a16="http://schemas.microsoft.com/office/drawing/2014/main" id="{6A182AEA-A164-C6B1-DF0B-68AB59D68317}"/>
              </a:ext>
            </a:extLst>
          </p:cNvPr>
          <p:cNvGrpSpPr/>
          <p:nvPr/>
        </p:nvGrpSpPr>
        <p:grpSpPr>
          <a:xfrm>
            <a:off x="16068913" y="8116173"/>
            <a:ext cx="1756410" cy="1165860"/>
            <a:chOff x="16068913" y="8116173"/>
            <a:chExt cx="1756410" cy="1165860"/>
          </a:xfrm>
        </p:grpSpPr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302F9CA5-AFEB-D276-2D05-02A8E0C55A64}"/>
                </a:ext>
              </a:extLst>
            </p:cNvPr>
            <p:cNvSpPr/>
            <p:nvPr/>
          </p:nvSpPr>
          <p:spPr>
            <a:xfrm>
              <a:off x="17259117" y="8194976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91" y="0"/>
                  </a:moveTo>
                  <a:lnTo>
                    <a:pt x="190839" y="0"/>
                  </a:lnTo>
                  <a:lnTo>
                    <a:pt x="144504" y="10317"/>
                  </a:lnTo>
                  <a:lnTo>
                    <a:pt x="100915" y="30951"/>
                  </a:lnTo>
                  <a:lnTo>
                    <a:pt x="61904" y="61903"/>
                  </a:lnTo>
                  <a:lnTo>
                    <a:pt x="30952" y="100914"/>
                  </a:lnTo>
                  <a:lnTo>
                    <a:pt x="10317" y="144503"/>
                  </a:lnTo>
                  <a:lnTo>
                    <a:pt x="0" y="190839"/>
                  </a:lnTo>
                  <a:lnTo>
                    <a:pt x="0" y="238091"/>
                  </a:lnTo>
                  <a:lnTo>
                    <a:pt x="10317" y="284427"/>
                  </a:lnTo>
                  <a:lnTo>
                    <a:pt x="30952" y="328016"/>
                  </a:lnTo>
                  <a:lnTo>
                    <a:pt x="61904" y="367026"/>
                  </a:lnTo>
                  <a:lnTo>
                    <a:pt x="100915" y="397978"/>
                  </a:lnTo>
                  <a:lnTo>
                    <a:pt x="144504" y="418613"/>
                  </a:lnTo>
                  <a:lnTo>
                    <a:pt x="190839" y="428930"/>
                  </a:lnTo>
                  <a:lnTo>
                    <a:pt x="238091" y="428930"/>
                  </a:lnTo>
                  <a:lnTo>
                    <a:pt x="284426" y="418613"/>
                  </a:lnTo>
                  <a:lnTo>
                    <a:pt x="328015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3" y="284427"/>
                  </a:lnTo>
                  <a:lnTo>
                    <a:pt x="428931" y="238091"/>
                  </a:lnTo>
                  <a:lnTo>
                    <a:pt x="428931" y="190839"/>
                  </a:lnTo>
                  <a:lnTo>
                    <a:pt x="418613" y="144503"/>
                  </a:lnTo>
                  <a:lnTo>
                    <a:pt x="397978" y="100914"/>
                  </a:lnTo>
                  <a:lnTo>
                    <a:pt x="367026" y="61903"/>
                  </a:lnTo>
                  <a:lnTo>
                    <a:pt x="328015" y="30951"/>
                  </a:lnTo>
                  <a:lnTo>
                    <a:pt x="284426" y="10317"/>
                  </a:lnTo>
                  <a:lnTo>
                    <a:pt x="23809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C8C4AC72-B47E-AF10-81F1-1EB943A6FD8A}"/>
                </a:ext>
              </a:extLst>
            </p:cNvPr>
            <p:cNvSpPr/>
            <p:nvPr/>
          </p:nvSpPr>
          <p:spPr>
            <a:xfrm>
              <a:off x="16126033" y="8704010"/>
              <a:ext cx="696595" cy="398780"/>
            </a:xfrm>
            <a:custGeom>
              <a:avLst/>
              <a:gdLst/>
              <a:ahLst/>
              <a:cxnLst/>
              <a:rect l="l" t="t" r="r" b="b"/>
              <a:pathLst>
                <a:path w="696594" h="398779">
                  <a:moveTo>
                    <a:pt x="372354" y="0"/>
                  </a:moveTo>
                  <a:lnTo>
                    <a:pt x="323632" y="0"/>
                  </a:lnTo>
                  <a:lnTo>
                    <a:pt x="275292" y="3868"/>
                  </a:lnTo>
                  <a:lnTo>
                    <a:pt x="228098" y="11604"/>
                  </a:lnTo>
                  <a:lnTo>
                    <a:pt x="182814" y="23209"/>
                  </a:lnTo>
                  <a:lnTo>
                    <a:pt x="140204" y="38683"/>
                  </a:lnTo>
                  <a:lnTo>
                    <a:pt x="101032" y="58024"/>
                  </a:lnTo>
                  <a:lnTo>
                    <a:pt x="60619" y="85690"/>
                  </a:lnTo>
                  <a:lnTo>
                    <a:pt x="30309" y="116149"/>
                  </a:lnTo>
                  <a:lnTo>
                    <a:pt x="10103" y="148602"/>
                  </a:lnTo>
                  <a:lnTo>
                    <a:pt x="0" y="182252"/>
                  </a:lnTo>
                  <a:lnTo>
                    <a:pt x="0" y="216301"/>
                  </a:lnTo>
                  <a:lnTo>
                    <a:pt x="30309" y="282404"/>
                  </a:lnTo>
                  <a:lnTo>
                    <a:pt x="60619" y="312863"/>
                  </a:lnTo>
                  <a:lnTo>
                    <a:pt x="101032" y="340529"/>
                  </a:lnTo>
                  <a:lnTo>
                    <a:pt x="140204" y="359871"/>
                  </a:lnTo>
                  <a:lnTo>
                    <a:pt x="182814" y="375344"/>
                  </a:lnTo>
                  <a:lnTo>
                    <a:pt x="228098" y="386949"/>
                  </a:lnTo>
                  <a:lnTo>
                    <a:pt x="275292" y="394685"/>
                  </a:lnTo>
                  <a:lnTo>
                    <a:pt x="323632" y="398554"/>
                  </a:lnTo>
                  <a:lnTo>
                    <a:pt x="372354" y="398554"/>
                  </a:lnTo>
                  <a:lnTo>
                    <a:pt x="420694" y="394685"/>
                  </a:lnTo>
                  <a:lnTo>
                    <a:pt x="467888" y="386949"/>
                  </a:lnTo>
                  <a:lnTo>
                    <a:pt x="513172" y="375344"/>
                  </a:lnTo>
                  <a:lnTo>
                    <a:pt x="555782" y="359871"/>
                  </a:lnTo>
                  <a:lnTo>
                    <a:pt x="594954" y="340529"/>
                  </a:lnTo>
                  <a:lnTo>
                    <a:pt x="635367" y="312863"/>
                  </a:lnTo>
                  <a:lnTo>
                    <a:pt x="665677" y="282404"/>
                  </a:lnTo>
                  <a:lnTo>
                    <a:pt x="685883" y="249951"/>
                  </a:lnTo>
                  <a:lnTo>
                    <a:pt x="695986" y="216301"/>
                  </a:lnTo>
                  <a:lnTo>
                    <a:pt x="695986" y="182252"/>
                  </a:lnTo>
                  <a:lnTo>
                    <a:pt x="665677" y="116149"/>
                  </a:lnTo>
                  <a:lnTo>
                    <a:pt x="635367" y="85690"/>
                  </a:lnTo>
                  <a:lnTo>
                    <a:pt x="594954" y="58024"/>
                  </a:lnTo>
                  <a:lnTo>
                    <a:pt x="555782" y="38683"/>
                  </a:lnTo>
                  <a:lnTo>
                    <a:pt x="513172" y="23209"/>
                  </a:lnTo>
                  <a:lnTo>
                    <a:pt x="467888" y="11604"/>
                  </a:lnTo>
                  <a:lnTo>
                    <a:pt x="420694" y="3868"/>
                  </a:lnTo>
                  <a:lnTo>
                    <a:pt x="372354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266C6EB7-4366-DB4B-0814-9B840C9EBA2F}"/>
                </a:ext>
              </a:extLst>
            </p:cNvPr>
            <p:cNvSpPr/>
            <p:nvPr/>
          </p:nvSpPr>
          <p:spPr>
            <a:xfrm>
              <a:off x="16635043" y="8405177"/>
              <a:ext cx="534670" cy="321310"/>
            </a:xfrm>
            <a:custGeom>
              <a:avLst/>
              <a:gdLst/>
              <a:ahLst/>
              <a:cxnLst/>
              <a:rect l="l" t="t" r="r" b="b"/>
              <a:pathLst>
                <a:path w="534669" h="321309">
                  <a:moveTo>
                    <a:pt x="0" y="320778"/>
                  </a:moveTo>
                  <a:lnTo>
                    <a:pt x="43935" y="278786"/>
                  </a:lnTo>
                  <a:lnTo>
                    <a:pt x="87823" y="239591"/>
                  </a:lnTo>
                  <a:lnTo>
                    <a:pt x="131665" y="203196"/>
                  </a:lnTo>
                  <a:lnTo>
                    <a:pt x="175460" y="169599"/>
                  </a:lnTo>
                  <a:lnTo>
                    <a:pt x="219208" y="138801"/>
                  </a:lnTo>
                  <a:lnTo>
                    <a:pt x="262910" y="110801"/>
                  </a:lnTo>
                  <a:lnTo>
                    <a:pt x="306565" y="85601"/>
                  </a:lnTo>
                  <a:lnTo>
                    <a:pt x="350173" y="63198"/>
                  </a:lnTo>
                  <a:lnTo>
                    <a:pt x="393734" y="43595"/>
                  </a:lnTo>
                  <a:lnTo>
                    <a:pt x="437249" y="26790"/>
                  </a:lnTo>
                  <a:lnTo>
                    <a:pt x="480717" y="12784"/>
                  </a:lnTo>
                  <a:lnTo>
                    <a:pt x="524139" y="1577"/>
                  </a:lnTo>
                  <a:lnTo>
                    <a:pt x="534497" y="0"/>
                  </a:lnTo>
                </a:path>
              </a:pathLst>
            </a:custGeom>
            <a:ln w="20941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72944661-3787-7262-83F9-B60BB19EDDA8}"/>
                </a:ext>
              </a:extLst>
            </p:cNvPr>
            <p:cNvSpPr/>
            <p:nvPr/>
          </p:nvSpPr>
          <p:spPr>
            <a:xfrm>
              <a:off x="17151624" y="8357066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5130" y="99374"/>
                  </a:lnTo>
                  <a:lnTo>
                    <a:pt x="106939" y="34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670A2AF2-2D6E-28C4-C39B-DB87628C7577}"/>
                </a:ext>
              </a:extLst>
            </p:cNvPr>
            <p:cNvSpPr/>
            <p:nvPr/>
          </p:nvSpPr>
          <p:spPr>
            <a:xfrm>
              <a:off x="16079391" y="8126651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5" h="1144904">
                  <a:moveTo>
                    <a:pt x="1585288" y="730854"/>
                  </a:moveTo>
                  <a:lnTo>
                    <a:pt x="1554277" y="764071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5"/>
                  </a:lnTo>
                  <a:lnTo>
                    <a:pt x="759306" y="1134520"/>
                  </a:lnTo>
                  <a:lnTo>
                    <a:pt x="709971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2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8" y="572426"/>
                  </a:lnTo>
                  <a:lnTo>
                    <a:pt x="1671826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2">
            <a:extLst>
              <a:ext uri="{FF2B5EF4-FFF2-40B4-BE49-F238E27FC236}">
                <a16:creationId xmlns:a16="http://schemas.microsoft.com/office/drawing/2014/main" id="{C80DEFCB-215D-2A4F-B1A5-29CE5228E124}"/>
              </a:ext>
            </a:extLst>
          </p:cNvPr>
          <p:cNvSpPr txBox="1"/>
          <p:nvPr/>
        </p:nvSpPr>
        <p:spPr>
          <a:xfrm>
            <a:off x="17290386" y="8259180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81768D9A-3DF3-1559-4CF0-71D62952034A}"/>
              </a:ext>
            </a:extLst>
          </p:cNvPr>
          <p:cNvSpPr txBox="1"/>
          <p:nvPr/>
        </p:nvSpPr>
        <p:spPr>
          <a:xfrm>
            <a:off x="16220093" y="8277262"/>
            <a:ext cx="574675" cy="738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sz="19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-1</a:t>
            </a:r>
            <a:endParaRPr sz="1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12279D35-F8C4-309B-A8F6-A609CA34AC59}"/>
              </a:ext>
            </a:extLst>
          </p:cNvPr>
          <p:cNvSpPr txBox="1"/>
          <p:nvPr/>
        </p:nvSpPr>
        <p:spPr>
          <a:xfrm>
            <a:off x="14702580" y="3959159"/>
            <a:ext cx="3134995" cy="11722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indent="586105">
              <a:lnSpc>
                <a:spcPts val="4280"/>
              </a:lnSpc>
              <a:spcBef>
                <a:spcPts val="630"/>
              </a:spcBef>
            </a:pPr>
            <a:r>
              <a:rPr sz="3950" spc="-10" dirty="0">
                <a:latin typeface="Arial MT"/>
                <a:cs typeface="Arial MT"/>
              </a:rPr>
              <a:t>Matches </a:t>
            </a:r>
            <a:r>
              <a:rPr sz="3950" dirty="0">
                <a:latin typeface="Arial MT"/>
                <a:cs typeface="Arial MT"/>
              </a:rPr>
              <a:t>Populist</a:t>
            </a:r>
            <a:r>
              <a:rPr sz="3950" spc="280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Motif</a:t>
            </a:r>
            <a:endParaRPr sz="3950" dirty="0">
              <a:latin typeface="Arial MT"/>
              <a:cs typeface="Arial MT"/>
            </a:endParaRPr>
          </a:p>
        </p:txBody>
      </p:sp>
      <p:grpSp>
        <p:nvGrpSpPr>
          <p:cNvPr id="20" name="object 15">
            <a:extLst>
              <a:ext uri="{FF2B5EF4-FFF2-40B4-BE49-F238E27FC236}">
                <a16:creationId xmlns:a16="http://schemas.microsoft.com/office/drawing/2014/main" id="{DD720870-60CB-B9A7-20AF-5650EA11A7DC}"/>
              </a:ext>
            </a:extLst>
          </p:cNvPr>
          <p:cNvGrpSpPr/>
          <p:nvPr/>
        </p:nvGrpSpPr>
        <p:grpSpPr>
          <a:xfrm>
            <a:off x="1289860" y="4144505"/>
            <a:ext cx="15309850" cy="5162550"/>
            <a:chOff x="1289860" y="4144505"/>
            <a:chExt cx="15309850" cy="5162550"/>
          </a:xfrm>
        </p:grpSpPr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82286441-4610-2D2F-FC09-CBE033784591}"/>
                </a:ext>
              </a:extLst>
            </p:cNvPr>
            <p:cNvSpPr/>
            <p:nvPr/>
          </p:nvSpPr>
          <p:spPr>
            <a:xfrm>
              <a:off x="14576624" y="5413643"/>
              <a:ext cx="1981835" cy="1119505"/>
            </a:xfrm>
            <a:custGeom>
              <a:avLst/>
              <a:gdLst/>
              <a:ahLst/>
              <a:cxnLst/>
              <a:rect l="l" t="t" r="r" b="b"/>
              <a:pathLst>
                <a:path w="1981834" h="1119504">
                  <a:moveTo>
                    <a:pt x="0" y="142378"/>
                  </a:moveTo>
                  <a:lnTo>
                    <a:pt x="46032" y="123082"/>
                  </a:lnTo>
                  <a:lnTo>
                    <a:pt x="91708" y="105190"/>
                  </a:lnTo>
                  <a:lnTo>
                    <a:pt x="137030" y="88702"/>
                  </a:lnTo>
                  <a:lnTo>
                    <a:pt x="181996" y="73618"/>
                  </a:lnTo>
                  <a:lnTo>
                    <a:pt x="226607" y="59938"/>
                  </a:lnTo>
                  <a:lnTo>
                    <a:pt x="270862" y="47662"/>
                  </a:lnTo>
                  <a:lnTo>
                    <a:pt x="314762" y="36790"/>
                  </a:lnTo>
                  <a:lnTo>
                    <a:pt x="358307" y="27322"/>
                  </a:lnTo>
                  <a:lnTo>
                    <a:pt x="401496" y="19258"/>
                  </a:lnTo>
                  <a:lnTo>
                    <a:pt x="444331" y="12598"/>
                  </a:lnTo>
                  <a:lnTo>
                    <a:pt x="486809" y="7343"/>
                  </a:lnTo>
                  <a:lnTo>
                    <a:pt x="528933" y="3491"/>
                  </a:lnTo>
                  <a:lnTo>
                    <a:pt x="570701" y="1043"/>
                  </a:lnTo>
                  <a:lnTo>
                    <a:pt x="612114" y="0"/>
                  </a:lnTo>
                  <a:lnTo>
                    <a:pt x="653171" y="360"/>
                  </a:lnTo>
                  <a:lnTo>
                    <a:pt x="693873" y="2124"/>
                  </a:lnTo>
                  <a:lnTo>
                    <a:pt x="734220" y="5293"/>
                  </a:lnTo>
                  <a:lnTo>
                    <a:pt x="774212" y="9865"/>
                  </a:lnTo>
                  <a:lnTo>
                    <a:pt x="813848" y="15842"/>
                  </a:lnTo>
                  <a:lnTo>
                    <a:pt x="853128" y="23222"/>
                  </a:lnTo>
                  <a:lnTo>
                    <a:pt x="892054" y="32007"/>
                  </a:lnTo>
                  <a:lnTo>
                    <a:pt x="930624" y="42195"/>
                  </a:lnTo>
                  <a:lnTo>
                    <a:pt x="968839" y="53788"/>
                  </a:lnTo>
                  <a:lnTo>
                    <a:pt x="1006698" y="66784"/>
                  </a:lnTo>
                  <a:lnTo>
                    <a:pt x="1044203" y="81185"/>
                  </a:lnTo>
                  <a:lnTo>
                    <a:pt x="1081351" y="96990"/>
                  </a:lnTo>
                  <a:lnTo>
                    <a:pt x="1118145" y="114199"/>
                  </a:lnTo>
                  <a:lnTo>
                    <a:pt x="1154583" y="132811"/>
                  </a:lnTo>
                  <a:lnTo>
                    <a:pt x="1190666" y="152828"/>
                  </a:lnTo>
                  <a:lnTo>
                    <a:pt x="1226393" y="174249"/>
                  </a:lnTo>
                  <a:lnTo>
                    <a:pt x="1261766" y="197074"/>
                  </a:lnTo>
                  <a:lnTo>
                    <a:pt x="1296782" y="221303"/>
                  </a:lnTo>
                  <a:lnTo>
                    <a:pt x="1331444" y="246936"/>
                  </a:lnTo>
                  <a:lnTo>
                    <a:pt x="1365750" y="273973"/>
                  </a:lnTo>
                  <a:lnTo>
                    <a:pt x="1399701" y="302414"/>
                  </a:lnTo>
                  <a:lnTo>
                    <a:pt x="1433296" y="332259"/>
                  </a:lnTo>
                  <a:lnTo>
                    <a:pt x="1466537" y="363508"/>
                  </a:lnTo>
                  <a:lnTo>
                    <a:pt x="1499422" y="396161"/>
                  </a:lnTo>
                  <a:lnTo>
                    <a:pt x="1531951" y="430218"/>
                  </a:lnTo>
                  <a:lnTo>
                    <a:pt x="1564125" y="465679"/>
                  </a:lnTo>
                  <a:lnTo>
                    <a:pt x="1595944" y="502545"/>
                  </a:lnTo>
                  <a:lnTo>
                    <a:pt x="1627408" y="540814"/>
                  </a:lnTo>
                  <a:lnTo>
                    <a:pt x="1658516" y="580487"/>
                  </a:lnTo>
                  <a:lnTo>
                    <a:pt x="1689269" y="621565"/>
                  </a:lnTo>
                  <a:lnTo>
                    <a:pt x="1719666" y="664046"/>
                  </a:lnTo>
                  <a:lnTo>
                    <a:pt x="1749709" y="707931"/>
                  </a:lnTo>
                  <a:lnTo>
                    <a:pt x="1779395" y="753221"/>
                  </a:lnTo>
                  <a:lnTo>
                    <a:pt x="1808727" y="799914"/>
                  </a:lnTo>
                  <a:lnTo>
                    <a:pt x="1837703" y="848012"/>
                  </a:lnTo>
                  <a:lnTo>
                    <a:pt x="1866324" y="897513"/>
                  </a:lnTo>
                  <a:lnTo>
                    <a:pt x="1894590" y="948419"/>
                  </a:lnTo>
                  <a:lnTo>
                    <a:pt x="1922500" y="1000728"/>
                  </a:lnTo>
                  <a:lnTo>
                    <a:pt x="1950055" y="1054442"/>
                  </a:lnTo>
                  <a:lnTo>
                    <a:pt x="1977254" y="1109560"/>
                  </a:lnTo>
                  <a:lnTo>
                    <a:pt x="1981717" y="1119063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B13394CD-582D-4B0C-57AD-2D962BC814BB}"/>
                </a:ext>
              </a:extLst>
            </p:cNvPr>
            <p:cNvSpPr/>
            <p:nvPr/>
          </p:nvSpPr>
          <p:spPr>
            <a:xfrm>
              <a:off x="16508398" y="6501865"/>
              <a:ext cx="91440" cy="112395"/>
            </a:xfrm>
            <a:custGeom>
              <a:avLst/>
              <a:gdLst/>
              <a:ahLst/>
              <a:cxnLst/>
              <a:rect l="l" t="t" r="r" b="b"/>
              <a:pathLst>
                <a:path w="91440" h="112395">
                  <a:moveTo>
                    <a:pt x="90981" y="0"/>
                  </a:moveTo>
                  <a:lnTo>
                    <a:pt x="0" y="42725"/>
                  </a:lnTo>
                  <a:lnTo>
                    <a:pt x="88217" y="112350"/>
                  </a:lnTo>
                  <a:lnTo>
                    <a:pt x="909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7BCEC245-BE44-01E2-49B5-DADA153DEE38}"/>
                </a:ext>
              </a:extLst>
            </p:cNvPr>
            <p:cNvSpPr/>
            <p:nvPr/>
          </p:nvSpPr>
          <p:spPr>
            <a:xfrm>
              <a:off x="12222883" y="5631278"/>
              <a:ext cx="401320" cy="370205"/>
            </a:xfrm>
            <a:custGeom>
              <a:avLst/>
              <a:gdLst/>
              <a:ahLst/>
              <a:cxnLst/>
              <a:rect l="l" t="t" r="r" b="b"/>
              <a:pathLst>
                <a:path w="401320" h="370204">
                  <a:moveTo>
                    <a:pt x="270280" y="0"/>
                  </a:moveTo>
                  <a:lnTo>
                    <a:pt x="130798" y="0"/>
                  </a:lnTo>
                  <a:lnTo>
                    <a:pt x="104569" y="876"/>
                  </a:lnTo>
                  <a:lnTo>
                    <a:pt x="47847" y="17540"/>
                  </a:lnTo>
                  <a:lnTo>
                    <a:pt x="17543" y="47844"/>
                  </a:lnTo>
                  <a:lnTo>
                    <a:pt x="3254" y="83733"/>
                  </a:lnTo>
                  <a:lnTo>
                    <a:pt x="0" y="130797"/>
                  </a:lnTo>
                  <a:lnTo>
                    <a:pt x="0" y="239160"/>
                  </a:lnTo>
                  <a:lnTo>
                    <a:pt x="3254" y="286225"/>
                  </a:lnTo>
                  <a:lnTo>
                    <a:pt x="17543" y="322113"/>
                  </a:lnTo>
                  <a:lnTo>
                    <a:pt x="47847" y="352417"/>
                  </a:lnTo>
                  <a:lnTo>
                    <a:pt x="83736" y="366704"/>
                  </a:lnTo>
                  <a:lnTo>
                    <a:pt x="130798" y="369958"/>
                  </a:lnTo>
                  <a:lnTo>
                    <a:pt x="270280" y="369958"/>
                  </a:lnTo>
                  <a:lnTo>
                    <a:pt x="317349" y="366704"/>
                  </a:lnTo>
                  <a:lnTo>
                    <a:pt x="353235" y="352417"/>
                  </a:lnTo>
                  <a:lnTo>
                    <a:pt x="383538" y="322113"/>
                  </a:lnTo>
                  <a:lnTo>
                    <a:pt x="397823" y="286225"/>
                  </a:lnTo>
                  <a:lnTo>
                    <a:pt x="401077" y="239160"/>
                  </a:lnTo>
                  <a:lnTo>
                    <a:pt x="401077" y="130797"/>
                  </a:lnTo>
                  <a:lnTo>
                    <a:pt x="397823" y="83733"/>
                  </a:lnTo>
                  <a:lnTo>
                    <a:pt x="383538" y="47844"/>
                  </a:lnTo>
                  <a:lnTo>
                    <a:pt x="353235" y="17540"/>
                  </a:lnTo>
                  <a:lnTo>
                    <a:pt x="317349" y="3254"/>
                  </a:lnTo>
                  <a:lnTo>
                    <a:pt x="270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C7C69224-6EF1-0AFA-9814-9735CFD24B87}"/>
                </a:ext>
              </a:extLst>
            </p:cNvPr>
            <p:cNvSpPr/>
            <p:nvPr/>
          </p:nvSpPr>
          <p:spPr>
            <a:xfrm>
              <a:off x="1648778" y="4154983"/>
              <a:ext cx="3124200" cy="3550285"/>
            </a:xfrm>
            <a:custGeom>
              <a:avLst/>
              <a:gdLst/>
              <a:ahLst/>
              <a:cxnLst/>
              <a:rect l="l" t="t" r="r" b="b"/>
              <a:pathLst>
                <a:path w="3124200" h="3550284">
                  <a:moveTo>
                    <a:pt x="1561894" y="0"/>
                  </a:moveTo>
                  <a:lnTo>
                    <a:pt x="3123790" y="3549757"/>
                  </a:lnTo>
                  <a:lnTo>
                    <a:pt x="0" y="3549757"/>
                  </a:lnTo>
                  <a:lnTo>
                    <a:pt x="156189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B2184A54-CDC9-A00E-773B-AC11FB709A4A}"/>
                </a:ext>
              </a:extLst>
            </p:cNvPr>
            <p:cNvSpPr/>
            <p:nvPr/>
          </p:nvSpPr>
          <p:spPr>
            <a:xfrm>
              <a:off x="1342248" y="8052024"/>
              <a:ext cx="3736975" cy="1202690"/>
            </a:xfrm>
            <a:custGeom>
              <a:avLst/>
              <a:gdLst/>
              <a:ahLst/>
              <a:cxnLst/>
              <a:rect l="l" t="t" r="r" b="b"/>
              <a:pathLst>
                <a:path w="3736975" h="1202690">
                  <a:moveTo>
                    <a:pt x="3736849" y="0"/>
                  </a:moveTo>
                  <a:lnTo>
                    <a:pt x="0" y="0"/>
                  </a:lnTo>
                  <a:lnTo>
                    <a:pt x="0" y="1202473"/>
                  </a:lnTo>
                  <a:lnTo>
                    <a:pt x="3736849" y="1202473"/>
                  </a:lnTo>
                  <a:lnTo>
                    <a:pt x="3736849" y="0"/>
                  </a:lnTo>
                  <a:close/>
                </a:path>
              </a:pathLst>
            </a:custGeom>
            <a:solidFill>
              <a:srgbClr val="ED220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2AFF09EC-57A4-7222-4D9C-40D0EA3557E0}"/>
                </a:ext>
              </a:extLst>
            </p:cNvPr>
            <p:cNvSpPr/>
            <p:nvPr/>
          </p:nvSpPr>
          <p:spPr>
            <a:xfrm>
              <a:off x="1342248" y="8052022"/>
              <a:ext cx="3736975" cy="1202690"/>
            </a:xfrm>
            <a:custGeom>
              <a:avLst/>
              <a:gdLst/>
              <a:ahLst/>
              <a:cxnLst/>
              <a:rect l="l" t="t" r="r" b="b"/>
              <a:pathLst>
                <a:path w="3736975" h="1202690">
                  <a:moveTo>
                    <a:pt x="0" y="0"/>
                  </a:moveTo>
                  <a:lnTo>
                    <a:pt x="3736849" y="0"/>
                  </a:lnTo>
                  <a:lnTo>
                    <a:pt x="3736849" y="1202473"/>
                  </a:lnTo>
                  <a:lnTo>
                    <a:pt x="0" y="1202473"/>
                  </a:lnTo>
                  <a:lnTo>
                    <a:pt x="0" y="0"/>
                  </a:lnTo>
                  <a:close/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2">
            <a:extLst>
              <a:ext uri="{FF2B5EF4-FFF2-40B4-BE49-F238E27FC236}">
                <a16:creationId xmlns:a16="http://schemas.microsoft.com/office/drawing/2014/main" id="{C615E25C-654B-D01F-FA39-C945AF7D816E}"/>
              </a:ext>
            </a:extLst>
          </p:cNvPr>
          <p:cNvSpPr txBox="1"/>
          <p:nvPr/>
        </p:nvSpPr>
        <p:spPr>
          <a:xfrm>
            <a:off x="15078504" y="9793375"/>
            <a:ext cx="3736975" cy="1097915"/>
          </a:xfrm>
          <a:prstGeom prst="rect">
            <a:avLst/>
          </a:prstGeom>
          <a:solidFill>
            <a:srgbClr val="ED220D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80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DF40BB27-D0F7-EB36-D54E-D7C7DB50D52B}"/>
              </a:ext>
            </a:extLst>
          </p:cNvPr>
          <p:cNvSpPr txBox="1"/>
          <p:nvPr/>
        </p:nvSpPr>
        <p:spPr>
          <a:xfrm>
            <a:off x="1342248" y="8124765"/>
            <a:ext cx="3736975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042035" marR="91440" indent="-942975">
              <a:lnSpc>
                <a:spcPct val="102000"/>
              </a:lnSpc>
              <a:spcBef>
                <a:spcPts val="15"/>
              </a:spcBef>
            </a:pP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Coded</a:t>
            </a:r>
            <a:r>
              <a:rPr sz="3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populist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sentence</a:t>
            </a:r>
            <a:endParaRPr sz="3300" dirty="0">
              <a:latin typeface="Arial MT"/>
              <a:cs typeface="Arial MT"/>
            </a:endParaRPr>
          </a:p>
        </p:txBody>
      </p:sp>
      <p:grpSp>
        <p:nvGrpSpPr>
          <p:cNvPr id="29" name="object 24">
            <a:extLst>
              <a:ext uri="{FF2B5EF4-FFF2-40B4-BE49-F238E27FC236}">
                <a16:creationId xmlns:a16="http://schemas.microsoft.com/office/drawing/2014/main" id="{25CB69B7-65AB-BEAE-0455-BD32CFC668E5}"/>
              </a:ext>
            </a:extLst>
          </p:cNvPr>
          <p:cNvGrpSpPr/>
          <p:nvPr/>
        </p:nvGrpSpPr>
        <p:grpSpPr>
          <a:xfrm>
            <a:off x="2113531" y="6354422"/>
            <a:ext cx="1756410" cy="1165860"/>
            <a:chOff x="2113531" y="6354422"/>
            <a:chExt cx="1756410" cy="1165860"/>
          </a:xfrm>
        </p:grpSpPr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2562AED1-B894-148F-3C01-9EFD7B243B87}"/>
                </a:ext>
              </a:extLst>
            </p:cNvPr>
            <p:cNvSpPr/>
            <p:nvPr/>
          </p:nvSpPr>
          <p:spPr>
            <a:xfrm>
              <a:off x="3303738" y="6433226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091" y="0"/>
                  </a:moveTo>
                  <a:lnTo>
                    <a:pt x="190839" y="0"/>
                  </a:lnTo>
                  <a:lnTo>
                    <a:pt x="144502" y="10317"/>
                  </a:lnTo>
                  <a:lnTo>
                    <a:pt x="100913" y="30951"/>
                  </a:lnTo>
                  <a:lnTo>
                    <a:pt x="61903" y="61903"/>
                  </a:lnTo>
                  <a:lnTo>
                    <a:pt x="30951" y="100913"/>
                  </a:lnTo>
                  <a:lnTo>
                    <a:pt x="10317" y="144502"/>
                  </a:lnTo>
                  <a:lnTo>
                    <a:pt x="0" y="190838"/>
                  </a:lnTo>
                  <a:lnTo>
                    <a:pt x="0" y="238090"/>
                  </a:lnTo>
                  <a:lnTo>
                    <a:pt x="10317" y="284427"/>
                  </a:lnTo>
                  <a:lnTo>
                    <a:pt x="30951" y="328016"/>
                  </a:lnTo>
                  <a:lnTo>
                    <a:pt x="61903" y="367026"/>
                  </a:lnTo>
                  <a:lnTo>
                    <a:pt x="100913" y="397978"/>
                  </a:lnTo>
                  <a:lnTo>
                    <a:pt x="144502" y="418612"/>
                  </a:lnTo>
                  <a:lnTo>
                    <a:pt x="190839" y="428930"/>
                  </a:lnTo>
                  <a:lnTo>
                    <a:pt x="238091" y="428930"/>
                  </a:lnTo>
                  <a:lnTo>
                    <a:pt x="284427" y="418612"/>
                  </a:lnTo>
                  <a:lnTo>
                    <a:pt x="328016" y="397978"/>
                  </a:lnTo>
                  <a:lnTo>
                    <a:pt x="367026" y="367026"/>
                  </a:lnTo>
                  <a:lnTo>
                    <a:pt x="397978" y="328016"/>
                  </a:lnTo>
                  <a:lnTo>
                    <a:pt x="418612" y="284427"/>
                  </a:lnTo>
                  <a:lnTo>
                    <a:pt x="428930" y="238090"/>
                  </a:lnTo>
                  <a:lnTo>
                    <a:pt x="428930" y="190838"/>
                  </a:lnTo>
                  <a:lnTo>
                    <a:pt x="418612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6" y="30951"/>
                  </a:lnTo>
                  <a:lnTo>
                    <a:pt x="284427" y="10317"/>
                  </a:lnTo>
                  <a:lnTo>
                    <a:pt x="23809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4CEB3282-10A4-D2F9-C10F-56E18F1E0598}"/>
                </a:ext>
              </a:extLst>
            </p:cNvPr>
            <p:cNvSpPr/>
            <p:nvPr/>
          </p:nvSpPr>
          <p:spPr>
            <a:xfrm>
              <a:off x="2518647" y="6643428"/>
              <a:ext cx="695960" cy="498475"/>
            </a:xfrm>
            <a:custGeom>
              <a:avLst/>
              <a:gdLst/>
              <a:ahLst/>
              <a:cxnLst/>
              <a:rect l="l" t="t" r="r" b="b"/>
              <a:pathLst>
                <a:path w="695960" h="498475">
                  <a:moveTo>
                    <a:pt x="0" y="498110"/>
                  </a:moveTo>
                  <a:lnTo>
                    <a:pt x="40619" y="449913"/>
                  </a:lnTo>
                  <a:lnTo>
                    <a:pt x="81200" y="404090"/>
                  </a:lnTo>
                  <a:lnTo>
                    <a:pt x="121740" y="360641"/>
                  </a:lnTo>
                  <a:lnTo>
                    <a:pt x="162241" y="319566"/>
                  </a:lnTo>
                  <a:lnTo>
                    <a:pt x="202703" y="280864"/>
                  </a:lnTo>
                  <a:lnTo>
                    <a:pt x="243125" y="244535"/>
                  </a:lnTo>
                  <a:lnTo>
                    <a:pt x="283507" y="210580"/>
                  </a:lnTo>
                  <a:lnTo>
                    <a:pt x="323850" y="178999"/>
                  </a:lnTo>
                  <a:lnTo>
                    <a:pt x="364153" y="149791"/>
                  </a:lnTo>
                  <a:lnTo>
                    <a:pt x="404416" y="122957"/>
                  </a:lnTo>
                  <a:lnTo>
                    <a:pt x="444640" y="98496"/>
                  </a:lnTo>
                  <a:lnTo>
                    <a:pt x="484824" y="76409"/>
                  </a:lnTo>
                  <a:lnTo>
                    <a:pt x="524969" y="56695"/>
                  </a:lnTo>
                  <a:lnTo>
                    <a:pt x="565074" y="39355"/>
                  </a:lnTo>
                  <a:lnTo>
                    <a:pt x="605139" y="24389"/>
                  </a:lnTo>
                  <a:lnTo>
                    <a:pt x="645165" y="11796"/>
                  </a:lnTo>
                  <a:lnTo>
                    <a:pt x="685151" y="1577"/>
                  </a:lnTo>
                  <a:lnTo>
                    <a:pt x="695509" y="0"/>
                  </a:lnTo>
                </a:path>
              </a:pathLst>
            </a:custGeom>
            <a:ln w="20941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3421CFCC-4216-2C5F-4B93-D00E704894FF}"/>
                </a:ext>
              </a:extLst>
            </p:cNvPr>
            <p:cNvSpPr/>
            <p:nvPr/>
          </p:nvSpPr>
          <p:spPr>
            <a:xfrm>
              <a:off x="3196240" y="6595316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4" h="99695">
                  <a:moveTo>
                    <a:pt x="0" y="0"/>
                  </a:moveTo>
                  <a:lnTo>
                    <a:pt x="15131" y="99374"/>
                  </a:lnTo>
                  <a:lnTo>
                    <a:pt x="106941" y="34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70A1F3DD-0F16-B364-06FF-B2C213B8C7FB}"/>
                </a:ext>
              </a:extLst>
            </p:cNvPr>
            <p:cNvSpPr/>
            <p:nvPr/>
          </p:nvSpPr>
          <p:spPr>
            <a:xfrm>
              <a:off x="2124008" y="6364900"/>
              <a:ext cx="1735455" cy="1144905"/>
            </a:xfrm>
            <a:custGeom>
              <a:avLst/>
              <a:gdLst/>
              <a:ahLst/>
              <a:cxnLst/>
              <a:rect l="l" t="t" r="r" b="b"/>
              <a:pathLst>
                <a:path w="1735454" h="1144904">
                  <a:moveTo>
                    <a:pt x="1585288" y="730854"/>
                  </a:moveTo>
                  <a:lnTo>
                    <a:pt x="1554277" y="764071"/>
                  </a:lnTo>
                  <a:lnTo>
                    <a:pt x="1521168" y="796191"/>
                  </a:lnTo>
                  <a:lnTo>
                    <a:pt x="1486085" y="827171"/>
                  </a:lnTo>
                  <a:lnTo>
                    <a:pt x="1449155" y="856971"/>
                  </a:lnTo>
                  <a:lnTo>
                    <a:pt x="1410505" y="885551"/>
                  </a:lnTo>
                  <a:lnTo>
                    <a:pt x="1370259" y="912868"/>
                  </a:lnTo>
                  <a:lnTo>
                    <a:pt x="1328545" y="938882"/>
                  </a:lnTo>
                  <a:lnTo>
                    <a:pt x="1285488" y="963553"/>
                  </a:lnTo>
                  <a:lnTo>
                    <a:pt x="1241215" y="986839"/>
                  </a:lnTo>
                  <a:lnTo>
                    <a:pt x="1195851" y="1008699"/>
                  </a:lnTo>
                  <a:lnTo>
                    <a:pt x="1149523" y="1029092"/>
                  </a:lnTo>
                  <a:lnTo>
                    <a:pt x="1102356" y="1047978"/>
                  </a:lnTo>
                  <a:lnTo>
                    <a:pt x="1054477" y="1065315"/>
                  </a:lnTo>
                  <a:lnTo>
                    <a:pt x="1006012" y="1081062"/>
                  </a:lnTo>
                  <a:lnTo>
                    <a:pt x="957087" y="1095179"/>
                  </a:lnTo>
                  <a:lnTo>
                    <a:pt x="907828" y="1107624"/>
                  </a:lnTo>
                  <a:lnTo>
                    <a:pt x="858360" y="1118356"/>
                  </a:lnTo>
                  <a:lnTo>
                    <a:pt x="808811" y="1127335"/>
                  </a:lnTo>
                  <a:lnTo>
                    <a:pt x="759306" y="1134520"/>
                  </a:lnTo>
                  <a:lnTo>
                    <a:pt x="709971" y="1139869"/>
                  </a:lnTo>
                  <a:lnTo>
                    <a:pt x="660933" y="1143342"/>
                  </a:lnTo>
                  <a:lnTo>
                    <a:pt x="612317" y="1144897"/>
                  </a:lnTo>
                  <a:lnTo>
                    <a:pt x="564250" y="1144495"/>
                  </a:lnTo>
                  <a:lnTo>
                    <a:pt x="516857" y="1142092"/>
                  </a:lnTo>
                  <a:lnTo>
                    <a:pt x="470265" y="1137650"/>
                  </a:lnTo>
                  <a:lnTo>
                    <a:pt x="424599" y="1131126"/>
                  </a:lnTo>
                  <a:lnTo>
                    <a:pt x="379986" y="1122480"/>
                  </a:lnTo>
                  <a:lnTo>
                    <a:pt x="329952" y="1109787"/>
                  </a:lnTo>
                  <a:lnTo>
                    <a:pt x="283284" y="1094608"/>
                  </a:lnTo>
                  <a:lnTo>
                    <a:pt x="240021" y="1077063"/>
                  </a:lnTo>
                  <a:lnTo>
                    <a:pt x="200202" y="1057273"/>
                  </a:lnTo>
                  <a:lnTo>
                    <a:pt x="163866" y="1035357"/>
                  </a:lnTo>
                  <a:lnTo>
                    <a:pt x="131052" y="1011436"/>
                  </a:lnTo>
                  <a:lnTo>
                    <a:pt x="101798" y="985628"/>
                  </a:lnTo>
                  <a:lnTo>
                    <a:pt x="54130" y="928835"/>
                  </a:lnTo>
                  <a:lnTo>
                    <a:pt x="21172" y="865936"/>
                  </a:lnTo>
                  <a:lnTo>
                    <a:pt x="3236" y="797891"/>
                  </a:lnTo>
                  <a:lnTo>
                    <a:pt x="0" y="762239"/>
                  </a:lnTo>
                  <a:lnTo>
                    <a:pt x="635" y="725660"/>
                  </a:lnTo>
                  <a:lnTo>
                    <a:pt x="13679" y="650200"/>
                  </a:lnTo>
                  <a:lnTo>
                    <a:pt x="26166" y="611559"/>
                  </a:lnTo>
                  <a:lnTo>
                    <a:pt x="42680" y="572471"/>
                  </a:lnTo>
                  <a:lnTo>
                    <a:pt x="63262" y="533056"/>
                  </a:lnTo>
                  <a:lnTo>
                    <a:pt x="87950" y="493432"/>
                  </a:lnTo>
                  <a:lnTo>
                    <a:pt x="116784" y="453721"/>
                  </a:lnTo>
                  <a:lnTo>
                    <a:pt x="149801" y="414043"/>
                  </a:lnTo>
                  <a:lnTo>
                    <a:pt x="180811" y="380825"/>
                  </a:lnTo>
                  <a:lnTo>
                    <a:pt x="213921" y="348706"/>
                  </a:lnTo>
                  <a:lnTo>
                    <a:pt x="249004" y="317726"/>
                  </a:lnTo>
                  <a:lnTo>
                    <a:pt x="285934" y="287926"/>
                  </a:lnTo>
                  <a:lnTo>
                    <a:pt x="324584" y="259346"/>
                  </a:lnTo>
                  <a:lnTo>
                    <a:pt x="364830" y="232029"/>
                  </a:lnTo>
                  <a:lnTo>
                    <a:pt x="406544" y="206015"/>
                  </a:lnTo>
                  <a:lnTo>
                    <a:pt x="449600" y="181344"/>
                  </a:lnTo>
                  <a:lnTo>
                    <a:pt x="493874" y="158058"/>
                  </a:lnTo>
                  <a:lnTo>
                    <a:pt x="539238" y="136198"/>
                  </a:lnTo>
                  <a:lnTo>
                    <a:pt x="585566" y="115805"/>
                  </a:lnTo>
                  <a:lnTo>
                    <a:pt x="632733" y="96919"/>
                  </a:lnTo>
                  <a:lnTo>
                    <a:pt x="680612" y="79582"/>
                  </a:lnTo>
                  <a:lnTo>
                    <a:pt x="729077" y="63835"/>
                  </a:lnTo>
                  <a:lnTo>
                    <a:pt x="778002" y="49718"/>
                  </a:lnTo>
                  <a:lnTo>
                    <a:pt x="827261" y="37273"/>
                  </a:lnTo>
                  <a:lnTo>
                    <a:pt x="876729" y="26541"/>
                  </a:lnTo>
                  <a:lnTo>
                    <a:pt x="926278" y="17562"/>
                  </a:lnTo>
                  <a:lnTo>
                    <a:pt x="975783" y="10377"/>
                  </a:lnTo>
                  <a:lnTo>
                    <a:pt x="1025117" y="5028"/>
                  </a:lnTo>
                  <a:lnTo>
                    <a:pt x="1074156" y="1555"/>
                  </a:lnTo>
                  <a:lnTo>
                    <a:pt x="1122772" y="0"/>
                  </a:lnTo>
                  <a:lnTo>
                    <a:pt x="1170839" y="402"/>
                  </a:lnTo>
                  <a:lnTo>
                    <a:pt x="1218232" y="2805"/>
                  </a:lnTo>
                  <a:lnTo>
                    <a:pt x="1264824" y="7247"/>
                  </a:lnTo>
                  <a:lnTo>
                    <a:pt x="1310490" y="13771"/>
                  </a:lnTo>
                  <a:lnTo>
                    <a:pt x="1355102" y="22416"/>
                  </a:lnTo>
                  <a:lnTo>
                    <a:pt x="1405137" y="35110"/>
                  </a:lnTo>
                  <a:lnTo>
                    <a:pt x="1451805" y="50289"/>
                  </a:lnTo>
                  <a:lnTo>
                    <a:pt x="1495068" y="67834"/>
                  </a:lnTo>
                  <a:lnTo>
                    <a:pt x="1534887" y="87624"/>
                  </a:lnTo>
                  <a:lnTo>
                    <a:pt x="1571223" y="109540"/>
                  </a:lnTo>
                  <a:lnTo>
                    <a:pt x="1604037" y="133461"/>
                  </a:lnTo>
                  <a:lnTo>
                    <a:pt x="1633291" y="159269"/>
                  </a:lnTo>
                  <a:lnTo>
                    <a:pt x="1680959" y="216062"/>
                  </a:lnTo>
                  <a:lnTo>
                    <a:pt x="1713917" y="278961"/>
                  </a:lnTo>
                  <a:lnTo>
                    <a:pt x="1731852" y="347005"/>
                  </a:lnTo>
                  <a:lnTo>
                    <a:pt x="1735089" y="382658"/>
                  </a:lnTo>
                  <a:lnTo>
                    <a:pt x="1734454" y="419237"/>
                  </a:lnTo>
                  <a:lnTo>
                    <a:pt x="1721410" y="494697"/>
                  </a:lnTo>
                  <a:lnTo>
                    <a:pt x="1708923" y="533338"/>
                  </a:lnTo>
                  <a:lnTo>
                    <a:pt x="1692408" y="572426"/>
                  </a:lnTo>
                  <a:lnTo>
                    <a:pt x="1671826" y="611841"/>
                  </a:lnTo>
                  <a:lnTo>
                    <a:pt x="1647138" y="651464"/>
                  </a:lnTo>
                  <a:lnTo>
                    <a:pt x="1618305" y="691175"/>
                  </a:lnTo>
                  <a:lnTo>
                    <a:pt x="1585288" y="730854"/>
                  </a:lnTo>
                </a:path>
              </a:pathLst>
            </a:custGeom>
            <a:ln w="20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A316BF26-6966-DC57-4E22-64715DE5FEE0}"/>
                </a:ext>
              </a:extLst>
            </p:cNvPr>
            <p:cNvSpPr/>
            <p:nvPr/>
          </p:nvSpPr>
          <p:spPr>
            <a:xfrm>
              <a:off x="2258076" y="701269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091" y="0"/>
                  </a:moveTo>
                  <a:lnTo>
                    <a:pt x="190839" y="0"/>
                  </a:lnTo>
                  <a:lnTo>
                    <a:pt x="144503" y="10317"/>
                  </a:lnTo>
                  <a:lnTo>
                    <a:pt x="100914" y="30951"/>
                  </a:lnTo>
                  <a:lnTo>
                    <a:pt x="61903" y="61903"/>
                  </a:lnTo>
                  <a:lnTo>
                    <a:pt x="30951" y="100913"/>
                  </a:lnTo>
                  <a:lnTo>
                    <a:pt x="10317" y="144502"/>
                  </a:lnTo>
                  <a:lnTo>
                    <a:pt x="0" y="190838"/>
                  </a:lnTo>
                  <a:lnTo>
                    <a:pt x="0" y="238090"/>
                  </a:lnTo>
                  <a:lnTo>
                    <a:pt x="10317" y="284426"/>
                  </a:lnTo>
                  <a:lnTo>
                    <a:pt x="30951" y="328015"/>
                  </a:lnTo>
                  <a:lnTo>
                    <a:pt x="61903" y="367025"/>
                  </a:lnTo>
                  <a:lnTo>
                    <a:pt x="100914" y="397977"/>
                  </a:lnTo>
                  <a:lnTo>
                    <a:pt x="144503" y="418612"/>
                  </a:lnTo>
                  <a:lnTo>
                    <a:pt x="190839" y="428929"/>
                  </a:lnTo>
                  <a:lnTo>
                    <a:pt x="238091" y="428929"/>
                  </a:lnTo>
                  <a:lnTo>
                    <a:pt x="284427" y="418612"/>
                  </a:lnTo>
                  <a:lnTo>
                    <a:pt x="328016" y="397977"/>
                  </a:lnTo>
                  <a:lnTo>
                    <a:pt x="367026" y="367025"/>
                  </a:lnTo>
                  <a:lnTo>
                    <a:pt x="397978" y="328015"/>
                  </a:lnTo>
                  <a:lnTo>
                    <a:pt x="418612" y="284426"/>
                  </a:lnTo>
                  <a:lnTo>
                    <a:pt x="428929" y="238090"/>
                  </a:lnTo>
                  <a:lnTo>
                    <a:pt x="428929" y="190838"/>
                  </a:lnTo>
                  <a:lnTo>
                    <a:pt x="418612" y="144502"/>
                  </a:lnTo>
                  <a:lnTo>
                    <a:pt x="397978" y="100913"/>
                  </a:lnTo>
                  <a:lnTo>
                    <a:pt x="367026" y="61903"/>
                  </a:lnTo>
                  <a:lnTo>
                    <a:pt x="328016" y="30951"/>
                  </a:lnTo>
                  <a:lnTo>
                    <a:pt x="284427" y="10317"/>
                  </a:lnTo>
                  <a:lnTo>
                    <a:pt x="238091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0">
            <a:extLst>
              <a:ext uri="{FF2B5EF4-FFF2-40B4-BE49-F238E27FC236}">
                <a16:creationId xmlns:a16="http://schemas.microsoft.com/office/drawing/2014/main" id="{AB9944CA-6824-C61B-EB96-54411B7335C9}"/>
              </a:ext>
            </a:extLst>
          </p:cNvPr>
          <p:cNvSpPr txBox="1"/>
          <p:nvPr/>
        </p:nvSpPr>
        <p:spPr>
          <a:xfrm>
            <a:off x="2800652" y="4981293"/>
            <a:ext cx="885190" cy="18110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69850" algn="ctr">
              <a:lnSpc>
                <a:spcPct val="103099"/>
              </a:lnSpc>
              <a:spcBef>
                <a:spcPts val="40"/>
              </a:spcBef>
            </a:pPr>
            <a:r>
              <a:rPr sz="2600" spc="65" dirty="0">
                <a:latin typeface="Arial MT"/>
                <a:cs typeface="Arial MT"/>
              </a:rPr>
              <a:t>Pop </a:t>
            </a:r>
            <a:r>
              <a:rPr sz="2600" spc="100" dirty="0">
                <a:latin typeface="Arial MT"/>
                <a:cs typeface="Arial MT"/>
              </a:rPr>
              <a:t>Motif </a:t>
            </a:r>
            <a:r>
              <a:rPr sz="2600" spc="-50" dirty="0">
                <a:latin typeface="Arial MT"/>
                <a:cs typeface="Arial MT"/>
              </a:rPr>
              <a:t>3</a:t>
            </a:r>
            <a:endParaRPr sz="2600" dirty="0">
              <a:latin typeface="Arial MT"/>
              <a:cs typeface="Arial MT"/>
            </a:endParaRPr>
          </a:p>
          <a:p>
            <a:pPr marL="565150">
              <a:lnSpc>
                <a:spcPct val="100000"/>
              </a:lnSpc>
              <a:spcBef>
                <a:spcPts val="2120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F672A0FF-885B-6C67-357F-04866396C571}"/>
              </a:ext>
            </a:extLst>
          </p:cNvPr>
          <p:cNvSpPr txBox="1"/>
          <p:nvPr/>
        </p:nvSpPr>
        <p:spPr>
          <a:xfrm>
            <a:off x="2289340" y="7062657"/>
            <a:ext cx="33274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Arial MT"/>
                <a:cs typeface="Arial MT"/>
              </a:rPr>
              <a:t>Us</a:t>
            </a:r>
            <a:endParaRPr sz="1950" dirty="0">
              <a:latin typeface="Arial MT"/>
              <a:cs typeface="Arial MT"/>
            </a:endParaRPr>
          </a:p>
        </p:txBody>
      </p:sp>
      <p:grpSp>
        <p:nvGrpSpPr>
          <p:cNvPr id="37" name="object 32">
            <a:extLst>
              <a:ext uri="{FF2B5EF4-FFF2-40B4-BE49-F238E27FC236}">
                <a16:creationId xmlns:a16="http://schemas.microsoft.com/office/drawing/2014/main" id="{74DEC17F-7142-13CC-915F-A32EB345CA58}"/>
              </a:ext>
            </a:extLst>
          </p:cNvPr>
          <p:cNvGrpSpPr/>
          <p:nvPr/>
        </p:nvGrpSpPr>
        <p:grpSpPr>
          <a:xfrm>
            <a:off x="4037375" y="5972388"/>
            <a:ext cx="3753485" cy="2973705"/>
            <a:chOff x="4037375" y="5972388"/>
            <a:chExt cx="3753485" cy="2973705"/>
          </a:xfrm>
        </p:grpSpPr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2EFED08E-42E2-C991-9C69-6E2086FDF33C}"/>
                </a:ext>
              </a:extLst>
            </p:cNvPr>
            <p:cNvSpPr/>
            <p:nvPr/>
          </p:nvSpPr>
          <p:spPr>
            <a:xfrm>
              <a:off x="4126496" y="6020630"/>
              <a:ext cx="3653790" cy="2914650"/>
            </a:xfrm>
            <a:custGeom>
              <a:avLst/>
              <a:gdLst/>
              <a:ahLst/>
              <a:cxnLst/>
              <a:rect l="l" t="t" r="r" b="b"/>
              <a:pathLst>
                <a:path w="3653790" h="2914650">
                  <a:moveTo>
                    <a:pt x="3653536" y="2914434"/>
                  </a:moveTo>
                  <a:lnTo>
                    <a:pt x="3642742" y="2868004"/>
                  </a:lnTo>
                  <a:lnTo>
                    <a:pt x="3631489" y="2821934"/>
                  </a:lnTo>
                  <a:lnTo>
                    <a:pt x="3619776" y="2776223"/>
                  </a:lnTo>
                  <a:lnTo>
                    <a:pt x="3607604" y="2730871"/>
                  </a:lnTo>
                  <a:lnTo>
                    <a:pt x="3594972" y="2685879"/>
                  </a:lnTo>
                  <a:lnTo>
                    <a:pt x="3581880" y="2641246"/>
                  </a:lnTo>
                  <a:lnTo>
                    <a:pt x="3568329" y="2596972"/>
                  </a:lnTo>
                  <a:lnTo>
                    <a:pt x="3554317" y="2553058"/>
                  </a:lnTo>
                  <a:lnTo>
                    <a:pt x="3539847" y="2509504"/>
                  </a:lnTo>
                  <a:lnTo>
                    <a:pt x="3524916" y="2466308"/>
                  </a:lnTo>
                  <a:lnTo>
                    <a:pt x="3509526" y="2423472"/>
                  </a:lnTo>
                  <a:lnTo>
                    <a:pt x="3493676" y="2380995"/>
                  </a:lnTo>
                  <a:lnTo>
                    <a:pt x="3477366" y="2338878"/>
                  </a:lnTo>
                  <a:lnTo>
                    <a:pt x="3460597" y="2297120"/>
                  </a:lnTo>
                  <a:lnTo>
                    <a:pt x="3443368" y="2255722"/>
                  </a:lnTo>
                  <a:lnTo>
                    <a:pt x="3425679" y="2214683"/>
                  </a:lnTo>
                  <a:lnTo>
                    <a:pt x="3407531" y="2174003"/>
                  </a:lnTo>
                  <a:lnTo>
                    <a:pt x="3388923" y="2133683"/>
                  </a:lnTo>
                  <a:lnTo>
                    <a:pt x="3369855" y="2093722"/>
                  </a:lnTo>
                  <a:lnTo>
                    <a:pt x="3350328" y="2054120"/>
                  </a:lnTo>
                  <a:lnTo>
                    <a:pt x="3330341" y="2014878"/>
                  </a:lnTo>
                  <a:lnTo>
                    <a:pt x="3309894" y="1975995"/>
                  </a:lnTo>
                  <a:lnTo>
                    <a:pt x="3288988" y="1937471"/>
                  </a:lnTo>
                  <a:lnTo>
                    <a:pt x="3267622" y="1899307"/>
                  </a:lnTo>
                  <a:lnTo>
                    <a:pt x="3245796" y="1861502"/>
                  </a:lnTo>
                  <a:lnTo>
                    <a:pt x="3223511" y="1824057"/>
                  </a:lnTo>
                  <a:lnTo>
                    <a:pt x="3200766" y="1786971"/>
                  </a:lnTo>
                  <a:lnTo>
                    <a:pt x="3177561" y="1750244"/>
                  </a:lnTo>
                  <a:lnTo>
                    <a:pt x="3153896" y="1713877"/>
                  </a:lnTo>
                  <a:lnTo>
                    <a:pt x="3129772" y="1677869"/>
                  </a:lnTo>
                  <a:lnTo>
                    <a:pt x="3105188" y="1642221"/>
                  </a:lnTo>
                  <a:lnTo>
                    <a:pt x="3080145" y="1606932"/>
                  </a:lnTo>
                  <a:lnTo>
                    <a:pt x="3054642" y="1572002"/>
                  </a:lnTo>
                  <a:lnTo>
                    <a:pt x="3028679" y="1537431"/>
                  </a:lnTo>
                  <a:lnTo>
                    <a:pt x="3002256" y="1503220"/>
                  </a:lnTo>
                  <a:lnTo>
                    <a:pt x="2975374" y="1469369"/>
                  </a:lnTo>
                  <a:lnTo>
                    <a:pt x="2948032" y="1435877"/>
                  </a:lnTo>
                  <a:lnTo>
                    <a:pt x="2920230" y="1402744"/>
                  </a:lnTo>
                  <a:lnTo>
                    <a:pt x="2891969" y="1369970"/>
                  </a:lnTo>
                  <a:lnTo>
                    <a:pt x="2863248" y="1337556"/>
                  </a:lnTo>
                  <a:lnTo>
                    <a:pt x="2834067" y="1305501"/>
                  </a:lnTo>
                  <a:lnTo>
                    <a:pt x="2804427" y="1273806"/>
                  </a:lnTo>
                  <a:lnTo>
                    <a:pt x="2774327" y="1242470"/>
                  </a:lnTo>
                  <a:lnTo>
                    <a:pt x="2743767" y="1211493"/>
                  </a:lnTo>
                  <a:lnTo>
                    <a:pt x="2712748" y="1180876"/>
                  </a:lnTo>
                  <a:lnTo>
                    <a:pt x="2681269" y="1150618"/>
                  </a:lnTo>
                  <a:lnTo>
                    <a:pt x="2649330" y="1120720"/>
                  </a:lnTo>
                  <a:lnTo>
                    <a:pt x="2616932" y="1091181"/>
                  </a:lnTo>
                  <a:lnTo>
                    <a:pt x="2584074" y="1062001"/>
                  </a:lnTo>
                  <a:lnTo>
                    <a:pt x="2550756" y="1033181"/>
                  </a:lnTo>
                  <a:lnTo>
                    <a:pt x="2516978" y="1004720"/>
                  </a:lnTo>
                  <a:lnTo>
                    <a:pt x="2482741" y="976618"/>
                  </a:lnTo>
                  <a:lnTo>
                    <a:pt x="2448044" y="948876"/>
                  </a:lnTo>
                  <a:lnTo>
                    <a:pt x="2412888" y="921493"/>
                  </a:lnTo>
                  <a:lnTo>
                    <a:pt x="2377272" y="894470"/>
                  </a:lnTo>
                  <a:lnTo>
                    <a:pt x="2341196" y="867805"/>
                  </a:lnTo>
                  <a:lnTo>
                    <a:pt x="2304660" y="841501"/>
                  </a:lnTo>
                  <a:lnTo>
                    <a:pt x="2267665" y="815555"/>
                  </a:lnTo>
                  <a:lnTo>
                    <a:pt x="2230210" y="789969"/>
                  </a:lnTo>
                  <a:lnTo>
                    <a:pt x="2192296" y="764743"/>
                  </a:lnTo>
                  <a:lnTo>
                    <a:pt x="2153921" y="739876"/>
                  </a:lnTo>
                  <a:lnTo>
                    <a:pt x="2115087" y="715368"/>
                  </a:lnTo>
                  <a:lnTo>
                    <a:pt x="2075794" y="691219"/>
                  </a:lnTo>
                  <a:lnTo>
                    <a:pt x="2036040" y="667430"/>
                  </a:lnTo>
                  <a:lnTo>
                    <a:pt x="1995827" y="644001"/>
                  </a:lnTo>
                  <a:lnTo>
                    <a:pt x="1955155" y="620930"/>
                  </a:lnTo>
                  <a:lnTo>
                    <a:pt x="1914022" y="598219"/>
                  </a:lnTo>
                  <a:lnTo>
                    <a:pt x="1872430" y="575868"/>
                  </a:lnTo>
                  <a:lnTo>
                    <a:pt x="1830379" y="553876"/>
                  </a:lnTo>
                  <a:lnTo>
                    <a:pt x="1787867" y="532243"/>
                  </a:lnTo>
                  <a:lnTo>
                    <a:pt x="1744896" y="510969"/>
                  </a:lnTo>
                  <a:lnTo>
                    <a:pt x="1701465" y="490055"/>
                  </a:lnTo>
                  <a:lnTo>
                    <a:pt x="1657575" y="469500"/>
                  </a:lnTo>
                  <a:lnTo>
                    <a:pt x="1613225" y="449305"/>
                  </a:lnTo>
                  <a:lnTo>
                    <a:pt x="1568415" y="429469"/>
                  </a:lnTo>
                  <a:lnTo>
                    <a:pt x="1523146" y="409993"/>
                  </a:lnTo>
                  <a:lnTo>
                    <a:pt x="1477416" y="390875"/>
                  </a:lnTo>
                  <a:lnTo>
                    <a:pt x="1431227" y="372118"/>
                  </a:lnTo>
                  <a:lnTo>
                    <a:pt x="1384579" y="353719"/>
                  </a:lnTo>
                  <a:lnTo>
                    <a:pt x="1337471" y="335680"/>
                  </a:lnTo>
                  <a:lnTo>
                    <a:pt x="1289903" y="318000"/>
                  </a:lnTo>
                  <a:lnTo>
                    <a:pt x="1241875" y="300680"/>
                  </a:lnTo>
                  <a:lnTo>
                    <a:pt x="1193388" y="283719"/>
                  </a:lnTo>
                  <a:lnTo>
                    <a:pt x="1144441" y="267118"/>
                  </a:lnTo>
                  <a:lnTo>
                    <a:pt x="1095034" y="250875"/>
                  </a:lnTo>
                  <a:lnTo>
                    <a:pt x="1045168" y="234993"/>
                  </a:lnTo>
                  <a:lnTo>
                    <a:pt x="994842" y="219469"/>
                  </a:lnTo>
                  <a:lnTo>
                    <a:pt x="944057" y="204305"/>
                  </a:lnTo>
                  <a:lnTo>
                    <a:pt x="892811" y="189500"/>
                  </a:lnTo>
                  <a:lnTo>
                    <a:pt x="841106" y="175055"/>
                  </a:lnTo>
                  <a:lnTo>
                    <a:pt x="788942" y="160969"/>
                  </a:lnTo>
                  <a:lnTo>
                    <a:pt x="736317" y="147243"/>
                  </a:lnTo>
                  <a:lnTo>
                    <a:pt x="683233" y="133876"/>
                  </a:lnTo>
                  <a:lnTo>
                    <a:pt x="629689" y="120868"/>
                  </a:lnTo>
                  <a:lnTo>
                    <a:pt x="575686" y="108219"/>
                  </a:lnTo>
                  <a:lnTo>
                    <a:pt x="521223" y="95930"/>
                  </a:lnTo>
                  <a:lnTo>
                    <a:pt x="466300" y="84001"/>
                  </a:lnTo>
                  <a:lnTo>
                    <a:pt x="410918" y="72430"/>
                  </a:lnTo>
                  <a:lnTo>
                    <a:pt x="355075" y="61219"/>
                  </a:lnTo>
                  <a:lnTo>
                    <a:pt x="298774" y="50368"/>
                  </a:lnTo>
                  <a:lnTo>
                    <a:pt x="242012" y="39876"/>
                  </a:lnTo>
                  <a:lnTo>
                    <a:pt x="184791" y="29743"/>
                  </a:lnTo>
                  <a:lnTo>
                    <a:pt x="127110" y="19969"/>
                  </a:lnTo>
                  <a:lnTo>
                    <a:pt x="68969" y="10555"/>
                  </a:lnTo>
                  <a:lnTo>
                    <a:pt x="10369" y="150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AB133CA0-C851-8861-382A-BBD9412E5901}"/>
                </a:ext>
              </a:extLst>
            </p:cNvPr>
            <p:cNvSpPr/>
            <p:nvPr/>
          </p:nvSpPr>
          <p:spPr>
            <a:xfrm>
              <a:off x="4037375" y="5972388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79" h="99695">
                  <a:moveTo>
                    <a:pt x="106684" y="0"/>
                  </a:moveTo>
                  <a:lnTo>
                    <a:pt x="0" y="35339"/>
                  </a:lnTo>
                  <a:lnTo>
                    <a:pt x="92282" y="99482"/>
                  </a:lnTo>
                  <a:lnTo>
                    <a:pt x="106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37477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B49B-C362-2CAA-B0F5-505F9A8F8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67426C-1FE2-D14E-71B8-00C7E2154354}"/>
              </a:ext>
            </a:extLst>
          </p:cNvPr>
          <p:cNvSpPr txBox="1"/>
          <p:nvPr/>
        </p:nvSpPr>
        <p:spPr>
          <a:xfrm>
            <a:off x="2965450" y="17163925"/>
            <a:ext cx="117119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25" dirty="0">
                <a:latin typeface="Arial MT"/>
                <a:cs typeface="Arial MT"/>
              </a:rPr>
              <a:t>Valentina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Gonzalez-Rostani,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Bree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Bang-Jensen,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and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Michael</a:t>
            </a:r>
            <a:r>
              <a:rPr sz="2950" spc="20" dirty="0">
                <a:latin typeface="Arial MT"/>
                <a:cs typeface="Arial MT"/>
              </a:rPr>
              <a:t> </a:t>
            </a:r>
            <a:r>
              <a:rPr sz="2950" spc="-10" dirty="0">
                <a:latin typeface="Arial MT"/>
                <a:cs typeface="Arial MT"/>
              </a:rPr>
              <a:t>Colaresi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08686C8-E0DC-E389-4A70-06B121C8A821}"/>
              </a:ext>
            </a:extLst>
          </p:cNvPr>
          <p:cNvSpPr txBox="1"/>
          <p:nvPr/>
        </p:nvSpPr>
        <p:spPr>
          <a:xfrm>
            <a:off x="3727450" y="3869732"/>
            <a:ext cx="16692244" cy="1406795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2700" marR="15240">
              <a:lnSpc>
                <a:spcPts val="8890"/>
              </a:lnSpc>
              <a:spcBef>
                <a:spcPts val="2070"/>
              </a:spcBef>
            </a:pPr>
            <a:r>
              <a:rPr lang="en-US" sz="9050" b="1" spc="-180" dirty="0">
                <a:latin typeface="Arial"/>
                <a:cs typeface="Arial"/>
              </a:rPr>
              <a:t>Our Approach in Action</a:t>
            </a:r>
            <a:endParaRPr lang="en-US" sz="9050" dirty="0">
              <a:latin typeface="Arial"/>
              <a:cs typeface="Aria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48412C73-736E-6AD6-F1E0-EFB5F64C0F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9476" y="8659697"/>
            <a:ext cx="3325540" cy="2618769"/>
          </a:xfrm>
          <a:prstGeom prst="rect">
            <a:avLst/>
          </a:prstGeom>
        </p:spPr>
      </p:pic>
      <p:grpSp>
        <p:nvGrpSpPr>
          <p:cNvPr id="6" name="object 6">
            <a:extLst>
              <a:ext uri="{FF2B5EF4-FFF2-40B4-BE49-F238E27FC236}">
                <a16:creationId xmlns:a16="http://schemas.microsoft.com/office/drawing/2014/main" id="{07E0744F-D57F-41E1-2302-D636DA398426}"/>
              </a:ext>
            </a:extLst>
          </p:cNvPr>
          <p:cNvGrpSpPr/>
          <p:nvPr/>
        </p:nvGrpSpPr>
        <p:grpSpPr>
          <a:xfrm>
            <a:off x="146050" y="168275"/>
            <a:ext cx="19697164" cy="11652104"/>
            <a:chOff x="428340" y="0"/>
            <a:chExt cx="18250348" cy="11210785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28A7D9C-1EE7-8582-AFD4-86826D8367E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8436" y="2566538"/>
              <a:ext cx="7365289" cy="5386333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F35B358A-B63E-D219-1476-53C8B7929E0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5533" y="8327885"/>
              <a:ext cx="8960005" cy="28829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2F30E820-940D-1218-5174-909815CD57A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8457" y="4170618"/>
              <a:ext cx="1780231" cy="2725551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200EE4C3-684C-1122-BC3B-6FE5033A164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8389" y="746961"/>
              <a:ext cx="1735731" cy="2708622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9DE64AAA-2160-4E2D-6C62-AA9D65507C3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8854" y="3144568"/>
              <a:ext cx="7365288" cy="5386333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4B58AED0-D777-097C-C01D-E1FC8DA4A14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044" y="0"/>
              <a:ext cx="8960004" cy="2773932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82B1815C-A7FC-C9EA-585D-1EAFCAD2A5E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888" y="4201271"/>
              <a:ext cx="1780235" cy="2725551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75357D3-FA64-8DEE-D681-E4D94B4EDF1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458" y="7641857"/>
              <a:ext cx="1735730" cy="2708621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718CAF59-6F4A-E7CE-2F22-8AD502AAEE6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340" y="0"/>
              <a:ext cx="3541290" cy="293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792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1A99A-7689-7CD8-4348-67B09F01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A61F-807B-619C-15A7-8D752C7F2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611" y="396175"/>
            <a:ext cx="20003639" cy="2025556"/>
          </a:xfrm>
        </p:spPr>
        <p:txBody>
          <a:bodyPr>
            <a:normAutofit/>
          </a:bodyPr>
          <a:lstStyle/>
          <a:p>
            <a:r>
              <a:rPr lang="en-US" sz="6000" b="1" u="none" dirty="0"/>
              <a:t>Strategic Usage of Populism: Trump's 2016 Campaign</a:t>
            </a:r>
            <a:endParaRPr lang="en-US" sz="6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E3242E-890C-83E9-5A0E-0D4BF9B85C35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241639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Data:</a:t>
            </a:r>
            <a:r>
              <a:rPr lang="en-US" sz="4000" dirty="0"/>
              <a:t> 89 </a:t>
            </a:r>
            <a:r>
              <a:rPr lang="en-US" sz="4000" dirty="0">
                <a:solidFill>
                  <a:srgbClr val="C00000"/>
                </a:solidFill>
              </a:rPr>
              <a:t>Trump rally speeches</a:t>
            </a:r>
            <a:r>
              <a:rPr lang="en-US" sz="4000" dirty="0"/>
              <a:t> from 2016 General Election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Replication data 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Gonzalez-Rostani (2025)</a:t>
            </a:r>
            <a:r>
              <a:rPr lang="en-US" sz="4000" dirty="0"/>
              <a:t>: Presidential Project &amp; YouTube</a:t>
            </a:r>
          </a:p>
          <a:p>
            <a:pPr lvl="1"/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Method:</a:t>
            </a:r>
            <a:r>
              <a:rPr lang="en-US" sz="4000" dirty="0">
                <a:solidFill>
                  <a:schemeClr val="bg1"/>
                </a:solidFill>
              </a:rPr>
              <a:t> AI-based annotation with populist motif detection (GED=0)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Validation:</a:t>
            </a:r>
            <a:r>
              <a:rPr lang="en-US" sz="4000" dirty="0">
                <a:solidFill>
                  <a:schemeClr val="bg1"/>
                </a:solidFill>
              </a:rPr>
              <a:t> Confirmed by dictionary-based populism measures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New Questions can be answered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Temporal Dynamics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Geographic Focus:  Competitive Elections &amp; Target Vulnerable Workers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21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E4684-57D0-6B4A-D40A-B6A6BBD1F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CDF7-35EA-3301-5A62-087B9DC31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611" y="396175"/>
            <a:ext cx="20003639" cy="2025556"/>
          </a:xfrm>
        </p:spPr>
        <p:txBody>
          <a:bodyPr>
            <a:normAutofit/>
          </a:bodyPr>
          <a:lstStyle/>
          <a:p>
            <a:r>
              <a:rPr lang="en-US" sz="6000" b="1" u="none" dirty="0"/>
              <a:t>Strategic Usage of Populism: Trump's 2016 Campaign</a:t>
            </a:r>
            <a:endParaRPr lang="en-US" sz="6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29AB1E-07EA-3325-4E9E-724AFA119E1C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241639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Data:</a:t>
            </a:r>
            <a:r>
              <a:rPr lang="en-US" sz="4000" dirty="0"/>
              <a:t> 89 </a:t>
            </a:r>
            <a:r>
              <a:rPr lang="en-US" sz="4000" dirty="0">
                <a:solidFill>
                  <a:srgbClr val="C00000"/>
                </a:solidFill>
              </a:rPr>
              <a:t>Trump rally speeches </a:t>
            </a:r>
            <a:r>
              <a:rPr lang="en-US" sz="4000" dirty="0"/>
              <a:t>from 2016 General Election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Replication data 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Gonzalez-Rostani (2025)</a:t>
            </a:r>
            <a:r>
              <a:rPr lang="en-US" sz="4000" dirty="0"/>
              <a:t>: Presidential Project &amp; YouTube</a:t>
            </a:r>
          </a:p>
          <a:p>
            <a:pPr lvl="1"/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Method:</a:t>
            </a:r>
            <a:r>
              <a:rPr lang="en-US" sz="4000" dirty="0"/>
              <a:t> AI-based annotation with populist motif detection (GED=0)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Validation:</a:t>
            </a:r>
            <a:r>
              <a:rPr lang="en-US" sz="4000" dirty="0">
                <a:solidFill>
                  <a:schemeClr val="bg1"/>
                </a:solidFill>
              </a:rPr>
              <a:t> Confirmed by dictionary-based populism measures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New Questions can be answered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Temporal Dynamics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Geographic Focus:  Competitive Elections &amp; Target Vulnerable Workers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08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E9C4-5F84-88F3-FF21-5F150AD48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3E4E-3930-4E97-5E25-60944A858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611" y="396175"/>
            <a:ext cx="20003639" cy="2025556"/>
          </a:xfrm>
        </p:spPr>
        <p:txBody>
          <a:bodyPr>
            <a:normAutofit/>
          </a:bodyPr>
          <a:lstStyle/>
          <a:p>
            <a:r>
              <a:rPr lang="en-US" sz="6000" b="1" u="none" dirty="0"/>
              <a:t>Strategic Usage of Populism: Trump's 2016 Campaign</a:t>
            </a:r>
            <a:endParaRPr lang="en-US" sz="6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C223F9-7E03-2E5D-AA86-CBE68634401E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50850" y="2421731"/>
            <a:ext cx="19241639" cy="82114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Data:</a:t>
            </a:r>
            <a:r>
              <a:rPr lang="en-US" sz="4000" dirty="0"/>
              <a:t> 89 </a:t>
            </a:r>
            <a:r>
              <a:rPr lang="en-US" sz="4000" dirty="0">
                <a:solidFill>
                  <a:srgbClr val="C00000"/>
                </a:solidFill>
              </a:rPr>
              <a:t>Trump rally speeches </a:t>
            </a:r>
            <a:r>
              <a:rPr lang="en-US" sz="4000" dirty="0"/>
              <a:t>from 2016 General Election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Replication data 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Gonzalez-Rostani (2025)</a:t>
            </a:r>
            <a:r>
              <a:rPr lang="en-US" sz="4000" dirty="0"/>
              <a:t>: Presidential Project &amp; YouTube</a:t>
            </a:r>
          </a:p>
          <a:p>
            <a:pPr lvl="1"/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Method:</a:t>
            </a:r>
            <a:r>
              <a:rPr lang="en-US" sz="4000" dirty="0"/>
              <a:t> AI-based annotation with populist motif detection (GED=0)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Validation:</a:t>
            </a:r>
            <a:r>
              <a:rPr lang="en-US" sz="4000" dirty="0"/>
              <a:t> Confirmed by dictionary-based populism measures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New questions can be answered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Temporal Dynamics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Geographic Focus:  Competitive Elections &amp; Target Vulnerable Workers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238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E0DE9-19D9-B328-3857-772DCC48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EA22B75-93F2-1F99-27A0-027047EC9CB0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3376995" y="10040867"/>
            <a:ext cx="14072870" cy="28273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/>
              <a:t>Temporal Dynamics:</a:t>
            </a:r>
            <a:r>
              <a:rPr lang="en-US" sz="3300" dirty="0"/>
              <a:t> Increased populist rhetoric closer to election day</a:t>
            </a:r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3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een and black graph&#10;&#10;AI-generated content may be incorrect.">
            <a:extLst>
              <a:ext uri="{FF2B5EF4-FFF2-40B4-BE49-F238E27FC236}">
                <a16:creationId xmlns:a16="http://schemas.microsoft.com/office/drawing/2014/main" id="{FDB7A9E9-18EB-CE48-CA9B-1A31E51D6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0" y="1946083"/>
            <a:ext cx="10287000" cy="78695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8F150A-C7A0-9DB7-D02F-DE9A9858769B}"/>
              </a:ext>
            </a:extLst>
          </p:cNvPr>
          <p:cNvSpPr txBox="1">
            <a:spLocks/>
          </p:cNvSpPr>
          <p:nvPr/>
        </p:nvSpPr>
        <p:spPr>
          <a:xfrm>
            <a:off x="411611" y="396175"/>
            <a:ext cx="20003639" cy="202555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6000" b="1" u="none" dirty="0"/>
              <a:t>Strategic Usage of Populism: Trump's 2016 Campaign</a:t>
            </a:r>
          </a:p>
          <a:p>
            <a:r>
              <a:rPr lang="en-US" sz="6000" b="1" u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Type?</a:t>
            </a:r>
            <a:endParaRPr lang="en-US" sz="6000" u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6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136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A84F-4ADC-52B1-BDCE-86104D8C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56E2CA1-1186-5582-CD10-8DBDFD404D37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605477" y="9439519"/>
            <a:ext cx="9220200" cy="10185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sz="3600" b="1" dirty="0"/>
              <a:t>Geographic Focus:</a:t>
            </a:r>
            <a:r>
              <a:rPr lang="en-US" sz="3600" dirty="0"/>
              <a:t> </a:t>
            </a:r>
          </a:p>
          <a:p>
            <a:r>
              <a:rPr lang="en-US" sz="3600" dirty="0"/>
              <a:t>Greater </a:t>
            </a:r>
            <a:r>
              <a:rPr lang="en-US" sz="3600" b="1" dirty="0">
                <a:solidFill>
                  <a:srgbClr val="C00000"/>
                </a:solidFill>
              </a:rPr>
              <a:t>populist</a:t>
            </a:r>
            <a:r>
              <a:rPr lang="en-US" sz="3600" dirty="0"/>
              <a:t> usage in </a:t>
            </a:r>
            <a:r>
              <a:rPr lang="en-US" sz="3600" b="1" dirty="0"/>
              <a:t>swing</a:t>
            </a:r>
            <a:r>
              <a:rPr lang="en-US" sz="3600" dirty="0"/>
              <a:t> states</a:t>
            </a:r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3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9E62E-AAEA-8BF4-D55A-5AAA6C7E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0" y="2890270"/>
            <a:ext cx="19816455" cy="428840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0B1928B6-881B-CEB6-70B6-E001962B2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1650" y="9099051"/>
            <a:ext cx="9753600" cy="23416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>
              <a:defRPr sz="3950" b="0" i="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b="1" dirty="0"/>
              <a:t>Economic Context:</a:t>
            </a:r>
            <a:r>
              <a:rPr lang="en-US" sz="3300" dirty="0"/>
              <a:t> </a:t>
            </a:r>
          </a:p>
          <a:p>
            <a:r>
              <a:rPr lang="en-US" sz="3300" dirty="0"/>
              <a:t>Greater </a:t>
            </a:r>
            <a:r>
              <a:rPr lang="en-US" sz="3200" b="1" dirty="0">
                <a:solidFill>
                  <a:srgbClr val="C00000"/>
                </a:solidFill>
              </a:rPr>
              <a:t>populist</a:t>
            </a:r>
            <a:r>
              <a:rPr lang="en-US" sz="3300" dirty="0"/>
              <a:t> usage in </a:t>
            </a:r>
            <a:r>
              <a:rPr lang="en-US" sz="3300" b="1" dirty="0"/>
              <a:t>automation</a:t>
            </a:r>
            <a:r>
              <a:rPr lang="en-US" sz="3300" dirty="0"/>
              <a:t> vulnerable regions</a:t>
            </a:r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1D89E9B-E77E-69E2-95A3-A39F17324F60}"/>
              </a:ext>
            </a:extLst>
          </p:cNvPr>
          <p:cNvSpPr txBox="1">
            <a:spLocks/>
          </p:cNvSpPr>
          <p:nvPr/>
        </p:nvSpPr>
        <p:spPr>
          <a:xfrm>
            <a:off x="411611" y="396175"/>
            <a:ext cx="20003639" cy="202555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6000" b="1" u="none" dirty="0"/>
              <a:t>Strategic Usage of Populism: Trump's 2016 Campaign</a:t>
            </a:r>
          </a:p>
          <a:p>
            <a:r>
              <a:rPr lang="en-US" sz="6000" b="1" u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Type?</a:t>
            </a:r>
            <a:endParaRPr lang="en-US" sz="6000" u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555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908F-DD21-EF20-4B8B-8EE3AE467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69F6D66-9F85-9CC6-1A4B-F030C619BADC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1076644" y="9970940"/>
            <a:ext cx="9051606" cy="10185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3300" b="1" dirty="0"/>
              <a:t>Geographic Focus:</a:t>
            </a:r>
            <a:r>
              <a:rPr lang="en-US" sz="3300" dirty="0"/>
              <a:t> </a:t>
            </a:r>
          </a:p>
          <a:p>
            <a:r>
              <a:rPr lang="en-US" sz="3300" dirty="0"/>
              <a:t>Greater use of </a:t>
            </a:r>
            <a:r>
              <a:rPr lang="en-US" sz="3300" b="1" dirty="0">
                <a:solidFill>
                  <a:srgbClr val="C00000"/>
                </a:solidFill>
              </a:rPr>
              <a:t>Elite Conspiracy</a:t>
            </a:r>
            <a:r>
              <a:rPr lang="en-US" sz="3300" dirty="0"/>
              <a:t> frame in </a:t>
            </a:r>
            <a:r>
              <a:rPr lang="en-US" sz="3300" b="1" dirty="0"/>
              <a:t>swing states</a:t>
            </a:r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3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53D41C7-DD66-9A6B-AD97-FF7A4E051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444" y="9970135"/>
            <a:ext cx="9051606" cy="10185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>
              <a:defRPr sz="3950" b="0" i="0">
                <a:solidFill>
                  <a:schemeClr val="tx1"/>
                </a:solidFill>
                <a:latin typeface="Arial MT"/>
                <a:ea typeface="+mn-ea"/>
                <a:cs typeface="Arial M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b="1" dirty="0"/>
              <a:t>Economic Context:</a:t>
            </a:r>
            <a:r>
              <a:rPr lang="en-US" sz="3300" dirty="0"/>
              <a:t> </a:t>
            </a:r>
          </a:p>
          <a:p>
            <a:r>
              <a:rPr lang="en-US" sz="3300" dirty="0"/>
              <a:t>Greater use of </a:t>
            </a:r>
            <a:r>
              <a:rPr lang="en-US" sz="3300" b="1" dirty="0">
                <a:solidFill>
                  <a:srgbClr val="00B050"/>
                </a:solidFill>
              </a:rPr>
              <a:t>Empowerment</a:t>
            </a:r>
            <a:r>
              <a:rPr lang="en-US" sz="3300" b="1" dirty="0"/>
              <a:t> </a:t>
            </a:r>
            <a:r>
              <a:rPr lang="en-US" sz="3300" dirty="0"/>
              <a:t>frame in </a:t>
            </a:r>
            <a:r>
              <a:rPr lang="en-US" sz="3300" b="1" dirty="0"/>
              <a:t>automation vulnerable regions</a:t>
            </a:r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300" dirty="0"/>
          </a:p>
          <a:p>
            <a:pPr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E0397A-61BB-BFC9-102C-4E8997C19E7C}"/>
              </a:ext>
            </a:extLst>
          </p:cNvPr>
          <p:cNvSpPr txBox="1">
            <a:spLocks/>
          </p:cNvSpPr>
          <p:nvPr/>
        </p:nvSpPr>
        <p:spPr>
          <a:xfrm>
            <a:off x="411611" y="396175"/>
            <a:ext cx="20003639" cy="202555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3100" b="0" i="0" u="sng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en-US" sz="6000" b="1" u="none" dirty="0"/>
              <a:t>Strategic Usage of Populism: Trump's 2016 Campaign</a:t>
            </a:r>
          </a:p>
          <a:p>
            <a:r>
              <a:rPr lang="en-US" sz="6000" b="1" u="none" dirty="0">
                <a:latin typeface="Arial" panose="020B0604020202020204" pitchFamily="34" charset="0"/>
                <a:cs typeface="Arial" panose="020B0604020202020204" pitchFamily="34" charset="0"/>
              </a:rPr>
              <a:t>Which Type?</a:t>
            </a:r>
            <a:endParaRPr lang="en-US" sz="6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D4170-8253-78A4-B045-24A4892D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21731"/>
            <a:ext cx="20246657" cy="61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14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</TotalTime>
  <Words>10480</Words>
  <Application>Microsoft Office PowerPoint</Application>
  <PresentationFormat>Custom</PresentationFormat>
  <Paragraphs>1777</Paragraphs>
  <Slides>160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8" baseType="lpstr">
      <vt:lpstr>Aptos</vt:lpstr>
      <vt:lpstr>Arial</vt:lpstr>
      <vt:lpstr>Arial MT</vt:lpstr>
      <vt:lpstr>Arial Unicode MS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Aggregation Problem in Computational Measurement of</vt:lpstr>
      <vt:lpstr>The Aggregation Problem in Computational Measurement of Populist Speech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Measuring Thin-centered Populism in Text</vt:lpstr>
      <vt:lpstr>Measuring Thin-centered Populism in Text</vt:lpstr>
      <vt:lpstr>Measuring Thin-centered Populism in Text</vt:lpstr>
      <vt:lpstr>The Structure of Populism</vt:lpstr>
      <vt:lpstr>The Structure of Populism</vt:lpstr>
      <vt:lpstr>The Structure of Populism</vt:lpstr>
      <vt:lpstr>The Structure of Populism</vt:lpstr>
      <vt:lpstr>Measuring Thin-centered Populism in Text</vt:lpstr>
      <vt:lpstr>The Structure of Populism as Graph Motif</vt:lpstr>
      <vt:lpstr>The Structure of Populism as Graph Motif</vt:lpstr>
      <vt:lpstr>Populist-PULSAR Structure</vt:lpstr>
      <vt:lpstr>Populist-PULSAR Structure</vt:lpstr>
      <vt:lpstr>Populist-PULSAR Structure</vt:lpstr>
      <vt:lpstr>Populist-PULSAR Structure</vt:lpstr>
      <vt:lpstr>Populist-PULSAR Structure</vt:lpstr>
      <vt:lpstr>Populist-PULSAR Structure</vt:lpstr>
      <vt:lpstr>Populist-PULSAR Structure</vt:lpstr>
      <vt:lpstr>Populist-PULSAR Structure</vt:lpstr>
      <vt:lpstr>Populist-PULSAR Structure</vt:lpstr>
      <vt:lpstr>Identifying Populist Narratives: Structure Matters</vt:lpstr>
      <vt:lpstr>Identifying Populist Narratives: Structure Matters</vt:lpstr>
      <vt:lpstr>Identifying Populist Narratives: Structure Matters</vt:lpstr>
      <vt:lpstr>Identifying Populist Narratives: Structure Matters</vt:lpstr>
      <vt:lpstr>Identifying Populist Narratives: Structure Matters</vt:lpstr>
      <vt:lpstr>Identifying Populist Narratives: Structure Matters</vt:lpstr>
      <vt:lpstr>Identifying Populist Narratives: Structure Matters</vt:lpstr>
      <vt:lpstr>The Aggregation Problem in Computational Measurement of Populist Speech</vt:lpstr>
      <vt:lpstr>The Aggregation Problem in Computational Measurement of Populist Speech</vt:lpstr>
      <vt:lpstr>PowerPoint Presentation</vt:lpstr>
      <vt:lpstr>Matching Extracted Structures to Populist Motifs via GED</vt:lpstr>
      <vt:lpstr>Matching Extracted Structures to Populist Motifs via GED</vt:lpstr>
      <vt:lpstr>Matching Extracted Structures to Populist Motifs via GED</vt:lpstr>
      <vt:lpstr>Matching Extracted Structures to Populist Motifs via GED</vt:lpstr>
      <vt:lpstr>Matching Extracted Structures to Populist Motifs via GED</vt:lpstr>
      <vt:lpstr>Matching Extracted Structures to Populist Motifs via GED</vt:lpstr>
      <vt:lpstr>Matching Extracted Structures to Populist Motifs via GED</vt:lpstr>
      <vt:lpstr>Matching Extracted Structures to Populist Motifs via GED</vt:lpstr>
      <vt:lpstr>Matching Extracted Structures to Populist Motifs via GED</vt:lpstr>
      <vt:lpstr>Matching Extracted Structures to Populist Motifs via GED</vt:lpstr>
      <vt:lpstr>PowerPoint Presentation</vt:lpstr>
      <vt:lpstr>Making Populist-PULSAR Accessible at Scale</vt:lpstr>
      <vt:lpstr>Making Populist-PULSAR Accessible at Scale</vt:lpstr>
      <vt:lpstr>Making Populist-PULSAR Accessible at Scale</vt:lpstr>
      <vt:lpstr>Making Populist-PULSAR Accessible at Scale</vt:lpstr>
      <vt:lpstr>PowerPoint Presentation</vt:lpstr>
      <vt:lpstr>PowerPoint Presentation</vt:lpstr>
      <vt:lpstr>Hand-annotate using Prodigy system</vt:lpstr>
      <vt:lpstr>Hand-annotate using Prodigy system</vt:lpstr>
      <vt:lpstr>Hand-annotate using Prodigy system</vt:lpstr>
      <vt:lpstr>PowerPoint Presentation</vt:lpstr>
      <vt:lpstr>PowerPoint Presentation</vt:lpstr>
      <vt:lpstr>PowerPoint Presentation</vt:lpstr>
      <vt:lpstr>Fine-tunning Our Models - PyTorch</vt:lpstr>
      <vt:lpstr>Fine-tunning Our Models - PyTorch</vt:lpstr>
      <vt:lpstr>Fine-tunning Our Models - PyTorch</vt:lpstr>
      <vt:lpstr>Fine-tunning Our Models - PyTorch</vt:lpstr>
      <vt:lpstr>PowerPoint Presentation</vt:lpstr>
      <vt:lpstr>Populist Narrative Structure</vt:lpstr>
      <vt:lpstr>Populist Narrative Structure</vt:lpstr>
      <vt:lpstr>Populist Narrative Structure</vt:lpstr>
      <vt:lpstr>Populist Sentence Level Motifs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Reduce path/hyper-edge to simple edge and use labels</vt:lpstr>
      <vt:lpstr>PowerPoint Presentation</vt:lpstr>
      <vt:lpstr>PowerPoint Presentation</vt:lpstr>
      <vt:lpstr>Strategic Usage of Populism: Trump's 2016 Campaign</vt:lpstr>
      <vt:lpstr>Strategic Usage of Populism: Trump's 2016 Campaign</vt:lpstr>
      <vt:lpstr>Strategic Usage of Populism: Trump's 2016 Campaign</vt:lpstr>
      <vt:lpstr>PowerPoint Presentation</vt:lpstr>
      <vt:lpstr>PowerPoint Presentation</vt:lpstr>
      <vt:lpstr>PowerPoint Presentation</vt:lpstr>
      <vt:lpstr>PowerPoint Presentation</vt:lpstr>
      <vt:lpstr>Much more work to do…</vt:lpstr>
      <vt:lpstr>Much more work to do…</vt:lpstr>
      <vt:lpstr>PowerPoint Presentation</vt:lpstr>
      <vt:lpstr>Supplementary Slides</vt:lpstr>
      <vt:lpstr>Previous Works</vt:lpstr>
      <vt:lpstr>PowerPoint Presentation</vt:lpstr>
      <vt:lpstr>Human Costs and Adaptability Tradeoffs   </vt:lpstr>
      <vt:lpstr>The Populist-PULSAR Ontology</vt:lpstr>
      <vt:lpstr>Fine-tunning Our Models - PyTorch</vt:lpstr>
      <vt:lpstr>Synthetic Sentences</vt:lpstr>
      <vt:lpstr>PowerPoint Presentation</vt:lpstr>
      <vt:lpstr>Conceptual Explanation of GED Penalization System</vt:lpstr>
      <vt:lpstr>PowerPoint Presentation</vt:lpstr>
      <vt:lpstr>PowerPoint Presentation</vt:lpstr>
      <vt:lpstr>Examples 1</vt:lpstr>
      <vt:lpstr>Calculate Judgment holder valence on motif</vt:lpstr>
      <vt:lpstr>PowerPoint Presentation</vt:lpstr>
      <vt:lpstr>PowerPoint Presentation</vt:lpstr>
      <vt:lpstr>PowerPoint Presentation</vt:lpstr>
      <vt:lpstr>Calculate Judgment holder valence on motif</vt:lpstr>
      <vt:lpstr>PowerPoint Presentation</vt:lpstr>
      <vt:lpstr>Calculate Judgment holder valence on motif</vt:lpstr>
      <vt:lpstr>PowerPoint Presentation</vt:lpstr>
      <vt:lpstr>Calculate Judgment holder valence on motif</vt:lpstr>
      <vt:lpstr>Calculate Judgment holder valence on motif</vt:lpstr>
      <vt:lpstr>Example 2</vt:lpstr>
      <vt:lpstr>Calculate Judgment holder valence on motif</vt:lpstr>
      <vt:lpstr>Full Valence Graph With Labels “We are engaged in a righteous crusade to liberate this nation from a corrupt political class that is waging war on American democracy”</vt:lpstr>
      <vt:lpstr>Follow Valence Path, where path can be thought of as part of a hypergraph</vt:lpstr>
      <vt:lpstr>Motifs with Graphs</vt:lpstr>
      <vt:lpstr>Example Motifs with Text</vt:lpstr>
      <vt:lpstr>Example 3 From Labels to Network</vt:lpstr>
      <vt:lpstr>Solution: Step 1</vt:lpstr>
      <vt:lpstr>Solution: Step 1</vt:lpstr>
      <vt:lpstr>Solution: Step 1</vt:lpstr>
      <vt:lpstr>Complex Cases: Nested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 Cases:  Not the Speaker</vt:lpstr>
      <vt:lpstr>PowerPoint Presentation</vt:lpstr>
      <vt:lpstr>Components</vt:lpstr>
      <vt:lpstr>PowerPoint Presentation</vt:lpstr>
      <vt:lpstr>Populist Motifs</vt:lpstr>
      <vt:lpstr>Populist Sentence Level Motifs</vt:lpstr>
      <vt:lpstr>PowerPoint Presentation</vt:lpstr>
      <vt:lpstr>Sentence-level Precision in US Speech Sample</vt:lpstr>
      <vt:lpstr>The Aggregation Problem in Computational Measurement of Populist Speech</vt:lpstr>
      <vt:lpstr>The Aggregation Problem in Computational Measurement of Populist Speech</vt:lpstr>
      <vt:lpstr>PowerPoint Presentation</vt:lpstr>
      <vt:lpstr>PowerPoint Presentation</vt:lpstr>
      <vt:lpstr>Example 4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PopulistPULSAR_MPSA2025_Shorter</dc:title>
  <dc:creator>Valentina González Rostani</dc:creator>
  <cp:lastModifiedBy>Gonzalez Rostani, Valentina</cp:lastModifiedBy>
  <cp:revision>32</cp:revision>
  <dcterms:created xsi:type="dcterms:W3CDTF">2025-07-07T01:13:33Z</dcterms:created>
  <dcterms:modified xsi:type="dcterms:W3CDTF">2025-07-18T11:19:26Z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2025-04-04T00:00:00Z</vt:filetime>
  </property>
  <property fmtid="{D5CDD505-2E9C-101B-9397-08002B2CF9AE}" pid="3" name="Creator">
    <vt:lpwstr>Keynote</vt:lpwstr>
  </property>
  <property fmtid="{D5CDD505-2E9C-101B-9397-08002B2CF9AE}" pid="4" name="LastSaved">
    <vt:filetime>2025-07-07T00:00:00Z</vt:filetime>
  </property>
  <property fmtid="{D5CDD505-2E9C-101B-9397-08002B2CF9AE}" pid="5" name="Producer">
    <vt:lpwstr>macOS Version 13.2.1 (Build 22D68) Quartz PDFContext</vt:lpwstr>
  </property>
</Properties>
</file>